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F3D6-BAEC-4085-A00D-F4C4265CD58A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E14A-CD30-47D1-89E0-9BB170EC5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465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6672" y="0"/>
            <a:ext cx="12192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3068960"/>
            <a:ext cx="9972600" cy="129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 smtClean="0">
                <a:solidFill>
                  <a:schemeClr val="bg2">
                    <a:lumMod val="50000"/>
                  </a:schemeClr>
                </a:solidFill>
                <a:latin typeface="Goudy Stout" pitchFamily="18" charset="0"/>
              </a:rPr>
              <a:t>Project Title </a:t>
            </a:r>
            <a:r>
              <a:rPr lang="en-IN" sz="4000" b="1" dirty="0" smtClean="0">
                <a:solidFill>
                  <a:schemeClr val="bg2">
                    <a:lumMod val="50000"/>
                  </a:schemeClr>
                </a:solidFill>
                <a:latin typeface="Bernard MT Condensed" pitchFamily="18" charset="0"/>
              </a:rPr>
              <a:t>:--  </a:t>
            </a: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Bernard MT Condensed" pitchFamily="18" charset="0"/>
              </a:rPr>
              <a:t> </a:t>
            </a:r>
            <a:r>
              <a:rPr lang="en-IN" sz="3600" b="1" dirty="0" smtClean="0">
                <a:solidFill>
                  <a:schemeClr val="bg2">
                    <a:lumMod val="50000"/>
                  </a:schemeClr>
                </a:solidFill>
                <a:latin typeface="Bahnschrift" pitchFamily="34" charset="0"/>
              </a:rPr>
              <a:t>Multiplayer Game using Python, </a:t>
            </a:r>
            <a:r>
              <a:rPr lang="en-IN" sz="3600" b="1" dirty="0" err="1" smtClean="0">
                <a:solidFill>
                  <a:schemeClr val="bg2">
                    <a:lumMod val="50000"/>
                  </a:schemeClr>
                </a:solidFill>
                <a:latin typeface="Bahnschrift" pitchFamily="34" charset="0"/>
              </a:rPr>
              <a:t>Pygame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USER\Desktop\465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369152" cy="6858000"/>
          </a:xfrm>
          <a:prstGeom prst="rect">
            <a:avLst/>
          </a:prstGeom>
          <a:noFill/>
        </p:spPr>
      </p:pic>
      <p:pic>
        <p:nvPicPr>
          <p:cNvPr id="7170" name="Picture 2" descr="C:\Users\USER\Desktop\project_internship\Screenshot 2022-08-01 1013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764704"/>
            <a:ext cx="9956401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USER\Desktop\C programs\13307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8864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548680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tx2">
                    <a:lumMod val="75000"/>
                  </a:schemeClr>
                </a:solidFill>
              </a:rPr>
              <a:t>Purpose of our project 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Purpose of our project is to make a multiplayer game in that should </a:t>
            </a:r>
          </a:p>
          <a:p>
            <a:r>
              <a:rPr lang="en-IN" dirty="0" smtClean="0"/>
              <a:t>Be chip memory consumer and make a multiplayer game which </a:t>
            </a:r>
          </a:p>
          <a:p>
            <a:r>
              <a:rPr lang="en-IN" dirty="0" smtClean="0"/>
              <a:t>Should be single device related.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70080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Our project is all about a multiplayer concept related 2D game where we </a:t>
            </a:r>
          </a:p>
          <a:p>
            <a:r>
              <a:rPr lang="en-IN" dirty="0" smtClean="0"/>
              <a:t>Have tried to present a game in only a single device with the continuation </a:t>
            </a:r>
          </a:p>
          <a:p>
            <a:r>
              <a:rPr lang="en-IN" dirty="0" smtClean="0"/>
              <a:t>Of multiplayer tag.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USER\Desktop\465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</p:spPr>
      </p:pic>
      <p:pic>
        <p:nvPicPr>
          <p:cNvPr id="8194" name="Picture 2" descr="C:\Users\USER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40568" y="404664"/>
            <a:ext cx="9892701" cy="5832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60032" y="148478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 smtClean="0">
                <a:solidFill>
                  <a:srgbClr val="FFFF00"/>
                </a:solidFill>
                <a:latin typeface="Colonna MT" pitchFamily="82" charset="0"/>
              </a:rPr>
              <a:t>Project Title</a:t>
            </a:r>
            <a:endParaRPr lang="en-US" sz="2800" b="1" i="1" u="sng" dirty="0">
              <a:solidFill>
                <a:srgbClr val="FFFF00"/>
              </a:solidFill>
              <a:latin typeface="Colonna MT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494116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 smtClean="0">
                <a:solidFill>
                  <a:srgbClr val="FFFF00"/>
                </a:solidFill>
                <a:latin typeface="Colonna MT" pitchFamily="82" charset="0"/>
              </a:rPr>
              <a:t>Player 1</a:t>
            </a:r>
            <a:endParaRPr lang="en-US" sz="2800" b="1" i="1" u="sng" dirty="0">
              <a:solidFill>
                <a:srgbClr val="FFFF00"/>
              </a:solidFill>
              <a:latin typeface="Colonna MT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5768" y="22048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 smtClean="0">
                <a:solidFill>
                  <a:srgbClr val="FFFF00"/>
                </a:solidFill>
                <a:latin typeface="Colonna MT" pitchFamily="82" charset="0"/>
              </a:rPr>
              <a:t>Player 2</a:t>
            </a:r>
            <a:endParaRPr lang="en-US" sz="2800" b="1" i="1" u="sng" dirty="0">
              <a:solidFill>
                <a:srgbClr val="FFFF00"/>
              </a:solidFill>
              <a:latin typeface="Colonna M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USER\Desktop\465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04664" y="0"/>
            <a:ext cx="12192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-180528" y="260648"/>
            <a:ext cx="9505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 smtClean="0">
                <a:solidFill>
                  <a:srgbClr val="FFFF00"/>
                </a:solidFill>
                <a:latin typeface="Broadway" pitchFamily="82" charset="0"/>
              </a:rPr>
              <a:t>Functions defined in this project</a:t>
            </a:r>
            <a:r>
              <a:rPr lang="en-IN" sz="4400" b="1" dirty="0" smtClean="0">
                <a:solidFill>
                  <a:srgbClr val="FFFF00"/>
                </a:solidFill>
                <a:latin typeface="Arial Black" pitchFamily="34" charset="0"/>
              </a:rPr>
              <a:t> :--</a:t>
            </a:r>
            <a:endParaRPr lang="en-US" sz="4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8520" y="1844824"/>
            <a:ext cx="9252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4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rPr>
              <a:t>Initialization part.</a:t>
            </a:r>
          </a:p>
          <a:p>
            <a:pPr marL="457200" indent="-457200">
              <a:buAutoNum type="arabicPeriod"/>
            </a:pPr>
            <a:r>
              <a:rPr lang="en-IN" sz="4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rPr>
              <a:t>Implementation of all the initialization in the window.</a:t>
            </a:r>
          </a:p>
          <a:p>
            <a:pPr marL="457200" indent="-457200">
              <a:buAutoNum type="arabicPeriod"/>
            </a:pPr>
            <a:r>
              <a:rPr lang="en-IN" sz="4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rPr>
              <a:t>Player movement.</a:t>
            </a:r>
          </a:p>
          <a:p>
            <a:pPr marL="457200" indent="-457200">
              <a:buAutoNum type="arabicPeriod"/>
            </a:pPr>
            <a:r>
              <a:rPr lang="en-IN" sz="4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rPr>
              <a:t>Handle bullets and draw the winner.</a:t>
            </a:r>
          </a:p>
          <a:p>
            <a:pPr marL="457200" indent="-457200">
              <a:buAutoNum type="arabicPeriod"/>
            </a:pPr>
            <a:r>
              <a:rPr lang="en-IN" sz="4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rPr>
              <a:t>Defining the main </a:t>
            </a:r>
            <a:r>
              <a:rPr lang="en-IN" sz="4000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rPr>
              <a:t>fuction</a:t>
            </a:r>
            <a:r>
              <a:rPr lang="en-IN" sz="4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IN" sz="4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rPr>
              <a:t>Implementation of the function.</a:t>
            </a:r>
            <a:endParaRPr lang="en-US" sz="4000" i="1" dirty="0">
              <a:solidFill>
                <a:schemeClr val="accent6">
                  <a:lumMod val="60000"/>
                  <a:lumOff val="4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465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369152" cy="6858000"/>
          </a:xfrm>
          <a:prstGeom prst="rect">
            <a:avLst/>
          </a:prstGeom>
          <a:noFill/>
        </p:spPr>
      </p:pic>
      <p:pic>
        <p:nvPicPr>
          <p:cNvPr id="2051" name="Picture 3" descr="C:\Users\USER\Desktop\project_internship\Screenshot 2022-08-01 1004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188640"/>
            <a:ext cx="9781852" cy="5697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465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369152" cy="6858000"/>
          </a:xfrm>
          <a:prstGeom prst="rect">
            <a:avLst/>
          </a:prstGeom>
          <a:noFill/>
        </p:spPr>
      </p:pic>
      <p:pic>
        <p:nvPicPr>
          <p:cNvPr id="3074" name="Picture 2" descr="C:\Users\USER\Desktop\project_internship\Screenshot 2022-08-01 1007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836712"/>
            <a:ext cx="10056359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465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369152" cy="6858000"/>
          </a:xfrm>
          <a:prstGeom prst="rect">
            <a:avLst/>
          </a:prstGeom>
          <a:noFill/>
        </p:spPr>
      </p:pic>
      <p:pic>
        <p:nvPicPr>
          <p:cNvPr id="4098" name="Picture 2" descr="C:\Users\USER\Desktop\project_internship\Screenshot 2022-08-01 1009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908720"/>
            <a:ext cx="9726918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USER\Desktop\465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369152" cy="6858000"/>
          </a:xfrm>
          <a:prstGeom prst="rect">
            <a:avLst/>
          </a:prstGeom>
          <a:noFill/>
        </p:spPr>
      </p:pic>
      <p:pic>
        <p:nvPicPr>
          <p:cNvPr id="5122" name="Picture 2" descr="C:\Users\USER\Desktop\project_internship\Screenshot 2022-08-01 1010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836712"/>
            <a:ext cx="9988114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USER\Desktop\465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369152" cy="6858000"/>
          </a:xfrm>
          <a:prstGeom prst="rect">
            <a:avLst/>
          </a:prstGeom>
          <a:noFill/>
        </p:spPr>
      </p:pic>
      <p:pic>
        <p:nvPicPr>
          <p:cNvPr id="6146" name="Picture 2" descr="C:\Users\USER\Desktop\project_internship\Screenshot 2022-08-01 1012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548680"/>
            <a:ext cx="10218114" cy="5647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118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2022-08-01T05:40:13Z</dcterms:created>
  <dcterms:modified xsi:type="dcterms:W3CDTF">2023-02-17T05:04:15Z</dcterms:modified>
</cp:coreProperties>
</file>