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notesSlides/notesSlide2.xml" ContentType="application/vnd.openxmlformats-officedocument.presentationml.notesSlide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notesSlides/notesSlide3.xml" ContentType="application/vnd.openxmlformats-officedocument.presentationml.notesSlide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notesSlides/notesSlide4.xml" ContentType="application/vnd.openxmlformats-officedocument.presentationml.notesSlide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notesSlides/notesSlide5.xml" ContentType="application/vnd.openxmlformats-officedocument.presentationml.notesSlide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371" r:id="rId2"/>
    <p:sldId id="372" r:id="rId3"/>
    <p:sldId id="354" r:id="rId4"/>
    <p:sldId id="369" r:id="rId5"/>
    <p:sldId id="370" r:id="rId6"/>
    <p:sldId id="36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E724"/>
    <a:srgbClr val="A8DB34"/>
    <a:srgbClr val="27AB82"/>
    <a:srgbClr val="2D6E8E"/>
    <a:srgbClr val="462775"/>
    <a:srgbClr val="5CC963"/>
    <a:srgbClr val="3C4F8A"/>
    <a:srgbClr val="208F8D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33"/>
    <p:restoredTop sz="96327"/>
  </p:normalViewPr>
  <p:slideViewPr>
    <p:cSldViewPr snapToGrid="0" snapToObjects="1" showGuides="1">
      <p:cViewPr varScale="1">
        <p:scale>
          <a:sx n="116" d="100"/>
          <a:sy n="116" d="100"/>
        </p:scale>
        <p:origin x="208" y="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20:22:18.6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0 402 24575,'12'0'0,"-3"0"0,-1 0 0,-5 2 0,3-1 0,-3 1 0,1-2 0,1 0 0,-1 0 0,1 0 0,-1 2 0,3-2 0,-2 2 0,1-2 0,1 0 0,-2 0 0,1 0 0,1 0 0,-2 0 0,3 0 0,-3 0 0,4 0 0,-4 2 0,2-1 0,-1 1 0,-1-2 0,2 0 0,-3 0 0,3 0 0,3 0 0,0 0 0,3 0 0,-4 0 0,0 0 0,4 0 0,-5 0 0,2 0 0,-3 0 0,-2 0 0,1 0 0,-1 0 0,-1 0 0,3 0 0,0 0 0,2 0 0,-2 0 0,-1 0 0,-1 0 0,-1 0 0,1 0 0,-1 0 0,1 0 0,-1 0 0,1 0 0,1 0 0,-1-2 0,14 1 0,-9-3 0,13 4 0,4-2 0,-10 2 0,19 0 0,-24 0 0,7-2 0,-10 1 0,-4-3 0,3 4 0,-5-5 0,4 3 0,-1-3 0,1 3 0,2-2 0,-2 1 0,2-1 0,2-1 0,-3 2 0,2-2 0,-4 3 0,1-1 0,2-1 0,-2 2 0,2-1 0,2-2 0,-1 3 0,13-5 0,-4 2 0,6-2 0,-7 3 0,-6-2 0,-3 4 0,-2-2 0,2 1 0,-4-1 0,2 1 0,-3-1 0,1 2 0,-1-1 0,1-1 0,1 1 0,-1-1 0,0-1 0,-1 1 0,-2-1 0,5 1 0,-2-1 0,1 0 0,-1 1 0,-1-1 0,3-1 0,0-1 0,0-3 0,1 1 0,-1 0 0,3-4 0,0 3 0,-2 0 0,-1 3 0,-3 0 0,-1 2 0,1-1 0,-2 1 0,0 0 0,2 1 0,-1-1 0,1-1 0,1 3 0,-3-3 0,5 1 0,-6 0 0,5 0 0,-4 1 0,1 2 0,1-3 0,-2 1 0,3-3 0,1 0 0,-1-2 0,2 0 0,-3-1 0,1 1 0,-1 2 0,-1 1 0,-1 1 0,0 2 0,-2-1 0,4 10 0,-1-5 0,-1 10 0,5 0 0,-4-1 0,5 2 0,-3-5 0,-3 2 0,2-4 0,-3 1 0,3-1 0,-2-1 0,1 1 0,1 1 0,-2-1 0,3 4 0,-1-4 0,1 2 0,-3-3 0,2-1 0,-3-1 0,1-2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20:24:40.2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0 402 24575,'12'0'0,"-3"0"0,-1 0 0,-5 2 0,3-1 0,-3 1 0,1-2 0,1 0 0,-1 0 0,1 0 0,-1 2 0,3-2 0,-2 2 0,1-2 0,1 0 0,-2 0 0,1 0 0,1 0 0,-2 0 0,3 0 0,-3 0 0,4 0 0,-4 2 0,2-1 0,-1 1 0,-1-2 0,2 0 0,-3 0 0,3 0 0,3 0 0,0 0 0,3 0 0,-4 0 0,0 0 0,4 0 0,-5 0 0,2 0 0,-3 0 0,-2 0 0,1 0 0,-1 0 0,-1 0 0,3 0 0,0 0 0,2 0 0,-2 0 0,-1 0 0,-1 0 0,-1 0 0,1 0 0,-1 0 0,1 0 0,-1 0 0,1 0 0,1 0 0,-1-2 0,14 1 0,-9-3 0,13 4 0,4-2 0,-10 2 0,19 0 0,-24 0 0,7-2 0,-10 1 0,-4-3 0,3 4 0,-5-5 0,4 3 0,-1-3 0,1 3 0,2-2 0,-2 1 0,2-1 0,2-1 0,-3 2 0,2-2 0,-4 3 0,1-1 0,2-1 0,-2 2 0,2-1 0,2-2 0,-1 3 0,13-5 0,-4 2 0,6-2 0,-7 3 0,-6-2 0,-3 4 0,-2-2 0,2 1 0,-4-1 0,2 1 0,-3-1 0,1 2 0,-1-1 0,1-1 0,1 1 0,-1-1 0,0-1 0,-1 1 0,-2-1 0,5 1 0,-2-1 0,1 0 0,-1 1 0,-1-1 0,3-1 0,0-1 0,0-3 0,1 1 0,-1 0 0,3-4 0,0 3 0,-2 0 0,-1 3 0,-3 0 0,-1 2 0,1-1 0,-2 1 0,0 0 0,2 1 0,-1-1 0,1-1 0,1 3 0,-3-3 0,5 1 0,-6 0 0,5 0 0,-4 1 0,1 2 0,1-3 0,-2 1 0,3-3 0,1 0 0,-1-2 0,2 0 0,-3-1 0,1 1 0,-1 2 0,-1 1 0,-1 1 0,0 2 0,-2-1 0,4 10 0,-1-5 0,-1 10 0,5 0 0,-4-1 0,5 2 0,-3-5 0,-3 2 0,2-4 0,-3 1 0,3-1 0,-2-1 0,1 1 0,1 1 0,-2-1 0,3 4 0,-1-4 0,1 2 0,-3-3 0,2-1 0,-3-1 0,1-2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20:24:40.2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0 402 24575,'12'0'0,"-3"0"0,-1 0 0,-5 2 0,3-1 0,-3 1 0,1-2 0,1 0 0,-1 0 0,1 0 0,-1 2 0,3-2 0,-2 2 0,1-2 0,1 0 0,-2 0 0,1 0 0,1 0 0,-2 0 0,3 0 0,-3 0 0,4 0 0,-4 2 0,2-1 0,-1 1 0,-1-2 0,2 0 0,-3 0 0,3 0 0,3 0 0,0 0 0,3 0 0,-4 0 0,0 0 0,4 0 0,-5 0 0,2 0 0,-3 0 0,-2 0 0,1 0 0,-1 0 0,-1 0 0,3 0 0,0 0 0,2 0 0,-2 0 0,-1 0 0,-1 0 0,-1 0 0,1 0 0,-1 0 0,1 0 0,-1 0 0,1 0 0,1 0 0,-1-2 0,14 1 0,-9-3 0,13 4 0,4-2 0,-10 2 0,19 0 0,-24 0 0,7-2 0,-10 1 0,-4-3 0,3 4 0,-5-5 0,4 3 0,-1-3 0,1 3 0,2-2 0,-2 1 0,2-1 0,2-1 0,-3 2 0,2-2 0,-4 3 0,1-1 0,2-1 0,-2 2 0,2-1 0,2-2 0,-1 3 0,13-5 0,-4 2 0,6-2 0,-7 3 0,-6-2 0,-3 4 0,-2-2 0,2 1 0,-4-1 0,2 1 0,-3-1 0,1 2 0,-1-1 0,1-1 0,1 1 0,-1-1 0,0-1 0,-1 1 0,-2-1 0,5 1 0,-2-1 0,1 0 0,-1 1 0,-1-1 0,3-1 0,0-1 0,0-3 0,1 1 0,-1 0 0,3-4 0,0 3 0,-2 0 0,-1 3 0,-3 0 0,-1 2 0,1-1 0,-2 1 0,0 0 0,2 1 0,-1-1 0,1-1 0,1 3 0,-3-3 0,5 1 0,-6 0 0,5 0 0,-4 1 0,1 2 0,1-3 0,-2 1 0,3-3 0,1 0 0,-1-2 0,2 0 0,-3-1 0,1 1 0,-1 2 0,-1 1 0,-1 1 0,0 2 0,-2-1 0,4 10 0,-1-5 0,-1 10 0,5 0 0,-4-1 0,5 2 0,-3-5 0,-3 2 0,2-4 0,-3 1 0,3-1 0,-2-1 0,1 1 0,1 1 0,-2-1 0,3 4 0,-1-4 0,1 2 0,-3-3 0,2-1 0,-3-1 0,1-2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20:24:40.2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1 357 24575,'9'-3'0,"0"1"0,-5 2 0,-1-2 0,1 2 0,-2-2 0,3 0 0,-1 1 0,1-1 0,-1 2 0,1-2 0,-1 2 0,6-5 0,-4 4 0,6-3 0,-7 1 0,4 1 0,2-3 0,-1 4 0,2-3 0,-3 1 0,1 1 0,2-3 0,-2 2 0,7 0 0,-4-1 0,1 1 0,-1 0 0,-6-1 0,1 1 0,-3-1 0,0-1 0,-1 3 0,-2-2 0,3 1 0,-1-2 0,-1 1 0,3-1 0,-3 1 0,3-1 0,-1 3 0,-1-4 0,1 4 0,-1-4 0,1 4 0,-1-1 0,1-3 0,-1 3 0,3-3 0,0 1 0,0 0 0,3-5 0,-5 4 0,4-6 0,-4 9 0,2-3 0,0 3 0,-2-1 0,1-1 0,-1 2 0,-1-1 0,1 2 0,1-3 0,-3 1 0,3-3 0,-3 4 0,3-5 0,-1 5 0,2-4 0,-1 1 0,-1 3 0,4-3 0,-4 3 0,1-2 0,1 1 0,-2 1 0,1-1 0,-1 4 0,-1-4 0,1 1 0,1-1 0,-1 1 0,2-1 0,-1 1 0,-1-1 0,2 1 0,-3 1 0,1 0 0,-1 0 0,5-3 0,-1 1 0,1 1 0,-1-1 0,-3 3 0,4-3 0,-4 4 0,3-4 0,-3 3 0,4-3 0,-4 4 0,1-2 0,-1 2 0,-1 0 0,1 0 0,-1 0 0,1 0 0,-1 2 0,3 0 0,0 3 0,0-3 0,5 5 0,-6-5 0,6 5 0,-7-5 0,2 3 0,-3-1 0,1 1 0,-1-1 0,1 1 0,-1-1 0,1 3 0,-1-2 0,-1 3 0,1-3 0,-4 2 0,4-3 0,-3 1 0,3-1 0,-4 1 0,4-1 0,-3 1 0,3-1 0,-4 1 0,2-1 0,0-1 0,-1 1 0,3-4 0,-4 6 0,4-5 0,-1 7 0,1-5 0,3 4 0,0-1 0,0 1 0,1 3 0,-1-1 0,3 0 0,-1 0 0,0-2 0,-2-1 0,-1-1 0,-1-3 0,1 2 0,-1-1 0,2-1 0,-3 2 0,1-3 0,1 3 0,1-2 0,0 1 0,0 1 0,-3-4 0,1 2 0,-1-2 0,1 0 0,-1 0 0,-1 2 0,1-1 0,-2 1 0,3-2 0,-1 0 0,1 0 0,-1 0 0,1 0 0,1 2 0,1-2 0,2 2 0,-1-2 0,0 0 0,-3 2 0,4-1 0,-4 1 0,1-2 0,-1 0 0,-1 0 0,1 0 0,-1 2 0,1-2 0,-1 2 0,1-2 0,-1 2 0,1-1 0,-1 1 0,1-2 0,-3 2 0,0-2 0,-2 2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20:24:40.2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 24575,'12'0'0,"-3"0"0,3 0 0,-6 0 0,6 0 0,-5 0 0,2 0 0,0 0 0,-2 0 0,2 0 0,2 0 0,-1 0 0,6 0 0,-6 2 0,3-1 0,-4 1 0,-2-2 0,-1 0 0,-1 0 0,-1 0 0,3 0 0,0 0 0,6 0 0,-5 0 0,4 0 0,-7 0 0,3 0 0,-3 0 0,4 0 0,-4 2 0,3-2 0,-3 2 0,4-2 0,-4 0 0,2 0 0,-3 0 0,1 0 0,-1 0 0,1 0 0,1 0 0,-1 0 0,4 0 0,-2 0 0,2 0 0,3 0 0,-4 0 0,8 0 0,-10 0 0,4 0 0,-3 0 0,-2 2 0,1-1 0,-1 1 0,-1-2 0,1 0 0,-1 0 0,1 2 0,-1-2 0,1 2 0,-1-2 0,1 0 0,-1 0 0,3 0 0,-2 0 0,1 0 0,-1 0 0,2 0 0,-2 0 0,3 0 0,-3 0 0,2 0 0,-3 0 0,3 0 0,-2 0 0,1 0 0,-1 0 0,1 0 0,-1 0 0,2 0 0,-3-2 0,1 2 0,-1-3 0,1 3 0,-1 0 0,1 0 0,-1-2 0,1 2 0,-1-2 0,1 2 0,-1 0 0,1 0 0,1 0 0,1 0 0,2 0 0,0 0 0,0 0 0,1 0 0,-1 0 0,-2 0 0,-1 0 0,-1 0 0,-3-2 0,2 1 0,-1-1 0,1 2 0,1 0 0,-1 0 0,1 0 0,-1 0 0,1 0 0,-1 0 0,-1 0 0,-1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20:24:40.4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0 402 24575,'12'0'0,"-3"0"0,-1 0 0,-5 2 0,3-1 0,-3 1 0,1-2 0,1 0 0,-1 0 0,1 0 0,-1 2 0,3-2 0,-2 2 0,1-2 0,1 0 0,-2 0 0,1 0 0,1 0 0,-2 0 0,3 0 0,-3 0 0,4 0 0,-4 2 0,2-1 0,-1 1 0,-1-2 0,2 0 0,-3 0 0,3 0 0,3 0 0,0 0 0,3 0 0,-4 0 0,0 0 0,4 0 0,-5 0 0,2 0 0,-3 0 0,-2 0 0,1 0 0,-1 0 0,-1 0 0,3 0 0,0 0 0,2 0 0,-2 0 0,-1 0 0,-1 0 0,-1 0 0,1 0 0,-1 0 0,1 0 0,-1 0 0,1 0 0,1 0 0,-1-2 0,14 1 0,-9-3 0,13 4 0,4-2 0,-10 2 0,19 0 0,-24 0 0,7-2 0,-10 1 0,-4-3 0,3 4 0,-5-5 0,4 3 0,-1-3 0,1 3 0,2-2 0,-2 1 0,2-1 0,2-1 0,-3 2 0,2-2 0,-4 3 0,1-1 0,2-1 0,-2 2 0,2-1 0,2-2 0,-1 3 0,13-5 0,-4 2 0,6-2 0,-7 3 0,-6-2 0,-3 4 0,-2-2 0,2 1 0,-4-1 0,2 1 0,-3-1 0,1 2 0,-1-1 0,1-1 0,1 1 0,-1-1 0,0-1 0,-1 1 0,-2-1 0,5 1 0,-2-1 0,1 0 0,-1 1 0,-1-1 0,3-1 0,0-1 0,0-3 0,1 1 0,-1 0 0,3-4 0,0 3 0,-2 0 0,-1 3 0,-3 0 0,-1 2 0,1-1 0,-2 1 0,0 0 0,2 1 0,-1-1 0,1-1 0,1 3 0,-3-3 0,5 1 0,-6 0 0,5 0 0,-4 1 0,1 2 0,1-3 0,-2 1 0,3-3 0,1 0 0,-1-2 0,2 0 0,-3-1 0,1 1 0,-1 2 0,-1 1 0,-1 1 0,0 2 0,-2-1 0,4 10 0,-1-5 0,-1 10 0,5 0 0,-4-1 0,5 2 0,-3-5 0,-3 2 0,2-4 0,-3 1 0,3-1 0,-2-1 0,1 1 0,1 1 0,-2-1 0,3 4 0,-1-4 0,1 2 0,-3-3 0,2-1 0,-3-1 0,1-2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20:24:40.4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1 357 24575,'10'-2'0,"-2"0"0,-3 2 0,-3-2 0,2 1 0,-1-1 0,1 0 0,1 2 0,-1-2 0,1 2 0,-1-2 0,1 1 0,5-3 0,-4 3 0,6-4 0,-7 3 0,4-1 0,1-1 0,0 3 0,3-4 0,-4 3 0,0-1 0,4-1 0,-3 1 0,6 0 0,-2-2 0,0 3 0,-2-1 0,-5-2 0,2 3 0,-4-3 0,-1 1 0,0 1 0,-1-1 0,1 2 0,1-3 0,-3 0 0,4 1 0,-3-1 0,4 1 0,-3 1 0,1-3 0,-1 5 0,1-5 0,-1 3 0,1 1 0,-1-4 0,1 3 0,1-4 0,1 3 0,0-1 0,3-5 0,-5 4 0,5-7 0,-5 10 0,2-3 0,-1 4 0,-1-3 0,2 1 0,-3 1 0,1-1 0,-1 1 0,3-1 0,-4-1 0,3-1 0,-4 3 0,5-5 0,-2 5 0,1-4 0,1 0 0,-2 4 0,3-3 0,-3 4 0,2-3 0,-1 0 0,-1 3 0,2-2 0,-3 3 0,1-3 0,-1 2 0,3-3 0,-2 3 0,2-2 0,-1 1 0,-1-2 0,2 3 0,-3 0 0,1 0 0,-1-1 0,5-1 0,-2-1 0,2 3 0,0-2 0,-4 3 0,3-3 0,-3 3 0,4-3 0,-4 4 0,3-4 0,-3 3 0,2-1 0,-3 2 0,1 0 0,-1 0 0,1 0 0,-1 0 0,1 2 0,1 1 0,1 1 0,1-1 0,4 4 0,-6-6 0,6 6 0,-7-4 0,1 1 0,-1 1 0,-1-1 0,1 1 0,-1-1 0,1 1 0,-1 1 0,1-1 0,-3 4 0,2-4 0,-3 1 0,3-1 0,-4-1 0,4 1 0,-3-1 0,3 1 0,-4-1 0,4 1 0,-3-1 0,1 1 0,0-3 0,-2 2 0,4-3 0,-3 5 0,3-5 0,-2 7 0,3-5 0,1 4 0,1-1 0,0 1 0,2 2 0,-2 0 0,2 0 0,0 0 0,0-2 0,-2 0 0,0-3 0,-3-1 0,3 1 0,-2-2 0,1 1 0,-1 1 0,-1-4 0,3 4 0,0-1 0,0-1 0,-1 2 0,-1-3 0,-1 1 0,1-2 0,-1 0 0,1 0 0,-3 2 0,2-2 0,-1 2 0,1-2 0,1 0 0,-1 0 0,1 0 0,-1 0 0,3 2 0,0-1 0,2 1 0,-2-2 0,2 0 0,-4 2 0,3-2 0,-3 2 0,2-2 0,-3 0 0,1 0 0,-1 0 0,1 2 0,-1-1 0,1 1 0,-1-2 0,1 2 0,-1-2 0,1 2 0,-1-2 0,-1 2 0,-1-1 0,-2 1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20:24:40.4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24575,'12'0'0,"-3"0"0,3 0 0,-6 0 0,6 0 0,-5 0 0,2 0 0,0 0 0,-2 0 0,2 0 0,2 0 0,-1 0 0,6 0 0,-6 2 0,3-1 0,-4 1 0,-2-2 0,-1 0 0,-1 0 0,-1 0 0,3 0 0,0 0 0,6 0 0,-5 0 0,4 0 0,-7 0 0,3 0 0,-3 0 0,4 0 0,-4 2 0,3-2 0,-3 2 0,4-2 0,-4 0 0,2 0 0,-3 0 0,1 0 0,-1 0 0,1 0 0,1 0 0,-1 0 0,4 0 0,-2 0 0,2 0 0,3 0 0,-4 0 0,8 0 0,-10 0 0,4 0 0,-3 0 0,-2 2 0,1-1 0,-1 1 0,-1-2 0,1 0 0,-1 0 0,1 2 0,-1-2 0,1 2 0,-1-2 0,1 0 0,-1 0 0,3 0 0,-2 0 0,1 0 0,-1 0 0,2 0 0,-2 0 0,3 0 0,-3 0 0,2 0 0,-3 0 0,3 0 0,-2 0 0,1 0 0,-1 0 0,1 0 0,-1 0 0,2 0 0,-3-2 0,1 2 0,-1-2 0,1 2 0,-1 0 0,1 0 0,-1-2 0,1 1 0,-1-1 0,1 2 0,-1 0 0,1 0 0,1 0 0,1 0 0,2 0 0,0 0 0,0 0 0,1 0 0,-1 0 0,-2 0 0,-1 0 0,-1 0 0,-3-2 0,2 2 0,-1-2 0,1 2 0,1 0 0,-1 0 0,1 0 0,-1 0 0,1 0 0,-1 0 0,-1 0 0,-1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20:26:56.6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0 402 24575,'12'0'0,"-3"0"0,-1 0 0,-5 2 0,3-1 0,-3 1 0,1-2 0,1 0 0,-1 0 0,1 0 0,-1 2 0,3-2 0,-2 2 0,1-2 0,1 0 0,-2 0 0,1 0 0,1 0 0,-2 0 0,3 0 0,-3 0 0,4 0 0,-4 2 0,2-1 0,-1 1 0,-1-2 0,2 0 0,-3 0 0,3 0 0,3 0 0,0 0 0,3 0 0,-4 0 0,0 0 0,4 0 0,-5 0 0,2 0 0,-3 0 0,-2 0 0,1 0 0,-1 0 0,-1 0 0,3 0 0,0 0 0,2 0 0,-2 0 0,-1 0 0,-1 0 0,-1 0 0,1 0 0,-1 0 0,1 0 0,-1 0 0,1 0 0,1 0 0,-1-2 0,14 1 0,-9-3 0,13 4 0,4-2 0,-10 2 0,19 0 0,-24 0 0,7-2 0,-10 1 0,-4-3 0,3 4 0,-5-5 0,4 3 0,-1-3 0,1 3 0,2-2 0,-2 1 0,2-1 0,2-1 0,-3 2 0,2-2 0,-4 3 0,1-1 0,2-1 0,-2 2 0,2-1 0,2-2 0,-1 3 0,13-5 0,-4 2 0,6-2 0,-7 3 0,-6-2 0,-3 4 0,-2-2 0,2 1 0,-4-1 0,2 1 0,-3-1 0,1 2 0,-1-1 0,1-1 0,1 1 0,-1-1 0,0-1 0,-1 1 0,-2-1 0,5 1 0,-2-1 0,1 0 0,-1 1 0,-1-1 0,3-1 0,0-1 0,0-3 0,1 1 0,-1 0 0,3-4 0,0 3 0,-2 0 0,-1 3 0,-3 0 0,-1 2 0,1-1 0,-2 1 0,0 0 0,2 1 0,-1-1 0,1-1 0,1 3 0,-3-3 0,5 1 0,-6 0 0,5 0 0,-4 1 0,1 2 0,1-3 0,-2 1 0,3-3 0,1 0 0,-1-2 0,2 0 0,-3-1 0,1 1 0,-1 2 0,-1 1 0,-1 1 0,0 2 0,-2-1 0,4 10 0,-1-5 0,-1 10 0,5 0 0,-4-1 0,5 2 0,-3-5 0,-3 2 0,2-4 0,-3 1 0,3-1 0,-2-1 0,1 1 0,1 1 0,-2-1 0,3 4 0,-1-4 0,1 2 0,-3-3 0,2-1 0,-3-1 0,1-2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20:27:39.0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0 402 24575,'12'0'0,"-3"0"0,-1 0 0,-5 2 0,3-1 0,-3 1 0,1-2 0,1 0 0,-1 0 0,1 0 0,-1 2 0,3-2 0,-2 2 0,1-2 0,1 0 0,-2 0 0,1 0 0,1 0 0,-2 0 0,3 0 0,-3 0 0,4 0 0,-4 2 0,2-1 0,-1 1 0,-1-2 0,2 0 0,-3 0 0,3 0 0,3 0 0,0 0 0,3 0 0,-4 0 0,0 0 0,4 0 0,-5 0 0,2 0 0,-3 0 0,-2 0 0,1 0 0,-1 0 0,-1 0 0,3 0 0,0 0 0,2 0 0,-2 0 0,-1 0 0,-1 0 0,-1 0 0,1 0 0,-1 0 0,1 0 0,-1 0 0,1 0 0,1 0 0,-1-2 0,14 1 0,-9-3 0,13 4 0,4-2 0,-10 2 0,19 0 0,-24 0 0,7-2 0,-10 1 0,-4-3 0,3 4 0,-5-5 0,4 3 0,-1-3 0,1 3 0,2-2 0,-2 1 0,2-1 0,2-1 0,-3 2 0,2-2 0,-4 3 0,1-1 0,2-1 0,-2 2 0,2-1 0,2-2 0,-1 3 0,13-5 0,-4 2 0,6-2 0,-7 3 0,-6-2 0,-3 4 0,-2-2 0,2 1 0,-4-1 0,2 1 0,-3-1 0,1 2 0,-1-1 0,1-1 0,1 1 0,-1-1 0,0-1 0,-1 1 0,-2-1 0,5 1 0,-2-1 0,1 0 0,-1 1 0,-1-1 0,3-1 0,0-1 0,0-3 0,1 1 0,-1 0 0,3-4 0,0 3 0,-2 0 0,-1 3 0,-3 0 0,-1 2 0,1-1 0,-2 1 0,0 0 0,2 1 0,-1-1 0,1-1 0,1 3 0,-3-3 0,5 1 0,-6 0 0,5 0 0,-4 1 0,1 2 0,1-3 0,-2 1 0,3-3 0,1 0 0,-1-2 0,2 0 0,-3-1 0,1 1 0,-1 2 0,-1 1 0,-1 1 0,0 2 0,-2-1 0,4 10 0,-1-5 0,-1 10 0,5 0 0,-4-1 0,5 2 0,-3-5 0,-3 2 0,2-4 0,-3 1 0,3-1 0,-2-1 0,1 1 0,1 1 0,-2-1 0,3 4 0,-1-4 0,1 2 0,-3-3 0,2-1 0,-3-1 0,1-2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20:29:33.4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0 402 24575,'12'0'0,"-3"0"0,-1 0 0,-5 2 0,3-1 0,-3 1 0,1-2 0,1 0 0,-1 0 0,1 0 0,-1 2 0,3-2 0,-2 2 0,1-2 0,1 0 0,-2 0 0,1 0 0,1 0 0,-2 0 0,3 0 0,-3 0 0,4 0 0,-4 2 0,2-1 0,-1 1 0,-1-2 0,2 0 0,-3 0 0,3 0 0,3 0 0,0 0 0,3 0 0,-4 0 0,0 0 0,4 0 0,-5 0 0,2 0 0,-3 0 0,-2 0 0,1 0 0,-1 0 0,-1 0 0,3 0 0,0 0 0,2 0 0,-2 0 0,-1 0 0,-1 0 0,-1 0 0,1 0 0,-1 0 0,1 0 0,-1 0 0,1 0 0,1 0 0,-1-2 0,14 1 0,-9-3 0,13 4 0,4-2 0,-10 2 0,19 0 0,-24 0 0,7-2 0,-10 1 0,-4-3 0,3 4 0,-5-5 0,4 3 0,-1-3 0,1 3 0,2-2 0,-2 1 0,2-1 0,2-1 0,-3 2 0,2-2 0,-4 3 0,1-1 0,2-1 0,-2 2 0,2-1 0,2-2 0,-1 3 0,13-5 0,-4 2 0,6-2 0,-7 3 0,-6-2 0,-3 4 0,-2-2 0,2 1 0,-4-1 0,2 1 0,-3-1 0,1 2 0,-1-1 0,1-1 0,1 1 0,-1-1 0,0-1 0,-1 1 0,-2-1 0,5 1 0,-2-1 0,1 0 0,-1 1 0,-1-1 0,3-1 0,0-1 0,0-3 0,1 1 0,-1 0 0,3-4 0,0 3 0,-2 0 0,-1 3 0,-3 0 0,-1 2 0,1-1 0,-2 1 0,0 0 0,2 1 0,-1-1 0,1-1 0,1 3 0,-3-3 0,5 1 0,-6 0 0,5 0 0,-4 1 0,1 2 0,1-3 0,-2 1 0,3-3 0,1 0 0,-1-2 0,2 0 0,-3-1 0,1 1 0,-1 2 0,-1 1 0,-1 1 0,0 2 0,-2-1 0,4 10 0,-1-5 0,-1 10 0,5 0 0,-4-1 0,5 2 0,-3-5 0,-3 2 0,2-4 0,-3 1 0,3-1 0,-2-1 0,1 1 0,1 1 0,-2-1 0,3 4 0,-1-4 0,1 2 0,-3-3 0,2-1 0,-3-1 0,1-2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20:29:33.4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1 357 24575,'9'-3'0,"0"1"0,-5 2 0,-1-2 0,1 2 0,-2-2 0,3 0 0,-1 1 0,1-1 0,-1 2 0,1-2 0,-1 2 0,6-5 0,-4 4 0,6-3 0,-7 1 0,4 1 0,2-3 0,-1 4 0,2-3 0,-3 1 0,1 1 0,2-3 0,-2 2 0,7 0 0,-4-1 0,1 1 0,-1 0 0,-6-1 0,1 1 0,-3-1 0,0-1 0,-1 3 0,-2-2 0,3 1 0,-1-2 0,-1 1 0,3-1 0,-3 1 0,3-1 0,-1 3 0,-1-4 0,1 4 0,-1-4 0,1 4 0,-1-1 0,1-3 0,-1 3 0,3-3 0,0 1 0,0 0 0,3-5 0,-5 4 0,4-6 0,-4 9 0,2-3 0,0 3 0,-2-1 0,1-1 0,-1 2 0,-1-1 0,1 2 0,1-3 0,-3 1 0,3-3 0,-3 4 0,3-5 0,-1 5 0,2-4 0,-1 1 0,-1 3 0,4-3 0,-4 3 0,1-2 0,1 1 0,-2 1 0,1-1 0,-1 4 0,-1-4 0,1 1 0,1-1 0,-1 1 0,2-1 0,-1 1 0,-1-1 0,2 1 0,-3 1 0,1 0 0,-1 0 0,5-3 0,-1 1 0,1 1 0,-1-1 0,-3 3 0,4-3 0,-4 4 0,3-4 0,-3 3 0,4-3 0,-4 4 0,1-2 0,-1 2 0,-1 0 0,1 0 0,-1 0 0,1 0 0,-1 2 0,3 0 0,0 3 0,0-3 0,5 5 0,-6-5 0,6 5 0,-7-5 0,2 3 0,-3-1 0,1 1 0,-1-1 0,1 1 0,-1-1 0,1 3 0,-1-2 0,-1 3 0,1-3 0,-4 2 0,4-3 0,-3 1 0,3-1 0,-4 1 0,4-1 0,-3 1 0,3-1 0,-4 1 0,2-1 0,0-1 0,-1 1 0,3-4 0,-4 6 0,4-5 0,-1 7 0,1-5 0,3 4 0,0-1 0,0 1 0,1 3 0,-1-1 0,3 0 0,-1 0 0,0-2 0,-2-1 0,-1-1 0,-1-3 0,1 2 0,-1-1 0,2-1 0,-3 2 0,1-3 0,1 3 0,1-2 0,0 1 0,0 1 0,-3-4 0,1 2 0,-1-2 0,1 0 0,-1 0 0,-1 2 0,1-1 0,-2 1 0,3-2 0,-1 0 0,1 0 0,-1 0 0,1 0 0,1 2 0,1-2 0,2 2 0,-1-2 0,0 0 0,-3 2 0,4-1 0,-4 1 0,1-2 0,-1 0 0,-1 0 0,1 0 0,-1 2 0,1-2 0,-1 2 0,1-2 0,-1 2 0,1-1 0,-1 1 0,1-2 0,-3 2 0,0-2 0,-2 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20:24:40.2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1 357 24575,'9'-3'0,"0"1"0,-5 2 0,-1-2 0,1 2 0,-2-2 0,3 0 0,-1 1 0,1-1 0,-1 2 0,1-2 0,-1 2 0,6-5 0,-4 4 0,6-3 0,-7 1 0,4 1 0,2-3 0,-1 4 0,2-3 0,-3 1 0,1 1 0,2-3 0,-2 2 0,7 0 0,-4-1 0,1 1 0,-1 0 0,-6-1 0,1 1 0,-3-1 0,0-1 0,-1 3 0,-2-2 0,3 1 0,-1-2 0,-1 1 0,3-1 0,-3 1 0,3-1 0,-1 3 0,-1-4 0,1 4 0,-1-4 0,1 4 0,-1-1 0,1-3 0,-1 3 0,3-3 0,0 1 0,0 0 0,3-5 0,-5 4 0,4-6 0,-4 9 0,2-3 0,0 3 0,-2-1 0,1-1 0,-1 2 0,-1-1 0,1 2 0,1-3 0,-3 1 0,3-3 0,-3 4 0,3-5 0,-1 5 0,2-4 0,-1 1 0,-1 3 0,4-3 0,-4 3 0,1-2 0,1 1 0,-2 1 0,1-1 0,-1 4 0,-1-4 0,1 1 0,1-1 0,-1 1 0,2-1 0,-1 1 0,-1-1 0,2 1 0,-3 1 0,1 0 0,-1 0 0,5-3 0,-1 1 0,1 1 0,-1-1 0,-3 3 0,4-3 0,-4 4 0,3-4 0,-3 3 0,4-3 0,-4 4 0,1-2 0,-1 2 0,-1 0 0,1 0 0,-1 0 0,1 0 0,-1 2 0,3 0 0,0 3 0,0-3 0,5 5 0,-6-5 0,6 5 0,-7-5 0,2 3 0,-3-1 0,1 1 0,-1-1 0,1 1 0,-1-1 0,1 3 0,-1-2 0,-1 3 0,1-3 0,-4 2 0,4-3 0,-3 1 0,3-1 0,-4 1 0,4-1 0,-3 1 0,3-1 0,-4 1 0,2-1 0,0-1 0,-1 1 0,3-4 0,-4 6 0,4-5 0,-1 7 0,1-5 0,3 4 0,0-1 0,0 1 0,1 3 0,-1-1 0,3 0 0,-1 0 0,0-2 0,-2-1 0,-1-1 0,-1-3 0,1 2 0,-1-1 0,2-1 0,-3 2 0,1-3 0,1 3 0,1-2 0,0 1 0,0 1 0,-3-4 0,1 2 0,-1-2 0,1 0 0,-1 0 0,-1 2 0,1-1 0,-2 1 0,3-2 0,-1 0 0,1 0 0,-1 0 0,1 0 0,1 2 0,1-2 0,2 2 0,-1-2 0,0 0 0,-3 2 0,4-1 0,-4 1 0,1-2 0,-1 0 0,-1 0 0,1 0 0,-1 2 0,1-2 0,-1 2 0,1-2 0,-1 2 0,1-1 0,-1 1 0,1-2 0,-3 2 0,0-2 0,-2 2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20:29:33.5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24575,'12'0'0,"-3"0"0,3 0 0,-6 0 0,6 0 0,-5 0 0,2 0 0,0 0 0,-2 0 0,2 0 0,2 0 0,-1 0 0,6 0 0,-6 2 0,3-2 0,-4 2 0,-2-2 0,-1 0 0,-1 0 0,-1 0 0,3 0 0,0 0 0,6 0 0,-5 0 0,4 0 0,-7 0 0,3 0 0,-3 0 0,4 0 0,-4 2 0,3-1 0,-3 1 0,4-2 0,-4 0 0,2 0 0,-3 0 0,1 0 0,-1 0 0,1 0 0,1 0 0,-1 0 0,4 0 0,-2 0 0,2 0 0,3 0 0,-4 0 0,8 0 0,-10 0 0,4 0 0,-3 0 0,-2 2 0,1-2 0,-1 2 0,-1-2 0,1 0 0,-1 0 0,1 2 0,-1-1 0,1 1 0,-1-2 0,1 0 0,-1 0 0,3 0 0,-2 0 0,1 0 0,-1 0 0,2 0 0,-2 0 0,3 0 0,-3 0 0,2 0 0,-3 0 0,3 0 0,-2 0 0,1 0 0,-1 0 0,1 0 0,-1 0 0,2 0 0,-3-2 0,1 1 0,-1-1 0,1 2 0,-1 0 0,1 0 0,-1-2 0,1 2 0,-1-2 0,1 2 0,-1 0 0,1 0 0,1 0 0,1 0 0,2 0 0,0 0 0,0 0 0,1 0 0,-1 0 0,-2 0 0,-1 0 0,-1 0 0,-3-3 0,2 3 0,-1-2 0,1 2 0,1 0 0,-1 0 0,1 0 0,-1 0 0,1 0 0,-1 0 0,-1 0 0,-1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20:30:16.2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0 402 24575,'12'0'0,"-3"0"0,-1 0 0,-5 2 0,3-1 0,-3 1 0,1-2 0,1 0 0,-1 0 0,1 0 0,-1 2 0,3-2 0,-2 2 0,1-2 0,1 0 0,-2 0 0,1 0 0,1 0 0,-2 0 0,3 0 0,-3 0 0,4 0 0,-4 2 0,2-1 0,-1 1 0,-1-2 0,2 0 0,-3 0 0,3 0 0,3 0 0,0 0 0,3 0 0,-4 0 0,0 0 0,4 0 0,-5 0 0,2 0 0,-3 0 0,-2 0 0,1 0 0,-1 0 0,-1 0 0,3 0 0,0 0 0,2 0 0,-2 0 0,-1 0 0,-1 0 0,-1 0 0,1 0 0,-1 0 0,1 0 0,-1 0 0,1 0 0,1 0 0,-1-2 0,14 1 0,-9-3 0,13 4 0,4-2 0,-10 2 0,19 0 0,-24 0 0,7-2 0,-10 1 0,-4-3 0,3 4 0,-5-5 0,4 3 0,-1-3 0,1 3 0,2-2 0,-2 1 0,2-1 0,2-1 0,-3 2 0,2-2 0,-4 3 0,1-1 0,2-1 0,-2 2 0,2-1 0,2-2 0,-1 3 0,13-5 0,-4 2 0,6-2 0,-7 3 0,-6-2 0,-3 4 0,-2-2 0,2 1 0,-4-1 0,2 1 0,-3-1 0,1 2 0,-1-1 0,1-1 0,1 1 0,-1-1 0,0-1 0,-1 1 0,-2-1 0,5 1 0,-2-1 0,1 0 0,-1 1 0,-1-1 0,3-1 0,0-1 0,0-3 0,1 1 0,-1 0 0,3-4 0,0 3 0,-2 0 0,-1 3 0,-3 0 0,-1 2 0,1-1 0,-2 1 0,0 0 0,2 1 0,-1-1 0,1-1 0,1 3 0,-3-3 0,5 1 0,-6 0 0,5 0 0,-4 1 0,1 2 0,1-3 0,-2 1 0,3-3 0,1 0 0,-1-2 0,2 0 0,-3-1 0,1 1 0,-1 2 0,-1 1 0,-1 1 0,0 2 0,-2-1 0,4 10 0,-1-5 0,-1 10 0,5 0 0,-4-1 0,5 2 0,-3-5 0,-3 2 0,2-4 0,-3 1 0,3-1 0,-2-1 0,1 1 0,1 1 0,-2-1 0,3 4 0,-1-4 0,1 2 0,-3-3 0,2-1 0,-3-1 0,1-2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20:31:00.6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0 402 24575,'11'0'0,"-2"0"0,-1 0 0,-5 2 0,3-1 0,-4 1 0,2-2 0,1 0 0,-1 0 0,0 0 0,0 2 0,3-2 0,-3 2 0,3-2 0,-1 0 0,-1 0 0,1 0 0,0 0 0,-1 0 0,3 0 0,-3 0 0,3 0 0,-3 2 0,1-1 0,0 1 0,-1-2 0,1 0 0,-1 0 0,1 0 0,4 0 0,0 0 0,2 0 0,-3 0 0,-1 0 0,4 0 0,-4 0 0,2 0 0,-4 0 0,-1 0 0,1 0 0,-2 0 0,1 0 0,1 0 0,0 0 0,3 0 0,-2 0 0,-1 0 0,-2 0 0,1 0 0,-1 0 0,0 0 0,1 0 0,-1 0 0,0 0 0,2 0 0,-1-2 0,13 1 0,-9-3 0,13 4 0,4-2 0,-10 2 0,19 0 0,-24 0 0,8-2 0,-11 1 0,-3-3 0,3 4 0,-5-5 0,3 3 0,0-3 0,1 3 0,2-2 0,-3 1 0,3-1 0,1-1 0,-3 2 0,3-2 0,-4 3 0,1-1 0,2-1 0,-3 2 0,3-1 0,1-2 0,-1 3 0,13-5 0,-3 2 0,5-2 0,-7 3 0,-5-2 0,-4 4 0,-1-2 0,1 1 0,-3-1 0,1 1 0,-1-1 0,-1 2 0,0-1 0,0-1 0,3 1 0,-2-1 0,-1-1 0,0 1 0,-2-1 0,4 1 0,-1-1 0,1 0 0,-1 1 0,-1-1 0,2-1 0,1-1 0,0-3 0,1 1 0,-2 0 0,4-4 0,-1 3 0,-1 0 0,-2 3 0,-2 0 0,-1 2 0,1-1 0,-2 1 0,0 0 0,2 1 0,-1-1 0,1-1 0,0 3 0,-1-3 0,2 1 0,-4 0 0,5 0 0,-4 1 0,1 2 0,1-3 0,-2 1 0,2-3 0,3 0 0,-3-2 0,3 0 0,-3-1 0,0 1 0,1 2 0,-3 1 0,0 1 0,0 2 0,-2-1 0,4 10 0,-2-5 0,1 10 0,4 0 0,-4-1 0,4 2 0,-3-5 0,-1 2 0,1-4 0,-4 1 0,4-1 0,-2-1 0,1 1 0,0 1 0,0-1 0,1 4 0,0-4 0,1 2 0,-3-3 0,2-1 0,-4-1 0,2-2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20:31:00.6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1 357 24575,'9'-3'0,"0"1"0,-5 2 0,-1-2 0,1 2 0,-2-2 0,3 0 0,-1 1 0,1-1 0,-1 2 0,1-2 0,-1 2 0,6-5 0,-4 4 0,6-3 0,-7 1 0,4 1 0,2-3 0,-1 4 0,2-3 0,-3 1 0,1 1 0,2-3 0,-2 2 0,7 0 0,-4-1 0,1 1 0,-1 0 0,-6-1 0,1 1 0,-3-1 0,0-1 0,-1 3 0,-2-2 0,3 1 0,-1-2 0,-1 1 0,3-1 0,-3 1 0,3-1 0,-1 3 0,-1-4 0,1 4 0,-1-4 0,1 4 0,-1-1 0,1-3 0,-1 3 0,3-3 0,0 1 0,0 0 0,3-5 0,-5 4 0,4-6 0,-4 9 0,2-3 0,0 3 0,-2-1 0,1-1 0,-1 2 0,-1-1 0,1 2 0,1-3 0,-3 1 0,3-3 0,-3 4 0,3-5 0,-1 5 0,2-4 0,-1 1 0,-1 3 0,4-3 0,-4 3 0,1-2 0,1 1 0,-2 1 0,1-1 0,-1 4 0,-1-4 0,1 1 0,1-1 0,-1 1 0,2-1 0,-1 1 0,-1-1 0,2 1 0,-3 1 0,1 0 0,-1 0 0,5-3 0,-1 1 0,1 1 0,-1-1 0,-3 3 0,4-3 0,-4 4 0,3-4 0,-3 3 0,4-3 0,-4 4 0,1-2 0,-1 2 0,-1 0 0,1 0 0,-1 0 0,1 0 0,-1 2 0,3 0 0,0 3 0,0-3 0,5 5 0,-6-5 0,6 5 0,-7-5 0,2 3 0,-3-1 0,1 1 0,-1-1 0,1 1 0,-1-1 0,1 3 0,-1-2 0,-1 3 0,1-3 0,-4 2 0,4-3 0,-3 1 0,3-1 0,-4 1 0,4-1 0,-3 1 0,3-1 0,-4 1 0,2-1 0,0-1 0,-1 1 0,3-4 0,-4 6 0,4-5 0,-1 7 0,1-5 0,3 4 0,0-1 0,0 1 0,1 3 0,-1-1 0,3 0 0,-1 0 0,0-2 0,-2-1 0,-1-1 0,-1-3 0,1 2 0,-1-1 0,2-1 0,-3 2 0,1-3 0,1 3 0,1-2 0,0 1 0,0 1 0,-3-4 0,1 2 0,-1-2 0,1 0 0,-1 0 0,-1 2 0,1-1 0,-2 1 0,3-2 0,-1 0 0,1 0 0,-1 0 0,1 0 0,1 2 0,1-2 0,2 2 0,-1-2 0,0 0 0,-3 2 0,4-1 0,-4 1 0,1-2 0,-1 0 0,-1 0 0,1 0 0,-1 2 0,1-2 0,-1 2 0,1-2 0,-1 2 0,1-1 0,-1 1 0,1-2 0,-3 2 0,0-2 0,-2 2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20:31:00.6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24575,'12'0'0,"-3"0"0,3 0 0,-6 0 0,6 0 0,-5 0 0,2 0 0,0 0 0,-2 0 0,2 0 0,2 0 0,-1 0 0,6 0 0,-6 2 0,3-2 0,-4 2 0,-2-2 0,-1 0 0,-1 0 0,-1 0 0,3 0 0,0 0 0,6 0 0,-5 0 0,4 0 0,-7 0 0,3 0 0,-3 0 0,4 0 0,-4 2 0,3-1 0,-3 1 0,4-2 0,-4 0 0,2 0 0,-3 0 0,1 0 0,-1 0 0,1 0 0,1 0 0,-1 0 0,4 0 0,-2 0 0,2 0 0,3 0 0,-4 0 0,8 0 0,-10 0 0,4 0 0,-3 0 0,-2 2 0,1-2 0,-1 2 0,-1-2 0,1 0 0,-1 0 0,1 2 0,-1-1 0,1 1 0,-1-2 0,1 0 0,-1 0 0,3 0 0,-2 0 0,1 0 0,-1 0 0,2 0 0,-2 0 0,3 0 0,-3 0 0,2 0 0,-3 0 0,3 0 0,-2 0 0,1 0 0,-1 0 0,1 0 0,-1 0 0,2 0 0,-3-2 0,1 1 0,-1-1 0,1 2 0,-1 0 0,1 0 0,-1-2 0,1 2 0,-1-2 0,1 2 0,-1 0 0,1 0 0,1 0 0,1 0 0,2 0 0,0 0 0,0 0 0,1 0 0,-1 0 0,-2 0 0,-1 0 0,-1 0 0,-3-3 0,2 3 0,-1-2 0,1 2 0,1 0 0,-1 0 0,1 0 0,-1 0 0,1 0 0,-1 0 0,-1 0 0,-1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20:31:00.6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0 402 24575,'11'0'0,"-2"0"0,-1 0 0,-5 2 0,3-1 0,-4 1 0,2-2 0,1 0 0,-1 0 0,0 0 0,0 2 0,3-2 0,-3 2 0,3-2 0,-1 0 0,-1 0 0,1 0 0,0 0 0,-1 0 0,3 0 0,-3 0 0,3 0 0,-3 2 0,1-1 0,0 1 0,-1-2 0,1 0 0,-1 0 0,1 0 0,4 0 0,0 0 0,2 0 0,-3 0 0,-1 0 0,4 0 0,-4 0 0,2 0 0,-4 0 0,-1 0 0,1 0 0,-2 0 0,1 0 0,1 0 0,0 0 0,3 0 0,-2 0 0,-1 0 0,-2 0 0,1 0 0,-1 0 0,0 0 0,1 0 0,-1 0 0,0 0 0,2 0 0,-1-2 0,13 1 0,-9-3 0,13 4 0,4-2 0,-10 2 0,19 0 0,-24 0 0,8-2 0,-11 1 0,-3-3 0,3 4 0,-5-5 0,3 3 0,0-3 0,1 3 0,2-2 0,-3 1 0,3-1 0,1-1 0,-3 2 0,3-2 0,-4 3 0,1-1 0,2-1 0,-3 2 0,3-1 0,1-2 0,-1 3 0,13-5 0,-3 2 0,5-2 0,-7 3 0,-5-2 0,-4 4 0,-1-2 0,1 1 0,-3-1 0,1 1 0,-1-1 0,-1 2 0,0-1 0,0-1 0,3 1 0,-2-1 0,-1-1 0,0 1 0,-2-1 0,4 1 0,-1-1 0,1 0 0,-1 1 0,-1-1 0,2-1 0,1-1 0,0-3 0,1 1 0,-2 0 0,4-4 0,-1 3 0,-1 0 0,-2 3 0,-2 0 0,-1 2 0,1-1 0,-2 1 0,0 0 0,2 1 0,-1-1 0,1-1 0,0 3 0,-1-3 0,2 1 0,-4 0 0,5 0 0,-4 1 0,1 2 0,1-3 0,-2 1 0,2-3 0,3 0 0,-3-2 0,3 0 0,-3-1 0,0 1 0,1 2 0,-3 1 0,0 1 0,0 2 0,-2-1 0,4 10 0,-2-5 0,1 10 0,4 0 0,-4-1 0,4 2 0,-3-5 0,-1 2 0,1-4 0,-4 1 0,4-1 0,-2-1 0,1 1 0,0 1 0,0-1 0,1 4 0,0-4 0,1 2 0,-3-3 0,2-1 0,-4-1 0,2-2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1T23:40:33.4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0 402 24575,'12'0'0,"-3"0"0,-1 0 0,-5 2 0,3-1 0,-3 1 0,1-2 0,1 0 0,-1 0 0,1 0 0,-1 2 0,3-2 0,-2 2 0,1-2 0,1 0 0,-2 0 0,1 0 0,1 0 0,-2 0 0,3 0 0,-3 0 0,4 0 0,-4 2 0,2-1 0,-1 1 0,-1-2 0,2 0 0,-3 0 0,3 0 0,3 0 0,0 0 0,3 0 0,-4 0 0,0 0 0,4 0 0,-5 0 0,2 0 0,-3 0 0,-2 0 0,1 0 0,-1 0 0,-1 0 0,3 0 0,0 0 0,2 0 0,-2 0 0,-1 0 0,-1 0 0,-1 0 0,1 0 0,-1 0 0,1 0 0,-1 0 0,1 0 0,1 0 0,-1-2 0,14 1 0,-9-3 0,13 4 0,4-2 0,-10 2 0,19 0 0,-24 0 0,7-2 0,-10 1 0,-4-3 0,3 4 0,-5-5 0,4 3 0,-1-3 0,1 3 0,2-2 0,-2 1 0,2-1 0,2-1 0,-3 2 0,2-2 0,-4 3 0,1-1 0,2-1 0,-2 2 0,2-1 0,2-2 0,-1 3 0,13-5 0,-4 2 0,6-2 0,-7 3 0,-6-2 0,-3 4 0,-2-2 0,2 1 0,-4-1 0,2 1 0,-3-1 0,1 2 0,-1-1 0,1-1 0,1 1 0,-1-1 0,0-1 0,-1 1 0,-2-1 0,5 1 0,-2-1 0,1 0 0,-1 1 0,-1-1 0,3-1 0,0-1 0,0-3 0,1 1 0,-1 0 0,3-4 0,0 3 0,-2 0 0,-1 3 0,-3 0 0,-1 2 0,1-1 0,-2 1 0,0 0 0,2 1 0,-1-1 0,1-1 0,1 3 0,-3-3 0,5 1 0,-6 0 0,5 0 0,-4 1 0,1 2 0,1-3 0,-2 1 0,3-3 0,1 0 0,-1-2 0,2 0 0,-3-1 0,1 1 0,-1 2 0,-1 1 0,-1 1 0,0 2 0,-2-1 0,4 10 0,-1-5 0,-1 10 0,5 0 0,-4-1 0,5 2 0,-3-5 0,-3 2 0,2-4 0,-3 1 0,3-1 0,-2-1 0,1 1 0,1 1 0,-2-1 0,3 4 0,-1-4 0,1 2 0,-3-3 0,2-1 0,-3-1 0,1-2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1T23:40:50.4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0 402 24575,'12'0'0,"-3"0"0,-1 0 0,-5 2 0,3-1 0,-3 1 0,1-2 0,1 0 0,-1 0 0,1 0 0,-1 2 0,3-2 0,-2 2 0,1-2 0,1 0 0,-2 0 0,1 0 0,1 0 0,-2 0 0,3 0 0,-3 0 0,4 0 0,-4 2 0,2-1 0,-1 1 0,-1-2 0,2 0 0,-3 0 0,3 0 0,3 0 0,0 0 0,3 0 0,-4 0 0,0 0 0,4 0 0,-5 0 0,2 0 0,-3 0 0,-2 0 0,1 0 0,-1 0 0,-1 0 0,3 0 0,0 0 0,2 0 0,-2 0 0,-1 0 0,-1 0 0,-1 0 0,1 0 0,-1 0 0,1 0 0,-1 0 0,1 0 0,1 0 0,-1-2 0,14 1 0,-9-3 0,13 4 0,4-2 0,-10 2 0,19 0 0,-24 0 0,7-2 0,-10 1 0,-4-3 0,3 4 0,-5-5 0,4 3 0,-1-3 0,1 3 0,2-2 0,-2 1 0,2-1 0,2-1 0,-3 2 0,2-2 0,-4 3 0,1-1 0,2-1 0,-2 2 0,2-1 0,2-2 0,-1 3 0,13-5 0,-4 2 0,6-2 0,-7 3 0,-6-2 0,-3 4 0,-2-2 0,2 1 0,-4-1 0,2 1 0,-3-1 0,1 2 0,-1-1 0,1-1 0,1 1 0,-1-1 0,0-1 0,-1 1 0,-2-1 0,5 1 0,-2-1 0,1 0 0,-1 1 0,-1-1 0,3-1 0,0-1 0,0-3 0,1 1 0,-1 0 0,3-4 0,0 3 0,-2 0 0,-1 3 0,-3 0 0,-1 2 0,1-1 0,-2 1 0,0 0 0,2 1 0,-1-1 0,1-1 0,1 3 0,-3-3 0,5 1 0,-6 0 0,5 0 0,-4 1 0,1 2 0,1-3 0,-2 1 0,3-3 0,1 0 0,-1-2 0,2 0 0,-3-1 0,1 1 0,-1 2 0,-1 1 0,-1 1 0,0 2 0,-2-1 0,4 10 0,-1-5 0,-1 10 0,5 0 0,-4-1 0,5 2 0,-3-5 0,-3 2 0,2-4 0,-3 1 0,3-1 0,-2-1 0,1 1 0,1 1 0,-2-1 0,3 4 0,-1-4 0,1 2 0,-3-3 0,2-1 0,-3-1 0,1-2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20:24:39.2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0 402 24575,'12'0'0,"-3"0"0,-1 0 0,-5 2 0,3-1 0,-3 1 0,1-2 0,1 0 0,-1 0 0,1 0 0,-1 2 0,3-2 0,-2 2 0,1-2 0,1 0 0,-2 0 0,1 0 0,1 0 0,-2 0 0,3 0 0,-3 0 0,4 0 0,-4 2 0,2-1 0,-1 1 0,-1-2 0,2 0 0,-3 0 0,3 0 0,3 0 0,0 0 0,3 0 0,-4 0 0,0 0 0,4 0 0,-5 0 0,2 0 0,-3 0 0,-2 0 0,1 0 0,-1 0 0,-1 0 0,3 0 0,0 0 0,2 0 0,-2 0 0,-1 0 0,-1 0 0,-1 0 0,1 0 0,-1 0 0,1 0 0,-1 0 0,1 0 0,1 0 0,-1-2 0,14 1 0,-9-3 0,13 4 0,4-2 0,-10 2 0,19 0 0,-24 0 0,7-2 0,-10 1 0,-4-3 0,3 4 0,-5-5 0,4 3 0,-1-3 0,1 3 0,2-2 0,-2 1 0,2-1 0,2-1 0,-3 2 0,2-2 0,-4 3 0,1-1 0,2-1 0,-2 2 0,2-1 0,2-2 0,-1 3 0,13-5 0,-4 2 0,6-2 0,-7 3 0,-6-2 0,-3 4 0,-2-2 0,2 1 0,-4-1 0,2 1 0,-3-1 0,1 2 0,-1-1 0,1-1 0,1 1 0,-1-1 0,0-1 0,-1 1 0,-2-1 0,5 1 0,-2-1 0,1 0 0,-1 1 0,-1-1 0,3-1 0,0-1 0,0-3 0,1 1 0,-1 0 0,3-4 0,0 3 0,-2 0 0,-1 3 0,-3 0 0,-1 2 0,1-1 0,-2 1 0,0 0 0,2 1 0,-1-1 0,1-1 0,1 3 0,-3-3 0,5 1 0,-6 0 0,5 0 0,-4 1 0,1 2 0,1-3 0,-2 1 0,3-3 0,1 0 0,-1-2 0,2 0 0,-3-1 0,1 1 0,-1 2 0,-1 1 0,-1 1 0,0 2 0,-2-1 0,4 10 0,-1-5 0,-1 10 0,5 0 0,-4-1 0,5 2 0,-3-5 0,-3 2 0,2-4 0,-3 1 0,3-1 0,-2-1 0,1 1 0,1 1 0,-2-1 0,3 4 0,-1-4 0,1 2 0,-3-3 0,2-1 0,-3-1 0,1-2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20:24:39.2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1 357 24575,'9'-3'0,"0"1"0,-5 2 0,-1-2 0,1 2 0,-2-2 0,3 0 0,-1 1 0,1-1 0,-1 2 0,1-2 0,-1 2 0,6-5 0,-4 4 0,6-3 0,-7 1 0,4 1 0,2-3 0,-1 4 0,2-3 0,-3 1 0,1 1 0,2-3 0,-2 2 0,7 0 0,-4-1 0,1 1 0,-1 0 0,-6-1 0,1 1 0,-3-1 0,0-1 0,-1 3 0,-2-2 0,3 1 0,-1-2 0,-1 1 0,3-1 0,-3 1 0,3-1 0,-1 3 0,-1-4 0,1 4 0,-1-4 0,1 4 0,-1-1 0,1-3 0,-1 3 0,3-3 0,0 1 0,0 0 0,3-5 0,-5 4 0,4-6 0,-4 9 0,2-3 0,0 3 0,-2-1 0,1-1 0,-1 2 0,-1-1 0,1 2 0,1-3 0,-3 1 0,3-3 0,-3 4 0,3-5 0,-1 5 0,2-4 0,-1 1 0,-1 3 0,4-3 0,-4 3 0,1-2 0,1 1 0,-2 1 0,1-1 0,-1 4 0,-1-4 0,1 1 0,1-1 0,-1 1 0,2-1 0,-1 1 0,-1-1 0,2 1 0,-3 1 0,1 0 0,-1 0 0,5-3 0,-1 1 0,1 1 0,-1-1 0,-3 3 0,4-3 0,-4 4 0,3-4 0,-3 3 0,4-3 0,-4 4 0,1-2 0,-1 2 0,-1 0 0,1 0 0,-1 0 0,1 0 0,-1 2 0,3 0 0,0 3 0,0-3 0,5 5 0,-6-5 0,6 5 0,-7-5 0,2 3 0,-3-1 0,1 1 0,-1-1 0,1 1 0,-1-1 0,1 3 0,-1-2 0,-1 3 0,1-3 0,-4 2 0,4-3 0,-3 1 0,3-1 0,-4 1 0,4-1 0,-3 1 0,3-1 0,-4 1 0,2-1 0,0-1 0,-1 1 0,3-4 0,-4 6 0,4-5 0,-1 7 0,1-5 0,3 4 0,0-1 0,0 1 0,1 3 0,-1-1 0,3 0 0,-1 0 0,0-2 0,-2-1 0,-1-1 0,-1-3 0,1 2 0,-1-1 0,2-1 0,-3 2 0,1-3 0,1 3 0,1-2 0,0 1 0,0 1 0,-3-4 0,1 2 0,-1-2 0,1 0 0,-1 0 0,-1 2 0,1-1 0,-2 1 0,3-2 0,-1 0 0,1 0 0,-1 0 0,1 0 0,1 2 0,1-2 0,2 2 0,-1-2 0,0 0 0,-3 2 0,4-1 0,-4 1 0,1-2 0,-1 0 0,-1 0 0,1 0 0,-1 2 0,1-2 0,-1 2 0,1-2 0,-1 2 0,1-1 0,-1 1 0,1-2 0,-3 2 0,0-2 0,-2 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20:24:40.2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 24575,'12'0'0,"-3"0"0,3 0 0,-6 0 0,6 0 0,-5 0 0,2 0 0,0 0 0,-2 0 0,2 0 0,2 0 0,-1 0 0,6 0 0,-6 2 0,3-1 0,-4 1 0,-2-2 0,-1 0 0,-1 0 0,-1 0 0,3 0 0,0 0 0,6 0 0,-5 0 0,4 0 0,-7 0 0,3 0 0,-3 0 0,4 0 0,-4 2 0,3-2 0,-3 2 0,4-2 0,-4 0 0,2 0 0,-3 0 0,1 0 0,-1 0 0,1 0 0,1 0 0,-1 0 0,4 0 0,-2 0 0,2 0 0,3 0 0,-4 0 0,8 0 0,-10 0 0,4 0 0,-3 0 0,-2 2 0,1-1 0,-1 1 0,-1-2 0,1 0 0,-1 0 0,1 2 0,-1-2 0,1 2 0,-1-2 0,1 0 0,-1 0 0,3 0 0,-2 0 0,1 0 0,-1 0 0,2 0 0,-2 0 0,3 0 0,-3 0 0,2 0 0,-3 0 0,3 0 0,-2 0 0,1 0 0,-1 0 0,1 0 0,-1 0 0,2 0 0,-3-2 0,1 2 0,-1-3 0,1 3 0,-1 0 0,1 0 0,-1-2 0,1 2 0,-1-2 0,1 2 0,-1 0 0,1 0 0,1 0 0,1 0 0,2 0 0,0 0 0,0 0 0,1 0 0,-1 0 0,-2 0 0,-1 0 0,-1 0 0,-3-2 0,2 1 0,-1-1 0,1 2 0,1 0 0,-1 0 0,1 0 0,-1 0 0,1 0 0,-1 0 0,-1 0 0,-1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20:24:39.2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24575,'12'0'0,"-3"0"0,3 0 0,-6 0 0,6 0 0,-5 0 0,2 0 0,0 0 0,-2 0 0,2 0 0,2 0 0,-1 0 0,6 0 0,-6 2 0,3-2 0,-4 2 0,-2-2 0,-1 0 0,-1 0 0,-1 0 0,3 0 0,0 0 0,6 0 0,-5 0 0,4 0 0,-7 0 0,3 0 0,-3 0 0,4 0 0,-4 2 0,3-1 0,-3 1 0,4-2 0,-4 0 0,2 0 0,-3 0 0,1 0 0,-1 0 0,1 0 0,1 0 0,-1 0 0,4 0 0,-2 0 0,2 0 0,3 0 0,-4 0 0,8 0 0,-10 0 0,4 0 0,-3 0 0,-2 2 0,1-2 0,-1 2 0,-1-2 0,1 0 0,-1 0 0,1 2 0,-1-1 0,1 1 0,-1-2 0,1 0 0,-1 0 0,3 0 0,-2 0 0,1 0 0,-1 0 0,2 0 0,-2 0 0,3 0 0,-3 0 0,2 0 0,-3 0 0,3 0 0,-2 0 0,1 0 0,-1 0 0,1 0 0,-1 0 0,2 0 0,-3-2 0,1 1 0,-1-1 0,1 2 0,-1 0 0,1 0 0,-1-2 0,1 2 0,-1-2 0,1 2 0,-1 0 0,1 0 0,1 0 0,1 0 0,2 0 0,0 0 0,0 0 0,1 0 0,-1 0 0,-2 0 0,-1 0 0,-1 0 0,-3-3 0,2 3 0,-1-2 0,1 2 0,1 0 0,-1 0 0,1 0 0,-1 0 0,1 0 0,-1 0 0,-1 0 0,-1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1T23:49:50.2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0 402 24575,'12'0'0,"-3"0"0,-1 0 0,-5 2 0,3-1 0,-3 1 0,1-2 0,1 0 0,-1 0 0,1 0 0,-1 2 0,3-2 0,-2 2 0,1-2 0,1 0 0,-2 0 0,1 0 0,1 0 0,-2 0 0,3 0 0,-3 0 0,4 0 0,-4 2 0,2-1 0,-1 1 0,-1-2 0,2 0 0,-3 0 0,3 0 0,3 0 0,0 0 0,3 0 0,-4 0 0,0 0 0,4 0 0,-5 0 0,2 0 0,-3 0 0,-2 0 0,1 0 0,-1 0 0,-1 0 0,3 0 0,0 0 0,2 0 0,-2 0 0,-1 0 0,-1 0 0,-1 0 0,1 0 0,-1 0 0,1 0 0,-1 0 0,1 0 0,1 0 0,-1-2 0,14 1 0,-9-3 0,13 4 0,4-2 0,-10 2 0,19 0 0,-24 0 0,7-2 0,-10 1 0,-4-3 0,3 4 0,-5-5 0,4 3 0,-1-3 0,1 3 0,2-2 0,-2 1 0,2-1 0,2-1 0,-3 2 0,2-2 0,-4 3 0,1-1 0,2-1 0,-2 2 0,2-1 0,2-2 0,-1 3 0,13-5 0,-4 2 0,6-2 0,-7 3 0,-6-2 0,-3 4 0,-2-2 0,2 1 0,-4-1 0,2 1 0,-3-1 0,1 2 0,-1-1 0,1-1 0,1 1 0,-1-1 0,0-1 0,-1 1 0,-2-1 0,5 1 0,-2-1 0,1 0 0,-1 1 0,-1-1 0,3-1 0,0-1 0,0-3 0,1 1 0,-1 0 0,3-4 0,0 3 0,-2 0 0,-1 3 0,-3 0 0,-1 2 0,1-1 0,-2 1 0,0 0 0,2 1 0,-1-1 0,1-1 0,1 3 0,-3-3 0,5 1 0,-6 0 0,5 0 0,-4 1 0,1 2 0,1-3 0,-2 1 0,3-3 0,1 0 0,-1-2 0,2 0 0,-3-1 0,1 1 0,-1 2 0,-1 1 0,-1 1 0,0 2 0,-2-1 0,4 10 0,-1-5 0,-1 10 0,5 0 0,-4-1 0,5 2 0,-3-5 0,-3 2 0,2-4 0,-3 1 0,3-1 0,-2-1 0,1 1 0,1 1 0,-2-1 0,3 4 0,-1-4 0,1 2 0,-3-3 0,2-1 0,-3-1 0,1-2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1T23:52:38.6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0 402 24575,'12'0'0,"-3"0"0,-1 0 0,-5 2 0,3-1 0,-3 1 0,1-2 0,1 0 0,-1 0 0,1 0 0,-1 2 0,3-2 0,-2 2 0,1-2 0,1 0 0,-2 0 0,1 0 0,1 0 0,-2 0 0,3 0 0,-3 0 0,4 0 0,-4 2 0,2-1 0,-1 1 0,-1-2 0,2 0 0,-3 0 0,3 0 0,3 0 0,0 0 0,3 0 0,-4 0 0,0 0 0,4 0 0,-5 0 0,2 0 0,-3 0 0,-2 0 0,1 0 0,-1 0 0,-1 0 0,3 0 0,0 0 0,2 0 0,-2 0 0,-1 0 0,-1 0 0,-1 0 0,1 0 0,-1 0 0,1 0 0,-1 0 0,1 0 0,1 0 0,-1-2 0,14 1 0,-9-3 0,13 4 0,4-2 0,-10 2 0,19 0 0,-24 0 0,7-2 0,-10 1 0,-4-3 0,3 4 0,-5-5 0,4 3 0,-1-3 0,1 3 0,2-2 0,-2 1 0,2-1 0,2-1 0,-3 2 0,2-2 0,-4 3 0,1-1 0,2-1 0,-2 2 0,2-1 0,2-2 0,-1 3 0,13-5 0,-4 2 0,6-2 0,-7 3 0,-6-2 0,-3 4 0,-2-2 0,2 1 0,-4-1 0,2 1 0,-3-1 0,1 2 0,-1-1 0,1-1 0,1 1 0,-1-1 0,0-1 0,-1 1 0,-2-1 0,5 1 0,-2-1 0,1 0 0,-1 1 0,-1-1 0,3-1 0,0-1 0,0-3 0,1 1 0,-1 0 0,3-4 0,0 3 0,-2 0 0,-1 3 0,-3 0 0,-1 2 0,1-1 0,-2 1 0,0 0 0,2 1 0,-1-1 0,1-1 0,1 3 0,-3-3 0,5 1 0,-6 0 0,5 0 0,-4 1 0,1 2 0,1-3 0,-2 1 0,3-3 0,1 0 0,-1-2 0,2 0 0,-3-1 0,1 1 0,-1 2 0,-1 1 0,-1 1 0,0 2 0,-2-1 0,4 10 0,-1-5 0,-1 10 0,5 0 0,-4-1 0,5 2 0,-3-5 0,-3 2 0,2-4 0,-3 1 0,3-1 0,-2-1 0,1 1 0,1 1 0,-2-1 0,3 4 0,-1-4 0,1 2 0,-3-3 0,2-1 0,-3-1 0,1-2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1T23:52:38.6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1 357 24575,'9'-3'0,"0"1"0,-5 2 0,-1-2 0,1 2 0,-2-2 0,3 0 0,-1 1 0,1-1 0,-1 2 0,1-2 0,-1 2 0,6-5 0,-4 4 0,6-3 0,-7 1 0,4 1 0,2-3 0,-1 4 0,2-3 0,-3 1 0,1 1 0,2-3 0,-2 2 0,7 0 0,-4-1 0,1 1 0,-1 0 0,-6-1 0,1 1 0,-3-1 0,0-1 0,-1 3 0,-2-2 0,3 1 0,-1-2 0,-1 1 0,3-1 0,-3 1 0,3-1 0,-1 3 0,-1-4 0,1 4 0,-1-4 0,1 4 0,-1-1 0,1-3 0,-1 3 0,3-3 0,0 1 0,0 0 0,3-5 0,-5 4 0,4-6 0,-4 9 0,2-3 0,0 3 0,-2-1 0,1-1 0,-1 2 0,-1-1 0,1 2 0,1-3 0,-3 1 0,3-3 0,-3 4 0,3-5 0,-1 5 0,2-4 0,-1 1 0,-1 3 0,4-3 0,-4 3 0,1-2 0,1 1 0,-2 1 0,1-1 0,-1 4 0,-1-4 0,1 1 0,1-1 0,-1 1 0,2-1 0,-1 1 0,-1-1 0,2 1 0,-3 1 0,1 0 0,-1 0 0,5-3 0,-1 1 0,1 1 0,-1-1 0,-3 3 0,4-3 0,-4 4 0,3-4 0,-3 3 0,4-3 0,-4 4 0,1-2 0,-1 2 0,-1 0 0,1 0 0,-1 0 0,1 0 0,-1 2 0,3 0 0,0 3 0,0-3 0,5 5 0,-6-5 0,6 5 0,-7-5 0,2 3 0,-3-1 0,1 1 0,-1-1 0,1 1 0,-1-1 0,1 3 0,-1-2 0,-1 3 0,1-3 0,-4 2 0,4-3 0,-3 1 0,3-1 0,-4 1 0,4-1 0,-3 1 0,3-1 0,-4 1 0,2-1 0,0-1 0,-1 1 0,3-4 0,-4 6 0,4-5 0,-1 7 0,1-5 0,3 4 0,0-1 0,0 1 0,1 3 0,-1-1 0,3 0 0,-1 0 0,0-2 0,-2-1 0,-1-1 0,-1-3 0,1 2 0,-1-1 0,2-1 0,-3 2 0,1-3 0,1 3 0,1-2 0,0 1 0,0 1 0,-3-4 0,1 2 0,-1-2 0,1 0 0,-1 0 0,-1 2 0,1-1 0,-2 1 0,3-2 0,-1 0 0,1 0 0,-1 0 0,1 0 0,1 2 0,1-2 0,2 2 0,-1-2 0,0 0 0,-3 2 0,4-1 0,-4 1 0,1-2 0,-1 0 0,-1 0 0,1 0 0,-1 2 0,1-2 0,-1 2 0,1-2 0,-1 2 0,1-1 0,-1 1 0,1-2 0,-3 2 0,0-2 0,-2 2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1T23:52:38.6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24575,'12'0'0,"-3"0"0,3 0 0,-6 0 0,6 0 0,-5 0 0,2 0 0,0 0 0,-2 0 0,2 0 0,2 0 0,-1 0 0,6 0 0,-6 2 0,3-2 0,-4 2 0,-2-2 0,-1 0 0,-1 0 0,-1 0 0,3 0 0,0 0 0,6 0 0,-5 0 0,4 0 0,-7 0 0,3 0 0,-3 0 0,4 0 0,-4 2 0,3-1 0,-3 1 0,4-2 0,-4 0 0,2 0 0,-3 0 0,1 0 0,-1 0 0,1 0 0,1 0 0,-1 0 0,4 0 0,-2 0 0,2 0 0,3 0 0,-4 0 0,8 0 0,-10 0 0,4 0 0,-3 0 0,-2 2 0,1-2 0,-1 2 0,-1-2 0,1 0 0,-1 0 0,1 2 0,-1-1 0,1 1 0,-1-2 0,1 0 0,-1 0 0,3 0 0,-2 0 0,1 0 0,-1 0 0,2 0 0,-2 0 0,3 0 0,-3 0 0,2 0 0,-3 0 0,3 0 0,-2 0 0,1 0 0,-1 0 0,1 0 0,-1 0 0,2 0 0,-3-2 0,1 1 0,-1-1 0,1 2 0,-1 0 0,1 0 0,-1-2 0,1 2 0,-1-2 0,1 2 0,-1 0 0,1 0 0,1 0 0,1 0 0,2 0 0,0 0 0,0 0 0,1 0 0,-1 0 0,-2 0 0,-1 0 0,-1 0 0,-3-3 0,2 3 0,-1-2 0,1 2 0,1 0 0,-1 0 0,1 0 0,-1 0 0,1 0 0,-1 0 0,-1 0 0,-1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1T23:52:38.6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0 402 24575,'12'0'0,"-3"0"0,-1 0 0,-5 2 0,3-1 0,-3 1 0,1-2 0,1 0 0,-1 0 0,1 0 0,-1 2 0,3-2 0,-2 2 0,1-2 0,1 0 0,-2 0 0,1 0 0,1 0 0,-2 0 0,3 0 0,-3 0 0,4 0 0,-4 2 0,2-1 0,-1 1 0,-1-2 0,2 0 0,-3 0 0,3 0 0,3 0 0,0 0 0,3 0 0,-4 0 0,0 0 0,4 0 0,-5 0 0,2 0 0,-3 0 0,-2 0 0,1 0 0,-1 0 0,-1 0 0,3 0 0,0 0 0,2 0 0,-2 0 0,-1 0 0,-1 0 0,-1 0 0,1 0 0,-1 0 0,1 0 0,-1 0 0,1 0 0,1 0 0,-1-2 0,14 1 0,-9-3 0,13 4 0,4-2 0,-10 2 0,19 0 0,-24 0 0,7-2 0,-10 1 0,-4-3 0,3 4 0,-5-5 0,4 3 0,-1-3 0,1 3 0,2-2 0,-2 1 0,2-1 0,2-1 0,-3 2 0,2-2 0,-4 3 0,1-1 0,2-1 0,-2 2 0,2-1 0,2-2 0,-1 3 0,13-5 0,-4 2 0,6-2 0,-7 3 0,-6-2 0,-3 4 0,-2-2 0,2 1 0,-4-1 0,2 1 0,-3-1 0,1 2 0,-1-1 0,1-1 0,1 1 0,-1-1 0,0-1 0,-1 1 0,-2-1 0,5 1 0,-2-1 0,1 0 0,-1 1 0,-1-1 0,3-1 0,0-1 0,0-3 0,1 1 0,-1 0 0,3-4 0,0 3 0,-2 0 0,-1 3 0,-3 0 0,-1 2 0,1-1 0,-2 1 0,0 0 0,2 1 0,-1-1 0,1-1 0,1 3 0,-3-3 0,5 1 0,-6 0 0,5 0 0,-4 1 0,1 2 0,1-3 0,-2 1 0,3-3 0,1 0 0,-1-2 0,2 0 0,-3-1 0,1 1 0,-1 2 0,-1 1 0,-1 1 0,0 2 0,-2-1 0,4 10 0,-1-5 0,-1 10 0,5 0 0,-4-1 0,5 2 0,-3-5 0,-3 2 0,2-4 0,-3 1 0,3-1 0,-2-1 0,1 1 0,1 1 0,-2-1 0,3 4 0,-1-4 0,1 2 0,-3-3 0,2-1 0,-3-1 0,1-2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1T23:58:10.2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0 402 24575,'12'0'0,"-3"0"0,-1 0 0,-5 2 0,3-1 0,-3 1 0,1-2 0,1 0 0,-1 0 0,1 0 0,-1 2 0,3-2 0,-2 2 0,1-2 0,1 0 0,-2 0 0,1 0 0,1 0 0,-2 0 0,3 0 0,-3 0 0,4 0 0,-4 2 0,2-1 0,-1 1 0,-1-2 0,2 0 0,-3 0 0,3 0 0,3 0 0,0 0 0,3 0 0,-4 0 0,0 0 0,4 0 0,-5 0 0,2 0 0,-3 0 0,-2 0 0,1 0 0,-1 0 0,-1 0 0,3 0 0,0 0 0,2 0 0,-2 0 0,-1 0 0,-1 0 0,-1 0 0,1 0 0,-1 0 0,1 0 0,-1 0 0,1 0 0,1 0 0,-1-2 0,14 1 0,-9-3 0,13 4 0,4-2 0,-10 2 0,19 0 0,-24 0 0,7-2 0,-10 1 0,-4-3 0,3 4 0,-5-5 0,4 3 0,-1-3 0,1 3 0,2-2 0,-2 1 0,2-1 0,2-1 0,-3 2 0,2-2 0,-4 3 0,1-1 0,2-1 0,-2 2 0,2-1 0,2-2 0,-1 3 0,13-5 0,-4 2 0,6-2 0,-7 3 0,-6-2 0,-3 4 0,-2-2 0,2 1 0,-4-1 0,2 1 0,-3-1 0,1 2 0,-1-1 0,1-1 0,1 1 0,-1-1 0,0-1 0,-1 1 0,-2-1 0,5 1 0,-2-1 0,1 0 0,-1 1 0,-1-1 0,3-1 0,0-1 0,0-3 0,1 1 0,-1 0 0,3-4 0,0 3 0,-2 0 0,-1 3 0,-3 0 0,-1 2 0,1-1 0,-2 1 0,0 0 0,2 1 0,-1-1 0,1-1 0,1 3 0,-3-3 0,5 1 0,-6 0 0,5 0 0,-4 1 0,1 2 0,1-3 0,-2 1 0,3-3 0,1 0 0,-1-2 0,2 0 0,-3-1 0,1 1 0,-1 2 0,-1 1 0,-1 1 0,0 2 0,-2-1 0,4 10 0,-1-5 0,-1 10 0,5 0 0,-4-1 0,5 2 0,-3-5 0,-3 2 0,2-4 0,-3 1 0,3-1 0,-2-1 0,1 1 0,1 1 0,-2-1 0,3 4 0,-1-4 0,1 2 0,-3-3 0,2-1 0,-3-1 0,1-2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1T23:58:10.2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1 357 24575,'9'-3'0,"0"1"0,-5 2 0,-1-2 0,1 2 0,-2-2 0,3 0 0,-1 1 0,1-1 0,-1 2 0,1-2 0,-1 2 0,6-5 0,-4 4 0,6-3 0,-7 1 0,4 1 0,2-3 0,-1 4 0,2-3 0,-3 1 0,1 1 0,2-3 0,-2 2 0,7 0 0,-4-1 0,1 1 0,-1 0 0,-6-1 0,1 1 0,-3-1 0,0-1 0,-1 3 0,-2-2 0,3 1 0,-1-2 0,-1 1 0,3-1 0,-3 1 0,3-1 0,-1 3 0,-1-4 0,1 4 0,-1-4 0,1 4 0,-1-1 0,1-3 0,-1 3 0,3-3 0,0 1 0,0 0 0,3-5 0,-5 4 0,4-6 0,-4 9 0,2-3 0,0 3 0,-2-1 0,1-1 0,-1 2 0,-1-1 0,1 2 0,1-3 0,-3 1 0,3-3 0,-3 4 0,3-5 0,-1 5 0,2-4 0,-1 1 0,-1 3 0,4-3 0,-4 3 0,1-2 0,1 1 0,-2 1 0,1-1 0,-1 4 0,-1-4 0,1 1 0,1-1 0,-1 1 0,2-1 0,-1 1 0,-1-1 0,2 1 0,-3 1 0,1 0 0,-1 0 0,5-3 0,-1 1 0,1 1 0,-1-1 0,-3 3 0,4-3 0,-4 4 0,3-4 0,-3 3 0,4-3 0,-4 4 0,1-2 0,-1 2 0,-1 0 0,1 0 0,-1 0 0,1 0 0,-1 2 0,3 0 0,0 3 0,0-3 0,5 5 0,-6-5 0,6 5 0,-7-5 0,2 3 0,-3-1 0,1 1 0,-1-1 0,1 1 0,-1-1 0,1 3 0,-1-2 0,-1 3 0,1-3 0,-4 2 0,4-3 0,-3 1 0,3-1 0,-4 1 0,4-1 0,-3 1 0,3-1 0,-4 1 0,2-1 0,0-1 0,-1 1 0,3-4 0,-4 6 0,4-5 0,-1 7 0,1-5 0,3 4 0,0-1 0,0 1 0,1 3 0,-1-1 0,3 0 0,-1 0 0,0-2 0,-2-1 0,-1-1 0,-1-3 0,1 2 0,-1-1 0,2-1 0,-3 2 0,1-3 0,1 3 0,1-2 0,0 1 0,0 1 0,-3-4 0,1 2 0,-1-2 0,1 0 0,-1 0 0,-1 2 0,1-1 0,-2 1 0,3-2 0,-1 0 0,1 0 0,-1 0 0,1 0 0,1 2 0,1-2 0,2 2 0,-1-2 0,0 0 0,-3 2 0,4-1 0,-4 1 0,1-2 0,-1 0 0,-1 0 0,1 0 0,-1 2 0,1-2 0,-1 2 0,1-2 0,-1 2 0,1-1 0,-1 1 0,1-2 0,-3 2 0,0-2 0,-2 2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1T23:58:10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24575,'12'0'0,"-3"0"0,3 0 0,-6 0 0,6 0 0,-5 0 0,2 0 0,0 0 0,-2 0 0,2 0 0,2 0 0,-1 0 0,6 0 0,-6 2 0,3-2 0,-4 2 0,-2-2 0,-1 0 0,-1 0 0,-1 0 0,3 0 0,0 0 0,6 0 0,-5 0 0,4 0 0,-7 0 0,3 0 0,-3 0 0,4 0 0,-4 2 0,3-1 0,-3 1 0,4-2 0,-4 0 0,2 0 0,-3 0 0,1 0 0,-1 0 0,1 0 0,1 0 0,-1 0 0,4 0 0,-2 0 0,2 0 0,3 0 0,-4 0 0,8 0 0,-10 0 0,4 0 0,-3 0 0,-2 2 0,1-2 0,-1 2 0,-1-2 0,1 0 0,-1 0 0,1 2 0,-1-1 0,1 1 0,-1-2 0,1 0 0,-1 0 0,3 0 0,-2 0 0,1 0 0,-1 0 0,2 0 0,-2 0 0,3 0 0,-3 0 0,2 0 0,-3 0 0,3 0 0,-2 0 0,1 0 0,-1 0 0,1 0 0,-1 0 0,2 0 0,-3-2 0,1 1 0,-1-1 0,1 2 0,-1 0 0,1 0 0,-1-2 0,1 2 0,-1-2 0,1 2 0,-1 0 0,1 0 0,1 0 0,1 0 0,2 0 0,0 0 0,0 0 0,1 0 0,-1 0 0,-2 0 0,-1 0 0,-1 0 0,-3-3 0,2 3 0,-1-2 0,1 2 0,1 0 0,-1 0 0,1 0 0,-1 0 0,1 0 0,-1 0 0,-1 0 0,-1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1T23:59:33.8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0 402 24575,'12'0'0,"-3"0"0,-1 0 0,-5 2 0,3-1 0,-3 1 0,1-2 0,1 0 0,-1 0 0,1 0 0,-1 2 0,3-2 0,-2 2 0,1-2 0,1 0 0,-2 0 0,1 0 0,1 0 0,-2 0 0,3 0 0,-3 0 0,4 0 0,-4 2 0,2-1 0,-1 1 0,-1-2 0,2 0 0,-3 0 0,3 0 0,3 0 0,0 0 0,3 0 0,-4 0 0,0 0 0,4 0 0,-5 0 0,2 0 0,-3 0 0,-2 0 0,1 0 0,-1 0 0,-1 0 0,3 0 0,0 0 0,2 0 0,-2 0 0,-1 0 0,-1 0 0,-1 0 0,1 0 0,-1 0 0,1 0 0,-1 0 0,1 0 0,1 0 0,-1-2 0,14 1 0,-9-3 0,13 4 0,4-2 0,-10 2 0,19 0 0,-24 0 0,7-2 0,-10 1 0,-4-3 0,3 4 0,-5-5 0,4 3 0,-1-3 0,1 3 0,2-2 0,-2 1 0,2-1 0,2-1 0,-3 2 0,2-2 0,-4 3 0,1-1 0,2-1 0,-2 2 0,2-1 0,2-2 0,-1 3 0,13-5 0,-4 2 0,6-2 0,-7 3 0,-6-2 0,-3 4 0,-2-2 0,2 1 0,-4-1 0,2 1 0,-3-1 0,1 2 0,-1-1 0,1-1 0,1 1 0,-1-1 0,0-1 0,-1 1 0,-2-1 0,5 1 0,-2-1 0,1 0 0,-1 1 0,-1-1 0,3-1 0,0-1 0,0-3 0,1 1 0,-1 0 0,3-4 0,0 3 0,-2 0 0,-1 3 0,-3 0 0,-1 2 0,1-1 0,-2 1 0,0 0 0,2 1 0,-1-1 0,1-1 0,1 3 0,-3-3 0,5 1 0,-6 0 0,5 0 0,-4 1 0,1 2 0,1-3 0,-2 1 0,3-3 0,1 0 0,-1-2 0,2 0 0,-3-1 0,1 1 0,-1 2 0,-1 1 0,-1 1 0,0 2 0,-2-1 0,4 10 0,-1-5 0,-1 10 0,5 0 0,-4-1 0,5 2 0,-3-5 0,-3 2 0,2-4 0,-3 1 0,3-1 0,-2-1 0,1 1 0,1 1 0,-2-1 0,3 4 0,-1-4 0,1 2 0,-3-3 0,2-1 0,-3-1 0,1-2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20:24:40.4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0 402 24575,'12'0'0,"-3"0"0,-1 0 0,-5 2 0,3-1 0,-3 1 0,1-2 0,1 0 0,-1 0 0,1 0 0,-1 2 0,3-2 0,-2 2 0,1-2 0,1 0 0,-2 0 0,1 0 0,1 0 0,-2 0 0,3 0 0,-3 0 0,4 0 0,-4 2 0,2-1 0,-1 1 0,-1-2 0,2 0 0,-3 0 0,3 0 0,3 0 0,0 0 0,3 0 0,-4 0 0,0 0 0,4 0 0,-5 0 0,2 0 0,-3 0 0,-2 0 0,1 0 0,-1 0 0,-1 0 0,3 0 0,0 0 0,2 0 0,-2 0 0,-1 0 0,-1 0 0,-1 0 0,1 0 0,-1 0 0,1 0 0,-1 0 0,1 0 0,1 0 0,-1-2 0,14 1 0,-9-3 0,13 4 0,4-2 0,-10 2 0,19 0 0,-24 0 0,7-2 0,-10 1 0,-4-3 0,3 4 0,-5-5 0,4 3 0,-1-3 0,1 3 0,2-2 0,-2 1 0,2-1 0,2-1 0,-3 2 0,2-2 0,-4 3 0,1-1 0,2-1 0,-2 2 0,2-1 0,2-2 0,-1 3 0,13-5 0,-4 2 0,6-2 0,-7 3 0,-6-2 0,-3 4 0,-2-2 0,2 1 0,-4-1 0,2 1 0,-3-1 0,1 2 0,-1-1 0,1-1 0,1 1 0,-1-1 0,0-1 0,-1 1 0,-2-1 0,5 1 0,-2-1 0,1 0 0,-1 1 0,-1-1 0,3-1 0,0-1 0,0-3 0,1 1 0,-1 0 0,3-4 0,0 3 0,-2 0 0,-1 3 0,-3 0 0,-1 2 0,1-1 0,-2 1 0,0 0 0,2 1 0,-1-1 0,1-1 0,1 3 0,-3-3 0,5 1 0,-6 0 0,5 0 0,-4 1 0,1 2 0,1-3 0,-2 1 0,3-3 0,1 0 0,-1-2 0,2 0 0,-3-1 0,1 1 0,-1 2 0,-1 1 0,-1 1 0,0 2 0,-2-1 0,4 10 0,-1-5 0,-1 10 0,5 0 0,-4-1 0,5 2 0,-3-5 0,-3 2 0,2-4 0,-3 1 0,3-1 0,-2-1 0,1 1 0,1 1 0,-2-1 0,3 4 0,-1-4 0,1 2 0,-3-3 0,2-1 0,-3-1 0,1-2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1T23:59:33.8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1 357 24575,'9'-3'0,"0"1"0,-5 2 0,-1-2 0,1 2 0,-2-2 0,3 0 0,-1 1 0,1-1 0,-1 2 0,1-2 0,-1 2 0,6-5 0,-4 4 0,6-3 0,-7 1 0,4 1 0,2-3 0,-1 4 0,2-3 0,-3 1 0,1 1 0,2-3 0,-2 2 0,7 0 0,-4-1 0,1 1 0,-1 0 0,-6-1 0,1 1 0,-3-1 0,0-1 0,-1 3 0,-2-2 0,3 1 0,-1-2 0,-1 1 0,3-1 0,-3 1 0,3-1 0,-1 3 0,-1-4 0,1 4 0,-1-4 0,1 4 0,-1-1 0,1-3 0,-1 3 0,3-3 0,0 1 0,0 0 0,3-5 0,-5 4 0,4-6 0,-4 9 0,2-3 0,0 3 0,-2-1 0,1-1 0,-1 2 0,-1-1 0,1 2 0,1-3 0,-3 1 0,3-3 0,-3 4 0,3-5 0,-1 5 0,2-4 0,-1 1 0,-1 3 0,4-3 0,-4 3 0,1-2 0,1 1 0,-2 1 0,1-1 0,-1 4 0,-1-4 0,1 1 0,1-1 0,-1 1 0,2-1 0,-1 1 0,-1-1 0,2 1 0,-3 1 0,1 0 0,-1 0 0,5-3 0,-1 1 0,1 1 0,-1-1 0,-3 3 0,4-3 0,-4 4 0,3-4 0,-3 3 0,4-3 0,-4 4 0,1-2 0,-1 2 0,-1 0 0,1 0 0,-1 0 0,1 0 0,-1 2 0,3 0 0,0 3 0,0-3 0,5 5 0,-6-5 0,6 5 0,-7-5 0,2 3 0,-3-1 0,1 1 0,-1-1 0,1 1 0,-1-1 0,1 3 0,-1-2 0,-1 3 0,1-3 0,-4 2 0,4-3 0,-3 1 0,3-1 0,-4 1 0,4-1 0,-3 1 0,3-1 0,-4 1 0,2-1 0,0-1 0,-1 1 0,3-4 0,-4 6 0,4-5 0,-1 7 0,1-5 0,3 4 0,0-1 0,0 1 0,1 3 0,-1-1 0,3 0 0,-1 0 0,0-2 0,-2-1 0,-1-1 0,-1-3 0,1 2 0,-1-1 0,2-1 0,-3 2 0,1-3 0,1 3 0,1-2 0,0 1 0,0 1 0,-3-4 0,1 2 0,-1-2 0,1 0 0,-1 0 0,-1 2 0,1-1 0,-2 1 0,3-2 0,-1 0 0,1 0 0,-1 0 0,1 0 0,1 2 0,1-2 0,2 2 0,-1-2 0,0 0 0,-3 2 0,4-1 0,-4 1 0,1-2 0,-1 0 0,-1 0 0,1 0 0,-1 2 0,1-2 0,-1 2 0,1-2 0,-1 2 0,1-1 0,-1 1 0,1-2 0,-3 2 0,0-2 0,-2 2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1T23:59:33.8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24575,'12'0'0,"-3"0"0,3 0 0,-6 0 0,6 0 0,-5 0 0,2 0 0,0 0 0,-2 0 0,2 0 0,2 0 0,-1 0 0,6 0 0,-6 2 0,3-2 0,-4 2 0,-2-2 0,-1 0 0,-1 0 0,-1 0 0,3 0 0,0 0 0,6 0 0,-5 0 0,4 0 0,-7 0 0,3 0 0,-3 0 0,4 0 0,-4 2 0,3-1 0,-3 1 0,4-2 0,-4 0 0,2 0 0,-3 0 0,1 0 0,-1 0 0,1 0 0,1 0 0,-1 0 0,4 0 0,-2 0 0,2 0 0,3 0 0,-4 0 0,8 0 0,-10 0 0,4 0 0,-3 0 0,-2 2 0,1-2 0,-1 2 0,-1-2 0,1 0 0,-1 0 0,1 2 0,-1-1 0,1 1 0,-1-2 0,1 0 0,-1 0 0,3 0 0,-2 0 0,1 0 0,-1 0 0,2 0 0,-2 0 0,3 0 0,-3 0 0,2 0 0,-3 0 0,3 0 0,-2 0 0,1 0 0,-1 0 0,1 0 0,-1 0 0,2 0 0,-3-2 0,1 1 0,-1-1 0,1 2 0,-1 0 0,1 0 0,-1-2 0,1 2 0,-1-2 0,1 2 0,-1 0 0,1 0 0,1 0 0,1 0 0,2 0 0,0 0 0,0 0 0,1 0 0,-1 0 0,-2 0 0,-1 0 0,-1 0 0,-3-3 0,2 3 0,-1-2 0,1 2 0,1 0 0,-1 0 0,1 0 0,-1 0 0,1 0 0,-1 0 0,-1 0 0,-1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1T23:59:33.8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0 402 24575,'12'0'0,"-3"0"0,-1 0 0,-5 2 0,3-1 0,-3 1 0,1-2 0,1 0 0,-1 0 0,1 0 0,-1 2 0,3-2 0,-2 2 0,1-2 0,1 0 0,-2 0 0,1 0 0,1 0 0,-2 0 0,3 0 0,-3 0 0,4 0 0,-4 2 0,2-1 0,-1 1 0,-1-2 0,2 0 0,-3 0 0,3 0 0,3 0 0,0 0 0,3 0 0,-4 0 0,0 0 0,4 0 0,-5 0 0,2 0 0,-3 0 0,-2 0 0,1 0 0,-1 0 0,-1 0 0,3 0 0,0 0 0,2 0 0,-2 0 0,-1 0 0,-1 0 0,-1 0 0,1 0 0,-1 0 0,1 0 0,-1 0 0,1 0 0,1 0 0,-1-2 0,14 1 0,-9-3 0,13 4 0,4-2 0,-10 2 0,19 0 0,-24 0 0,7-2 0,-10 1 0,-4-3 0,3 4 0,-5-5 0,4 3 0,-1-3 0,1 3 0,2-2 0,-2 1 0,2-1 0,2-1 0,-3 2 0,2-2 0,-4 3 0,1-1 0,2-1 0,-2 2 0,2-1 0,2-2 0,-1 3 0,13-5 0,-4 2 0,6-2 0,-7 3 0,-6-2 0,-3 4 0,-2-2 0,2 1 0,-4-1 0,2 1 0,-3-1 0,1 2 0,-1-1 0,1-1 0,1 1 0,-1-1 0,0-1 0,-1 1 0,-2-1 0,5 1 0,-2-1 0,1 0 0,-1 1 0,-1-1 0,3-1 0,0-1 0,0-3 0,1 1 0,-1 0 0,3-4 0,0 3 0,-2 0 0,-1 3 0,-3 0 0,-1 2 0,1-1 0,-2 1 0,0 0 0,2 1 0,-1-1 0,1-1 0,1 3 0,-3-3 0,5 1 0,-6 0 0,5 0 0,-4 1 0,1 2 0,1-3 0,-2 1 0,3-3 0,1 0 0,-1-2 0,2 0 0,-3-1 0,1 1 0,-1 2 0,-1 1 0,-1 1 0,0 2 0,-2-1 0,4 10 0,-1-5 0,-1 10 0,5 0 0,-4-1 0,5 2 0,-3-5 0,-3 2 0,2-4 0,-3 1 0,3-1 0,-2-1 0,1 1 0,1 1 0,-2-1 0,3 4 0,-1-4 0,1 2 0,-3-3 0,2-1 0,-3-1 0,1-2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00:00:46.2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0 402 24575,'12'0'0,"-3"0"0,-1 0 0,-5 2 0,3-1 0,-3 1 0,1-2 0,1 0 0,-1 0 0,1 0 0,-1 2 0,3-2 0,-2 2 0,1-2 0,1 0 0,-2 0 0,1 0 0,1 0 0,-2 0 0,3 0 0,-3 0 0,4 0 0,-4 2 0,2-1 0,-1 1 0,-1-2 0,2 0 0,-3 0 0,3 0 0,3 0 0,0 0 0,3 0 0,-4 0 0,0 0 0,4 0 0,-5 0 0,2 0 0,-3 0 0,-2 0 0,1 0 0,-1 0 0,-1 0 0,3 0 0,0 0 0,2 0 0,-2 0 0,-1 0 0,-1 0 0,-1 0 0,1 0 0,-1 0 0,1 0 0,-1 0 0,1 0 0,1 0 0,-1-2 0,14 1 0,-9-3 0,13 4 0,4-2 0,-10 2 0,19 0 0,-24 0 0,7-2 0,-10 1 0,-4-3 0,3 4 0,-5-5 0,4 3 0,-1-3 0,1 3 0,2-2 0,-2 1 0,2-1 0,2-1 0,-3 2 0,2-2 0,-4 3 0,1-1 0,2-1 0,-2 2 0,2-1 0,2-2 0,-1 3 0,13-5 0,-4 2 0,6-2 0,-7 3 0,-6-2 0,-3 4 0,-2-2 0,2 1 0,-4-1 0,2 1 0,-3-1 0,1 2 0,-1-1 0,1-1 0,1 1 0,-1-1 0,0-1 0,-1 1 0,-2-1 0,5 1 0,-2-1 0,1 0 0,-1 1 0,-1-1 0,3-1 0,0-1 0,0-3 0,1 1 0,-1 0 0,3-4 0,0 3 0,-2 0 0,-1 3 0,-3 0 0,-1 2 0,1-1 0,-2 1 0,0 0 0,2 1 0,-1-1 0,1-1 0,1 3 0,-3-3 0,5 1 0,-6 0 0,5 0 0,-4 1 0,1 2 0,1-3 0,-2 1 0,3-3 0,1 0 0,-1-2 0,2 0 0,-3-1 0,1 1 0,-1 2 0,-1 1 0,-1 1 0,0 2 0,-2-1 0,4 10 0,-1-5 0,-1 10 0,5 0 0,-4-1 0,5 2 0,-3-5 0,-3 2 0,2-4 0,-3 1 0,3-1 0,-2-1 0,1 1 0,1 1 0,-2-1 0,3 4 0,-1-4 0,1 2 0,-3-3 0,2-1 0,-3-1 0,1-2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00:00:46.2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24575,'12'0'0,"-3"0"0,3 0 0,-6 0 0,6 0 0,-5 0 0,2 0 0,0 0 0,-2 0 0,2 0 0,2 0 0,-1 0 0,6 0 0,-6 2 0,3-2 0,-4 2 0,-2-2 0,-1 0 0,-1 0 0,-1 0 0,3 0 0,0 0 0,6 0 0,-5 0 0,4 0 0,-7 0 0,3 0 0,-3 0 0,4 0 0,-4 2 0,3-1 0,-3 1 0,4-2 0,-4 0 0,2 0 0,-3 0 0,1 0 0,-1 0 0,1 0 0,1 0 0,-1 0 0,4 0 0,-2 0 0,2 0 0,3 0 0,-4 0 0,8 0 0,-10 0 0,4 0 0,-3 0 0,-2 2 0,1-2 0,-1 2 0,-1-2 0,1 0 0,-1 0 0,1 2 0,-1-1 0,1 1 0,-1-2 0,1 0 0,-1 0 0,3 0 0,-2 0 0,1 0 0,-1 0 0,2 0 0,-2 0 0,3 0 0,-3 0 0,2 0 0,-3 0 0,3 0 0,-2 0 0,1 0 0,-1 0 0,1 0 0,-1 0 0,2 0 0,-3-2 0,1 1 0,-1-1 0,1 2 0,-1 0 0,1 0 0,-1-2 0,1 2 0,-1-2 0,1 2 0,-1 0 0,1 0 0,1 0 0,1 0 0,2 0 0,0 0 0,0 0 0,1 0 0,-1 0 0,-2 0 0,-1 0 0,-1 0 0,-3-3 0,2 3 0,-1-2 0,1 2 0,1 0 0,-1 0 0,1 0 0,-1 0 0,1 0 0,-1 0 0,-1 0 0,-1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00:00:46.2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0 402 24575,'12'0'0,"-3"0"0,-1 0 0,-5 2 0,3-1 0,-3 1 0,1-2 0,1 0 0,-1 0 0,1 0 0,-1 2 0,3-2 0,-2 2 0,1-2 0,1 0 0,-2 0 0,1 0 0,1 0 0,-2 0 0,3 0 0,-3 0 0,4 0 0,-4 2 0,2-1 0,-1 1 0,-1-2 0,2 0 0,-3 0 0,3 0 0,3 0 0,0 0 0,3 0 0,-4 0 0,0 0 0,4 0 0,-5 0 0,2 0 0,-3 0 0,-2 0 0,1 0 0,-1 0 0,-1 0 0,3 0 0,0 0 0,2 0 0,-2 0 0,-1 0 0,-1 0 0,-1 0 0,1 0 0,-1 0 0,1 0 0,-1 0 0,1 0 0,1 0 0,-1-2 0,14 1 0,-9-3 0,13 4 0,4-2 0,-10 2 0,19 0 0,-24 0 0,7-2 0,-10 1 0,-4-3 0,3 4 0,-5-5 0,4 3 0,-1-3 0,1 3 0,2-2 0,-2 1 0,2-1 0,2-1 0,-3 2 0,2-2 0,-4 3 0,1-1 0,2-1 0,-2 2 0,2-1 0,2-2 0,-1 3 0,13-5 0,-4 2 0,6-2 0,-7 3 0,-6-2 0,-3 4 0,-2-2 0,2 1 0,-4-1 0,2 1 0,-3-1 0,1 2 0,-1-1 0,1-1 0,1 1 0,-1-1 0,0-1 0,-1 1 0,-2-1 0,5 1 0,-2-1 0,1 0 0,-1 1 0,-1-1 0,3-1 0,0-1 0,0-3 0,1 1 0,-1 0 0,3-4 0,0 3 0,-2 0 0,-1 3 0,-3 0 0,-1 2 0,1-1 0,-2 1 0,0 0 0,2 1 0,-1-1 0,1-1 0,1 3 0,-3-3 0,5 1 0,-6 0 0,5 0 0,-4 1 0,1 2 0,1-3 0,-2 1 0,3-3 0,1 0 0,-1-2 0,2 0 0,-3-1 0,1 1 0,-1 2 0,-1 1 0,-1 1 0,0 2 0,-2-1 0,4 10 0,-1-5 0,-1 10 0,5 0 0,-4-1 0,5 2 0,-3-5 0,-3 2 0,2-4 0,-3 1 0,3-1 0,-2-1 0,1 1 0,1 1 0,-2-1 0,3 4 0,-1-4 0,1 2 0,-3-3 0,2-1 0,-3-1 0,1-2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20:22:18.6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0 402 24575,'12'0'0,"-3"0"0,-1 0 0,-5 2 0,3-1 0,-3 1 0,1-2 0,1 0 0,-1 0 0,1 0 0,-1 2 0,3-2 0,-2 2 0,1-2 0,1 0 0,-2 0 0,1 0 0,1 0 0,-2 0 0,3 0 0,-3 0 0,4 0 0,-4 2 0,2-1 0,-1 1 0,-1-2 0,2 0 0,-3 0 0,3 0 0,3 0 0,0 0 0,3 0 0,-4 0 0,0 0 0,4 0 0,-5 0 0,2 0 0,-3 0 0,-2 0 0,1 0 0,-1 0 0,-1 0 0,3 0 0,0 0 0,2 0 0,-2 0 0,-1 0 0,-1 0 0,-1 0 0,1 0 0,-1 0 0,1 0 0,-1 0 0,1 0 0,1 0 0,-1-2 0,14 1 0,-9-3 0,13 4 0,4-2 0,-10 2 0,19 0 0,-24 0 0,7-2 0,-10 1 0,-4-3 0,3 4 0,-5-5 0,4 3 0,-1-3 0,1 3 0,2-2 0,-2 1 0,2-1 0,2-1 0,-3 2 0,2-2 0,-4 3 0,1-1 0,2-1 0,-2 2 0,2-1 0,2-2 0,-1 3 0,13-5 0,-4 2 0,6-2 0,-7 3 0,-6-2 0,-3 4 0,-2-2 0,2 1 0,-4-1 0,2 1 0,-3-1 0,1 2 0,-1-1 0,1-1 0,1 1 0,-1-1 0,0-1 0,-1 1 0,-2-1 0,5 1 0,-2-1 0,1 0 0,-1 1 0,-1-1 0,3-1 0,0-1 0,0-3 0,1 1 0,-1 0 0,3-4 0,0 3 0,-2 0 0,-1 3 0,-3 0 0,-1 2 0,1-1 0,-2 1 0,0 0 0,2 1 0,-1-1 0,1-1 0,1 3 0,-3-3 0,5 1 0,-6 0 0,5 0 0,-4 1 0,1 2 0,1-3 0,-2 1 0,3-3 0,1 0 0,-1-2 0,2 0 0,-3-1 0,1 1 0,-1 2 0,-1 1 0,-1 1 0,0 2 0,-2-1 0,4 10 0,-1-5 0,-1 10 0,5 0 0,-4-1 0,5 2 0,-3-5 0,-3 2 0,2-4 0,-3 1 0,3-1 0,-2-1 0,1 1 0,1 1 0,-2-1 0,3 4 0,-1-4 0,1 2 0,-3-3 0,2-1 0,-3-1 0,1-2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20:22:24.3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1 357 24575,'9'-3'0,"0"1"0,-5 2 0,-1-2 0,1 2 0,-2-2 0,3 0 0,-1 1 0,1-1 0,-1 2 0,1-2 0,-1 2 0,6-5 0,-4 4 0,6-3 0,-7 1 0,4 1 0,2-3 0,-1 4 0,2-3 0,-3 1 0,1 1 0,2-3 0,-2 2 0,7 0 0,-4-1 0,1 1 0,-1 0 0,-6-1 0,1 1 0,-3-1 0,0-1 0,-1 3 0,-2-2 0,3 1 0,-1-2 0,-1 1 0,3-1 0,-3 1 0,3-1 0,-1 3 0,-1-4 0,1 4 0,-1-4 0,1 4 0,-1-1 0,1-3 0,-1 3 0,3-3 0,0 1 0,0 0 0,3-5 0,-5 4 0,4-6 0,-4 9 0,2-3 0,0 3 0,-2-1 0,1-1 0,-1 2 0,-1-1 0,1 2 0,1-3 0,-3 1 0,3-3 0,-3 4 0,3-5 0,-1 5 0,2-4 0,-1 1 0,-1 3 0,4-3 0,-4 3 0,1-2 0,1 1 0,-2 1 0,1-1 0,-1 4 0,-1-4 0,1 1 0,1-1 0,-1 1 0,2-1 0,-1 1 0,-1-1 0,2 1 0,-3 1 0,1 0 0,-1 0 0,5-3 0,-1 1 0,1 1 0,-1-1 0,-3 3 0,4-3 0,-4 4 0,3-4 0,-3 3 0,4-3 0,-4 4 0,1-2 0,-1 2 0,-1 0 0,1 0 0,-1 0 0,1 0 0,-1 2 0,3 0 0,0 3 0,0-3 0,5 5 0,-6-5 0,6 5 0,-7-5 0,2 3 0,-3-1 0,1 1 0,-1-1 0,1 1 0,-1-1 0,1 3 0,-1-2 0,-1 3 0,1-3 0,-4 2 0,4-3 0,-3 1 0,3-1 0,-4 1 0,4-1 0,-3 1 0,3-1 0,-4 1 0,2-1 0,0-1 0,-1 1 0,3-4 0,-4 6 0,4-5 0,-1 7 0,1-5 0,3 4 0,0-1 0,0 1 0,1 3 0,-1-1 0,3 0 0,-1 0 0,0-2 0,-2-1 0,-1-1 0,-1-3 0,1 2 0,-1-1 0,2-1 0,-3 2 0,1-3 0,1 3 0,1-2 0,0 1 0,0 1 0,-3-4 0,1 2 0,-1-2 0,1 0 0,-1 0 0,-1 2 0,1-1 0,-2 1 0,3-2 0,-1 0 0,1 0 0,-1 0 0,1 0 0,1 2 0,1-2 0,2 2 0,-1-2 0,0 0 0,-3 2 0,4-1 0,-4 1 0,1-2 0,-1 0 0,-1 0 0,1 0 0,-1 2 0,1-2 0,-1 2 0,1-2 0,-1 2 0,1-1 0,-1 1 0,1-2 0,-3 2 0,0-2 0,-2 2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20:22:26.8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24575,'12'0'0,"-3"0"0,3 0 0,-6 0 0,6 0 0,-5 0 0,2 0 0,0 0 0,-2 0 0,2 0 0,2 0 0,-1 0 0,6 0 0,-6 2 0,3-2 0,-4 2 0,-2-2 0,-1 0 0,-1 0 0,-1 0 0,3 0 0,0 0 0,6 0 0,-5 0 0,4 0 0,-7 0 0,3 0 0,-3 0 0,4 0 0,-4 2 0,3-1 0,-3 1 0,4-2 0,-4 0 0,2 0 0,-3 0 0,1 0 0,-1 0 0,1 0 0,1 0 0,-1 0 0,4 0 0,-2 0 0,2 0 0,3 0 0,-4 0 0,8 0 0,-10 0 0,4 0 0,-3 0 0,-2 2 0,1-2 0,-1 2 0,-1-2 0,1 0 0,-1 0 0,1 2 0,-1-1 0,1 1 0,-1-2 0,1 0 0,-1 0 0,3 0 0,-2 0 0,1 0 0,-1 0 0,2 0 0,-2 0 0,3 0 0,-3 0 0,2 0 0,-3 0 0,3 0 0,-2 0 0,1 0 0,-1 0 0,1 0 0,-1 0 0,2 0 0,-3-2 0,1 1 0,-1-1 0,1 2 0,-1 0 0,1 0 0,-1-2 0,1 2 0,-1-2 0,1 2 0,-1 0 0,1 0 0,1 0 0,1 0 0,2 0 0,0 0 0,0 0 0,1 0 0,-1 0 0,-2 0 0,-1 0 0,-1 0 0,-3-3 0,2 3 0,-1-2 0,1 2 0,1 0 0,-1 0 0,1 0 0,-1 0 0,1 0 0,-1 0 0,-1 0 0,-1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20:24:39.7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0 402 24575,'12'0'0,"-3"0"0,-1 0 0,-5 2 0,3-1 0,-3 1 0,1-2 0,1 0 0,-1 0 0,1 0 0,-1 2 0,3-2 0,-2 2 0,1-2 0,1 0 0,-2 0 0,1 0 0,1 0 0,-2 0 0,3 0 0,-3 0 0,4 0 0,-4 2 0,2-1 0,-1 1 0,-1-2 0,2 0 0,-3 0 0,3 0 0,3 0 0,0 0 0,3 0 0,-4 0 0,0 0 0,4 0 0,-5 0 0,2 0 0,-3 0 0,-2 0 0,1 0 0,-1 0 0,-1 0 0,3 0 0,0 0 0,2 0 0,-2 0 0,-1 0 0,-1 0 0,-1 0 0,1 0 0,-1 0 0,1 0 0,-1 0 0,1 0 0,1 0 0,-1-2 0,14 1 0,-9-3 0,13 4 0,4-2 0,-10 2 0,19 0 0,-24 0 0,7-2 0,-10 1 0,-4-3 0,3 4 0,-5-5 0,4 3 0,-1-3 0,1 3 0,2-2 0,-2 1 0,2-1 0,2-1 0,-3 2 0,2-2 0,-4 3 0,1-1 0,2-1 0,-2 2 0,2-1 0,2-2 0,-1 3 0,13-5 0,-4 2 0,6-2 0,-7 3 0,-6-2 0,-3 4 0,-2-2 0,2 1 0,-4-1 0,2 1 0,-3-1 0,1 2 0,-1-1 0,1-1 0,1 1 0,-1-1 0,0-1 0,-1 1 0,-2-1 0,5 1 0,-2-1 0,1 0 0,-1 1 0,-1-1 0,3-1 0,0-1 0,0-3 0,1 1 0,-1 0 0,3-4 0,0 3 0,-2 0 0,-1 3 0,-3 0 0,-1 2 0,1-1 0,-2 1 0,0 0 0,2 1 0,-1-1 0,1-1 0,1 3 0,-3-3 0,5 1 0,-6 0 0,5 0 0,-4 1 0,1 2 0,1-3 0,-2 1 0,3-3 0,1 0 0,-1-2 0,2 0 0,-3-1 0,1 1 0,-1 2 0,-1 1 0,-1 1 0,0 2 0,-2-1 0,4 10 0,-1-5 0,-1 10 0,5 0 0,-4-1 0,5 2 0,-3-5 0,-3 2 0,2-4 0,-3 1 0,3-1 0,-2-1 0,1 1 0,1 1 0,-2-1 0,3 4 0,-1-4 0,1 2 0,-3-3 0,2-1 0,-3-1 0,1-2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20:24:40.4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1 357 24575,'10'-2'0,"-2"0"0,-3 2 0,-3-2 0,2 1 0,-1-1 0,1 0 0,1 2 0,-1-2 0,1 2 0,-1-2 0,1 1 0,5-3 0,-4 3 0,6-4 0,-7 3 0,4-1 0,1-1 0,0 3 0,3-4 0,-4 3 0,0-1 0,4-1 0,-3 1 0,6 0 0,-2-2 0,0 3 0,-2-1 0,-5-2 0,2 3 0,-4-3 0,-1 1 0,0 1 0,-1-1 0,1 2 0,1-3 0,-3 0 0,4 1 0,-3-1 0,4 1 0,-3 1 0,1-3 0,-1 5 0,1-5 0,-1 3 0,1 1 0,-1-4 0,1 3 0,1-4 0,1 3 0,0-1 0,3-5 0,-5 4 0,5-7 0,-5 10 0,2-3 0,-1 4 0,-1-3 0,2 1 0,-3 1 0,1-1 0,-1 1 0,3-1 0,-4-1 0,3-1 0,-4 3 0,5-5 0,-2 5 0,1-4 0,1 0 0,-2 4 0,3-3 0,-3 4 0,2-3 0,-1 0 0,-1 3 0,2-2 0,-3 3 0,1-3 0,-1 2 0,3-3 0,-2 3 0,2-2 0,-1 1 0,-1-2 0,2 3 0,-3 0 0,1 0 0,-1-1 0,5-1 0,-2-1 0,2 3 0,0-2 0,-4 3 0,3-3 0,-3 3 0,4-3 0,-4 4 0,3-4 0,-3 3 0,2-1 0,-3 2 0,1 0 0,-1 0 0,1 0 0,-1 0 0,1 2 0,1 1 0,1 1 0,1-1 0,4 4 0,-6-6 0,6 6 0,-7-4 0,1 1 0,-1 1 0,-1-1 0,1 1 0,-1-1 0,1 1 0,-1 1 0,1-1 0,-3 4 0,2-4 0,-3 1 0,3-1 0,-4-1 0,4 1 0,-3-1 0,3 1 0,-4-1 0,4 1 0,-3-1 0,1 1 0,0-3 0,-2 2 0,4-3 0,-3 5 0,3-5 0,-2 7 0,3-5 0,1 4 0,1-1 0,0 1 0,2 2 0,-2 0 0,2 0 0,0 0 0,0-2 0,-2 0 0,0-3 0,-3-1 0,3 1 0,-2-2 0,1 1 0,-1 1 0,-1-4 0,3 4 0,0-1 0,0-1 0,-1 2 0,-1-3 0,-1 1 0,1-2 0,-1 0 0,1 0 0,-3 2 0,2-2 0,-1 2 0,1-2 0,1 0 0,-1 0 0,1 0 0,-1 0 0,3 2 0,0-1 0,2 1 0,-2-2 0,2 0 0,-4 2 0,3-2 0,-3 2 0,2-2 0,-3 0 0,1 0 0,-1 0 0,1 2 0,-1-1 0,1 1 0,-1-2 0,1 2 0,-1-2 0,1 2 0,-1-2 0,-1 2 0,-1-1 0,-2 1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20:24:39.7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1 357 24575,'9'-3'0,"0"1"0,-5 2 0,-1-2 0,1 2 0,-2-2 0,3 0 0,-1 1 0,1-1 0,-1 2 0,1-2 0,-1 2 0,6-5 0,-4 4 0,6-3 0,-7 1 0,4 1 0,2-3 0,-1 4 0,2-3 0,-3 1 0,1 1 0,2-3 0,-2 2 0,7 0 0,-4-1 0,1 1 0,-1 0 0,-6-1 0,1 1 0,-3-1 0,0-1 0,-1 3 0,-2-2 0,3 1 0,-1-2 0,-1 1 0,3-1 0,-3 1 0,3-1 0,-1 3 0,-1-4 0,1 4 0,-1-4 0,1 4 0,-1-1 0,1-3 0,-1 3 0,3-3 0,0 1 0,0 0 0,3-5 0,-5 4 0,4-6 0,-4 9 0,2-3 0,0 3 0,-2-1 0,1-1 0,-1 2 0,-1-1 0,1 2 0,1-3 0,-3 1 0,3-3 0,-3 4 0,3-5 0,-1 5 0,2-4 0,-1 1 0,-1 3 0,4-3 0,-4 3 0,1-2 0,1 1 0,-2 1 0,1-1 0,-1 4 0,-1-4 0,1 1 0,1-1 0,-1 1 0,2-1 0,-1 1 0,-1-1 0,2 1 0,-3 1 0,1 0 0,-1 0 0,5-3 0,-1 1 0,1 1 0,-1-1 0,-3 3 0,4-3 0,-4 4 0,3-4 0,-3 3 0,4-3 0,-4 4 0,1-2 0,-1 2 0,-1 0 0,1 0 0,-1 0 0,1 0 0,-1 2 0,3 0 0,0 3 0,0-3 0,5 5 0,-6-5 0,6 5 0,-7-5 0,2 3 0,-3-1 0,1 1 0,-1-1 0,1 1 0,-1-1 0,1 3 0,-1-2 0,-1 3 0,1-3 0,-4 2 0,4-3 0,-3 1 0,3-1 0,-4 1 0,4-1 0,-3 1 0,3-1 0,-4 1 0,2-1 0,0-1 0,-1 1 0,3-4 0,-4 6 0,4-5 0,-1 7 0,1-5 0,3 4 0,0-1 0,0 1 0,1 3 0,-1-1 0,3 0 0,-1 0 0,0-2 0,-2-1 0,-1-1 0,-1-3 0,1 2 0,-1-1 0,2-1 0,-3 2 0,1-3 0,1 3 0,1-2 0,0 1 0,0 1 0,-3-4 0,1 2 0,-1-2 0,1 0 0,-1 0 0,-1 2 0,1-1 0,-2 1 0,3-2 0,-1 0 0,1 0 0,-1 0 0,1 0 0,1 2 0,1-2 0,2 2 0,-1-2 0,0 0 0,-3 2 0,4-1 0,-4 1 0,1-2 0,-1 0 0,-1 0 0,1 0 0,-1 2 0,1-2 0,-1 2 0,1-2 0,-1 2 0,1-1 0,-1 1 0,1-2 0,-3 2 0,0-2 0,-2 2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20:24:39.7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24575,'12'0'0,"-3"0"0,3 0 0,-6 0 0,6 0 0,-5 0 0,2 0 0,0 0 0,-2 0 0,2 0 0,2 0 0,-1 0 0,6 0 0,-6 2 0,3-2 0,-4 2 0,-2-2 0,-1 0 0,-1 0 0,-1 0 0,3 0 0,0 0 0,6 0 0,-5 0 0,4 0 0,-7 0 0,3 0 0,-3 0 0,4 0 0,-4 2 0,3-1 0,-3 1 0,4-2 0,-4 0 0,2 0 0,-3 0 0,1 0 0,-1 0 0,1 0 0,1 0 0,-1 0 0,4 0 0,-2 0 0,2 0 0,3 0 0,-4 0 0,8 0 0,-10 0 0,4 0 0,-3 0 0,-2 2 0,1-2 0,-1 2 0,-1-2 0,1 0 0,-1 0 0,1 2 0,-1-1 0,1 1 0,-1-2 0,1 0 0,-1 0 0,3 0 0,-2 0 0,1 0 0,-1 0 0,2 0 0,-2 0 0,3 0 0,-3 0 0,2 0 0,-3 0 0,3 0 0,-2 0 0,1 0 0,-1 0 0,1 0 0,-1 0 0,2 0 0,-3-2 0,1 1 0,-1-1 0,1 2 0,-1 0 0,1 0 0,-1-2 0,1 2 0,-1-2 0,1 2 0,-1 0 0,1 0 0,1 0 0,1 0 0,2 0 0,0 0 0,0 0 0,1 0 0,-1 0 0,-2 0 0,-1 0 0,-1 0 0,-3-3 0,2 3 0,-1-2 0,1 2 0,1 0 0,-1 0 0,1 0 0,-1 0 0,1 0 0,-1 0 0,-1 0 0,-1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20:24:40.0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0 402 24575,'12'0'0,"-3"0"0,-1 0 0,-5 2 0,3-1 0,-3 1 0,1-2 0,1 0 0,-1 0 0,1 0 0,-1 2 0,3-2 0,-2 2 0,1-2 0,1 0 0,-2 0 0,1 0 0,1 0 0,-2 0 0,3 0 0,-3 0 0,4 0 0,-4 2 0,2-1 0,-1 1 0,-1-2 0,2 0 0,-3 0 0,3 0 0,3 0 0,0 0 0,3 0 0,-4 0 0,0 0 0,4 0 0,-5 0 0,2 0 0,-3 0 0,-2 0 0,1 0 0,-1 0 0,-1 0 0,3 0 0,0 0 0,2 0 0,-2 0 0,-1 0 0,-1 0 0,-1 0 0,1 0 0,-1 0 0,1 0 0,-1 0 0,1 0 0,1 0 0,-1-2 0,14 1 0,-9-3 0,13 4 0,4-2 0,-10 2 0,19 0 0,-24 0 0,7-2 0,-10 1 0,-4-3 0,3 4 0,-5-5 0,4 3 0,-1-3 0,1 3 0,2-2 0,-2 1 0,2-1 0,2-1 0,-3 2 0,2-2 0,-4 3 0,1-1 0,2-1 0,-2 2 0,2-1 0,2-2 0,-1 3 0,13-5 0,-4 2 0,6-2 0,-7 3 0,-6-2 0,-3 4 0,-2-2 0,2 1 0,-4-1 0,2 1 0,-3-1 0,1 2 0,-1-1 0,1-1 0,1 1 0,-1-1 0,0-1 0,-1 1 0,-2-1 0,5 1 0,-2-1 0,1 0 0,-1 1 0,-1-1 0,3-1 0,0-1 0,0-3 0,1 1 0,-1 0 0,3-4 0,0 3 0,-2 0 0,-1 3 0,-3 0 0,-1 2 0,1-1 0,-2 1 0,0 0 0,2 1 0,-1-1 0,1-1 0,1 3 0,-3-3 0,5 1 0,-6 0 0,5 0 0,-4 1 0,1 2 0,1-3 0,-2 1 0,3-3 0,1 0 0,-1-2 0,2 0 0,-3-1 0,1 1 0,-1 2 0,-1 1 0,-1 1 0,0 2 0,-2-1 0,4 10 0,-1-5 0,-1 10 0,5 0 0,-4-1 0,5 2 0,-3-5 0,-3 2 0,2-4 0,-3 1 0,3-1 0,-2-1 0,1 1 0,1 1 0,-2-1 0,3 4 0,-1-4 0,1 2 0,-3-3 0,2-1 0,-3-1 0,1-2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20:24:40.0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1 357 24575,'9'-3'0,"0"1"0,-5 2 0,-1-2 0,1 2 0,-2-2 0,3 0 0,-1 1 0,1-1 0,-1 2 0,1-2 0,-1 2 0,6-5 0,-4 4 0,6-3 0,-7 1 0,4 1 0,2-3 0,-1 4 0,2-3 0,-3 1 0,1 1 0,2-3 0,-2 2 0,7 0 0,-4-1 0,1 1 0,-1 0 0,-6-1 0,1 1 0,-3-1 0,0-1 0,-1 3 0,-2-2 0,3 1 0,-1-2 0,-1 1 0,3-1 0,-3 1 0,3-1 0,-1 3 0,-1-4 0,1 4 0,-1-4 0,1 4 0,-1-1 0,1-3 0,-1 3 0,3-3 0,0 1 0,0 0 0,3-5 0,-5 4 0,4-6 0,-4 9 0,2-3 0,0 3 0,-2-1 0,1-1 0,-1 2 0,-1-1 0,1 2 0,1-3 0,-3 1 0,3-3 0,-3 4 0,3-5 0,-1 5 0,2-4 0,-1 1 0,-1 3 0,4-3 0,-4 3 0,1-2 0,1 1 0,-2 1 0,1-1 0,-1 4 0,-1-4 0,1 1 0,1-1 0,-1 1 0,2-1 0,-1 1 0,-1-1 0,2 1 0,-3 1 0,1 0 0,-1 0 0,5-3 0,-1 1 0,1 1 0,-1-1 0,-3 3 0,4-3 0,-4 4 0,3-4 0,-3 3 0,4-3 0,-4 4 0,1-2 0,-1 2 0,-1 0 0,1 0 0,-1 0 0,1 0 0,-1 2 0,3 0 0,0 3 0,0-3 0,5 5 0,-6-5 0,6 5 0,-7-5 0,2 3 0,-3-1 0,1 1 0,-1-1 0,1 1 0,-1-1 0,1 3 0,-1-2 0,-1 3 0,1-3 0,-4 2 0,4-3 0,-3 1 0,3-1 0,-4 1 0,4-1 0,-3 1 0,3-1 0,-4 1 0,2-1 0,0-1 0,-1 1 0,3-4 0,-4 6 0,4-5 0,-1 7 0,1-5 0,3 4 0,0-1 0,0 1 0,1 3 0,-1-1 0,3 0 0,-1 0 0,0-2 0,-2-1 0,-1-1 0,-1-3 0,1 2 0,-1-1 0,2-1 0,-3 2 0,1-3 0,1 3 0,1-2 0,0 1 0,0 1 0,-3-4 0,1 2 0,-1-2 0,1 0 0,-1 0 0,-1 2 0,1-1 0,-2 1 0,3-2 0,-1 0 0,1 0 0,-1 0 0,1 0 0,1 2 0,1-2 0,2 2 0,-1-2 0,0 0 0,-3 2 0,4-1 0,-4 1 0,1-2 0,-1 0 0,-1 0 0,1 0 0,-1 2 0,1-2 0,-1 2 0,1-2 0,-1 2 0,1-1 0,-1 1 0,1-2 0,-3 2 0,0-2 0,-2 2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20:24:40.0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24575,'12'0'0,"-3"0"0,3 0 0,-6 0 0,6 0 0,-5 0 0,2 0 0,0 0 0,-2 0 0,2 0 0,2 0 0,-1 0 0,6 0 0,-6 2 0,3-2 0,-4 2 0,-2-2 0,-1 0 0,-1 0 0,-1 0 0,3 0 0,0 0 0,6 0 0,-5 0 0,4 0 0,-7 0 0,3 0 0,-3 0 0,4 0 0,-4 2 0,3-1 0,-3 1 0,4-2 0,-4 0 0,2 0 0,-3 0 0,1 0 0,-1 0 0,1 0 0,1 0 0,-1 0 0,4 0 0,-2 0 0,2 0 0,3 0 0,-4 0 0,8 0 0,-10 0 0,4 0 0,-3 0 0,-2 2 0,1-2 0,-1 2 0,-1-2 0,1 0 0,-1 0 0,1 2 0,-1-1 0,1 1 0,-1-2 0,1 0 0,-1 0 0,3 0 0,-2 0 0,1 0 0,-1 0 0,2 0 0,-2 0 0,3 0 0,-3 0 0,2 0 0,-3 0 0,3 0 0,-2 0 0,1 0 0,-1 0 0,1 0 0,-1 0 0,2 0 0,-3-2 0,1 1 0,-1-1 0,1 2 0,-1 0 0,1 0 0,-1-2 0,1 2 0,-1-2 0,1 2 0,-1 0 0,1 0 0,1 0 0,1 0 0,2 0 0,0 0 0,0 0 0,1 0 0,-1 0 0,-2 0 0,-1 0 0,-1 0 0,-3-3 0,2 3 0,-1-2 0,1 2 0,1 0 0,-1 0 0,1 0 0,-1 0 0,1 0 0,-1 0 0,-1 0 0,-1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20:24:40.2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0 402 24575,'12'0'0,"-3"0"0,-1 0 0,-5 2 0,3-1 0,-3 1 0,1-2 0,1 0 0,-1 0 0,1 0 0,-1 2 0,3-2 0,-2 2 0,1-2 0,1 0 0,-2 0 0,1 0 0,1 0 0,-2 0 0,3 0 0,-3 0 0,4 0 0,-4 2 0,2-1 0,-1 1 0,-1-2 0,2 0 0,-3 0 0,3 0 0,3 0 0,0 0 0,3 0 0,-4 0 0,0 0 0,4 0 0,-5 0 0,2 0 0,-3 0 0,-2 0 0,1 0 0,-1 0 0,-1 0 0,3 0 0,0 0 0,2 0 0,-2 0 0,-1 0 0,-1 0 0,-1 0 0,1 0 0,-1 0 0,1 0 0,-1 0 0,1 0 0,1 0 0,-1-2 0,14 1 0,-9-3 0,13 4 0,4-2 0,-10 2 0,19 0 0,-24 0 0,7-2 0,-10 1 0,-4-3 0,3 4 0,-5-5 0,4 3 0,-1-3 0,1 3 0,2-2 0,-2 1 0,2-1 0,2-1 0,-3 2 0,2-2 0,-4 3 0,1-1 0,2-1 0,-2 2 0,2-1 0,2-2 0,-1 3 0,13-5 0,-4 2 0,6-2 0,-7 3 0,-6-2 0,-3 4 0,-2-2 0,2 1 0,-4-1 0,2 1 0,-3-1 0,1 2 0,-1-1 0,1-1 0,1 1 0,-1-1 0,0-1 0,-1 1 0,-2-1 0,5 1 0,-2-1 0,1 0 0,-1 1 0,-1-1 0,3-1 0,0-1 0,0-3 0,1 1 0,-1 0 0,3-4 0,0 3 0,-2 0 0,-1 3 0,-3 0 0,-1 2 0,1-1 0,-2 1 0,0 0 0,2 1 0,-1-1 0,1-1 0,1 3 0,-3-3 0,5 1 0,-6 0 0,5 0 0,-4 1 0,1 2 0,1-3 0,-2 1 0,3-3 0,1 0 0,-1-2 0,2 0 0,-3-1 0,1 1 0,-1 2 0,-1 1 0,-1 1 0,0 2 0,-2-1 0,4 10 0,-1-5 0,-1 10 0,5 0 0,-4-1 0,5 2 0,-3-5 0,-3 2 0,2-4 0,-3 1 0,3-1 0,-2-1 0,1 1 0,1 1 0,-2-1 0,3 4 0,-1-4 0,1 2 0,-3-3 0,2-1 0,-3-1 0,1-2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20:24:40.2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1 357 24575,'9'-3'0,"0"1"0,-5 2 0,-1-2 0,1 2 0,-2-2 0,3 0 0,-1 1 0,1-1 0,-1 2 0,1-2 0,-1 2 0,6-5 0,-4 4 0,6-3 0,-7 1 0,4 1 0,2-3 0,-1 4 0,2-3 0,-3 1 0,1 1 0,2-3 0,-2 2 0,7 0 0,-4-1 0,1 1 0,-1 0 0,-6-1 0,1 1 0,-3-1 0,0-1 0,-1 3 0,-2-2 0,3 1 0,-1-2 0,-1 1 0,3-1 0,-3 1 0,3-1 0,-1 3 0,-1-4 0,1 4 0,-1-4 0,1 4 0,-1-1 0,1-3 0,-1 3 0,3-3 0,0 1 0,0 0 0,3-5 0,-5 4 0,4-6 0,-4 9 0,2-3 0,0 3 0,-2-1 0,1-1 0,-1 2 0,-1-1 0,1 2 0,1-3 0,-3 1 0,3-3 0,-3 4 0,3-5 0,-1 5 0,2-4 0,-1 1 0,-1 3 0,4-3 0,-4 3 0,1-2 0,1 1 0,-2 1 0,1-1 0,-1 4 0,-1-4 0,1 1 0,1-1 0,-1 1 0,2-1 0,-1 1 0,-1-1 0,2 1 0,-3 1 0,1 0 0,-1 0 0,5-3 0,-1 1 0,1 1 0,-1-1 0,-3 3 0,4-3 0,-4 4 0,3-4 0,-3 3 0,4-3 0,-4 4 0,1-2 0,-1 2 0,-1 0 0,1 0 0,-1 0 0,1 0 0,-1 2 0,3 0 0,0 3 0,0-3 0,5 5 0,-6-5 0,6 5 0,-7-5 0,2 3 0,-3-1 0,1 1 0,-1-1 0,1 1 0,-1-1 0,1 3 0,-1-2 0,-1 3 0,1-3 0,-4 2 0,4-3 0,-3 1 0,3-1 0,-4 1 0,4-1 0,-3 1 0,3-1 0,-4 1 0,2-1 0,0-1 0,-1 1 0,3-4 0,-4 6 0,4-5 0,-1 7 0,1-5 0,3 4 0,0-1 0,0 1 0,1 3 0,-1-1 0,3 0 0,-1 0 0,0-2 0,-2-1 0,-1-1 0,-1-3 0,1 2 0,-1-1 0,2-1 0,-3 2 0,1-3 0,1 3 0,1-2 0,0 1 0,0 1 0,-3-4 0,1 2 0,-1-2 0,1 0 0,-1 0 0,-1 2 0,1-1 0,-2 1 0,3-2 0,-1 0 0,1 0 0,-1 0 0,1 0 0,1 2 0,1-2 0,2 2 0,-1-2 0,0 0 0,-3 2 0,4-1 0,-4 1 0,1-2 0,-1 0 0,-1 0 0,1 0 0,-1 2 0,1-2 0,-1 2 0,1-2 0,-1 2 0,1-1 0,-1 1 0,1-2 0,-3 2 0,0-2 0,-2 2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20:24:40.2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 24575,'12'0'0,"-3"0"0,3 0 0,-6 0 0,6 0 0,-5 0 0,2 0 0,0 0 0,-2 0 0,2 0 0,2 0 0,-1 0 0,6 0 0,-6 2 0,3-1 0,-4 1 0,-2-2 0,-1 0 0,-1 0 0,-1 0 0,3 0 0,0 0 0,6 0 0,-5 0 0,4 0 0,-7 0 0,3 0 0,-3 0 0,4 0 0,-4 2 0,3-2 0,-3 2 0,4-2 0,-4 0 0,2 0 0,-3 0 0,1 0 0,-1 0 0,1 0 0,1 0 0,-1 0 0,4 0 0,-2 0 0,2 0 0,3 0 0,-4 0 0,8 0 0,-10 0 0,4 0 0,-3 0 0,-2 2 0,1-1 0,-1 1 0,-1-2 0,1 0 0,-1 0 0,1 2 0,-1-2 0,1 2 0,-1-2 0,1 0 0,-1 0 0,3 0 0,-2 0 0,1 0 0,-1 0 0,2 0 0,-2 0 0,3 0 0,-3 0 0,2 0 0,-3 0 0,3 0 0,-2 0 0,1 0 0,-1 0 0,1 0 0,-1 0 0,2 0 0,-3-2 0,1 2 0,-1-3 0,1 3 0,-1 0 0,1 0 0,-1-2 0,1 2 0,-1-2 0,1 2 0,-1 0 0,1 0 0,1 0 0,1 0 0,2 0 0,0 0 0,0 0 0,1 0 0,-1 0 0,-2 0 0,-1 0 0,-1 0 0,-3-2 0,2 1 0,-1-1 0,1 2 0,1 0 0,-1 0 0,1 0 0,-1 0 0,1 0 0,-1 0 0,-1 0 0,-1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20:26:56.6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0 402 24575,'12'0'0,"-3"0"0,-1 0 0,-5 2 0,3-1 0,-3 1 0,1-2 0,1 0 0,-1 0 0,1 0 0,-1 2 0,3-2 0,-2 2 0,1-2 0,1 0 0,-2 0 0,1 0 0,1 0 0,-2 0 0,3 0 0,-3 0 0,4 0 0,-4 2 0,2-1 0,-1 1 0,-1-2 0,2 0 0,-3 0 0,3 0 0,3 0 0,0 0 0,3 0 0,-4 0 0,0 0 0,4 0 0,-5 0 0,2 0 0,-3 0 0,-2 0 0,1 0 0,-1 0 0,-1 0 0,3 0 0,0 0 0,2 0 0,-2 0 0,-1 0 0,-1 0 0,-1 0 0,1 0 0,-1 0 0,1 0 0,-1 0 0,1 0 0,1 0 0,-1-2 0,14 1 0,-9-3 0,13 4 0,4-2 0,-10 2 0,19 0 0,-24 0 0,7-2 0,-10 1 0,-4-3 0,3 4 0,-5-5 0,4 3 0,-1-3 0,1 3 0,2-2 0,-2 1 0,2-1 0,2-1 0,-3 2 0,2-2 0,-4 3 0,1-1 0,2-1 0,-2 2 0,2-1 0,2-2 0,-1 3 0,13-5 0,-4 2 0,6-2 0,-7 3 0,-6-2 0,-3 4 0,-2-2 0,2 1 0,-4-1 0,2 1 0,-3-1 0,1 2 0,-1-1 0,1-1 0,1 1 0,-1-1 0,0-1 0,-1 1 0,-2-1 0,5 1 0,-2-1 0,1 0 0,-1 1 0,-1-1 0,3-1 0,0-1 0,0-3 0,1 1 0,-1 0 0,3-4 0,0 3 0,-2 0 0,-1 3 0,-3 0 0,-1 2 0,1-1 0,-2 1 0,0 0 0,2 1 0,-1-1 0,1-1 0,1 3 0,-3-3 0,5 1 0,-6 0 0,5 0 0,-4 1 0,1 2 0,1-3 0,-2 1 0,3-3 0,1 0 0,-1-2 0,2 0 0,-3-1 0,1 1 0,-1 2 0,-1 1 0,-1 1 0,0 2 0,-2-1 0,4 10 0,-1-5 0,-1 10 0,5 0 0,-4-1 0,5 2 0,-3-5 0,-3 2 0,2-4 0,-3 1 0,3-1 0,-2-1 0,1 1 0,1 1 0,-2-1 0,3 4 0,-1-4 0,1 2 0,-3-3 0,2-1 0,-3-1 0,1-2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20:27:39.0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0 402 24575,'12'0'0,"-3"0"0,-1 0 0,-5 2 0,3-1 0,-3 1 0,1-2 0,1 0 0,-1 0 0,1 0 0,-1 2 0,3-2 0,-2 2 0,1-2 0,1 0 0,-2 0 0,1 0 0,1 0 0,-2 0 0,3 0 0,-3 0 0,4 0 0,-4 2 0,2-1 0,-1 1 0,-1-2 0,2 0 0,-3 0 0,3 0 0,3 0 0,0 0 0,3 0 0,-4 0 0,0 0 0,4 0 0,-5 0 0,2 0 0,-3 0 0,-2 0 0,1 0 0,-1 0 0,-1 0 0,3 0 0,0 0 0,2 0 0,-2 0 0,-1 0 0,-1 0 0,-1 0 0,1 0 0,-1 0 0,1 0 0,-1 0 0,1 0 0,1 0 0,-1-2 0,14 1 0,-9-3 0,13 4 0,4-2 0,-10 2 0,19 0 0,-24 0 0,7-2 0,-10 1 0,-4-3 0,3 4 0,-5-5 0,4 3 0,-1-3 0,1 3 0,2-2 0,-2 1 0,2-1 0,2-1 0,-3 2 0,2-2 0,-4 3 0,1-1 0,2-1 0,-2 2 0,2-1 0,2-2 0,-1 3 0,13-5 0,-4 2 0,6-2 0,-7 3 0,-6-2 0,-3 4 0,-2-2 0,2 1 0,-4-1 0,2 1 0,-3-1 0,1 2 0,-1-1 0,1-1 0,1 1 0,-1-1 0,0-1 0,-1 1 0,-2-1 0,5 1 0,-2-1 0,1 0 0,-1 1 0,-1-1 0,3-1 0,0-1 0,0-3 0,1 1 0,-1 0 0,3-4 0,0 3 0,-2 0 0,-1 3 0,-3 0 0,-1 2 0,1-1 0,-2 1 0,0 0 0,2 1 0,-1-1 0,1-1 0,1 3 0,-3-3 0,5 1 0,-6 0 0,5 0 0,-4 1 0,1 2 0,1-3 0,-2 1 0,3-3 0,1 0 0,-1-2 0,2 0 0,-3-1 0,1 1 0,-1 2 0,-1 1 0,-1 1 0,0 2 0,-2-1 0,4 10 0,-1-5 0,-1 10 0,5 0 0,-4-1 0,5 2 0,-3-5 0,-3 2 0,2-4 0,-3 1 0,3-1 0,-2-1 0,1 1 0,1 1 0,-2-1 0,3 4 0,-1-4 0,1 2 0,-3-3 0,2-1 0,-3-1 0,1-2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20:24:40.4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24575,'12'0'0,"-3"0"0,3 0 0,-6 0 0,6 0 0,-5 0 0,2 0 0,0 0 0,-2 0 0,2 0 0,2 0 0,-1 0 0,6 0 0,-6 2 0,3-1 0,-4 1 0,-2-2 0,-1 0 0,-1 0 0,-1 0 0,3 0 0,0 0 0,6 0 0,-5 0 0,4 0 0,-7 0 0,3 0 0,-3 0 0,4 0 0,-4 2 0,3-2 0,-3 2 0,4-2 0,-4 0 0,2 0 0,-3 0 0,1 0 0,-1 0 0,1 0 0,1 0 0,-1 0 0,4 0 0,-2 0 0,2 0 0,3 0 0,-4 0 0,8 0 0,-10 0 0,4 0 0,-3 0 0,-2 2 0,1-1 0,-1 1 0,-1-2 0,1 0 0,-1 0 0,1 2 0,-1-2 0,1 2 0,-1-2 0,1 0 0,-1 0 0,3 0 0,-2 0 0,1 0 0,-1 0 0,2 0 0,-2 0 0,3 0 0,-3 0 0,2 0 0,-3 0 0,3 0 0,-2 0 0,1 0 0,-1 0 0,1 0 0,-1 0 0,2 0 0,-3-2 0,1 2 0,-1-2 0,1 2 0,-1 0 0,1 0 0,-1-2 0,1 1 0,-1-1 0,1 2 0,-1 0 0,1 0 0,1 0 0,1 0 0,2 0 0,0 0 0,0 0 0,1 0 0,-1 0 0,-2 0 0,-1 0 0,-1 0 0,-3-2 0,2 2 0,-1-2 0,1 2 0,1 0 0,-1 0 0,1 0 0,-1 0 0,1 0 0,-1 0 0,-1 0 0,-1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20:29:33.4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0 402 24575,'12'0'0,"-3"0"0,-1 0 0,-5 2 0,3-1 0,-3 1 0,1-2 0,1 0 0,-1 0 0,1 0 0,-1 2 0,3-2 0,-2 2 0,1-2 0,1 0 0,-2 0 0,1 0 0,1 0 0,-2 0 0,3 0 0,-3 0 0,4 0 0,-4 2 0,2-1 0,-1 1 0,-1-2 0,2 0 0,-3 0 0,3 0 0,3 0 0,0 0 0,3 0 0,-4 0 0,0 0 0,4 0 0,-5 0 0,2 0 0,-3 0 0,-2 0 0,1 0 0,-1 0 0,-1 0 0,3 0 0,0 0 0,2 0 0,-2 0 0,-1 0 0,-1 0 0,-1 0 0,1 0 0,-1 0 0,1 0 0,-1 0 0,1 0 0,1 0 0,-1-2 0,14 1 0,-9-3 0,13 4 0,4-2 0,-10 2 0,19 0 0,-24 0 0,7-2 0,-10 1 0,-4-3 0,3 4 0,-5-5 0,4 3 0,-1-3 0,1 3 0,2-2 0,-2 1 0,2-1 0,2-1 0,-3 2 0,2-2 0,-4 3 0,1-1 0,2-1 0,-2 2 0,2-1 0,2-2 0,-1 3 0,13-5 0,-4 2 0,6-2 0,-7 3 0,-6-2 0,-3 4 0,-2-2 0,2 1 0,-4-1 0,2 1 0,-3-1 0,1 2 0,-1-1 0,1-1 0,1 1 0,-1-1 0,0-1 0,-1 1 0,-2-1 0,5 1 0,-2-1 0,1 0 0,-1 1 0,-1-1 0,3-1 0,0-1 0,0-3 0,1 1 0,-1 0 0,3-4 0,0 3 0,-2 0 0,-1 3 0,-3 0 0,-1 2 0,1-1 0,-2 1 0,0 0 0,2 1 0,-1-1 0,1-1 0,1 3 0,-3-3 0,5 1 0,-6 0 0,5 0 0,-4 1 0,1 2 0,1-3 0,-2 1 0,3-3 0,1 0 0,-1-2 0,2 0 0,-3-1 0,1 1 0,-1 2 0,-1 1 0,-1 1 0,0 2 0,-2-1 0,4 10 0,-1-5 0,-1 10 0,5 0 0,-4-1 0,5 2 0,-3-5 0,-3 2 0,2-4 0,-3 1 0,3-1 0,-2-1 0,1 1 0,1 1 0,-2-1 0,3 4 0,-1-4 0,1 2 0,-3-3 0,2-1 0,-3-1 0,1-2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20:29:33.4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1 357 24575,'9'-3'0,"0"1"0,-5 2 0,-1-2 0,1 2 0,-2-2 0,3 0 0,-1 1 0,1-1 0,-1 2 0,1-2 0,-1 2 0,6-5 0,-4 4 0,6-3 0,-7 1 0,4 1 0,2-3 0,-1 4 0,2-3 0,-3 1 0,1 1 0,2-3 0,-2 2 0,7 0 0,-4-1 0,1 1 0,-1 0 0,-6-1 0,1 1 0,-3-1 0,0-1 0,-1 3 0,-2-2 0,3 1 0,-1-2 0,-1 1 0,3-1 0,-3 1 0,3-1 0,-1 3 0,-1-4 0,1 4 0,-1-4 0,1 4 0,-1-1 0,1-3 0,-1 3 0,3-3 0,0 1 0,0 0 0,3-5 0,-5 4 0,4-6 0,-4 9 0,2-3 0,0 3 0,-2-1 0,1-1 0,-1 2 0,-1-1 0,1 2 0,1-3 0,-3 1 0,3-3 0,-3 4 0,3-5 0,-1 5 0,2-4 0,-1 1 0,-1 3 0,4-3 0,-4 3 0,1-2 0,1 1 0,-2 1 0,1-1 0,-1 4 0,-1-4 0,1 1 0,1-1 0,-1 1 0,2-1 0,-1 1 0,-1-1 0,2 1 0,-3 1 0,1 0 0,-1 0 0,5-3 0,-1 1 0,1 1 0,-1-1 0,-3 3 0,4-3 0,-4 4 0,3-4 0,-3 3 0,4-3 0,-4 4 0,1-2 0,-1 2 0,-1 0 0,1 0 0,-1 0 0,1 0 0,-1 2 0,3 0 0,0 3 0,0-3 0,5 5 0,-6-5 0,6 5 0,-7-5 0,2 3 0,-3-1 0,1 1 0,-1-1 0,1 1 0,-1-1 0,1 3 0,-1-2 0,-1 3 0,1-3 0,-4 2 0,4-3 0,-3 1 0,3-1 0,-4 1 0,4-1 0,-3 1 0,3-1 0,-4 1 0,2-1 0,0-1 0,-1 1 0,3-4 0,-4 6 0,4-5 0,-1 7 0,1-5 0,3 4 0,0-1 0,0 1 0,1 3 0,-1-1 0,3 0 0,-1 0 0,0-2 0,-2-1 0,-1-1 0,-1-3 0,1 2 0,-1-1 0,2-1 0,-3 2 0,1-3 0,1 3 0,1-2 0,0 1 0,0 1 0,-3-4 0,1 2 0,-1-2 0,1 0 0,-1 0 0,-1 2 0,1-1 0,-2 1 0,3-2 0,-1 0 0,1 0 0,-1 0 0,1 0 0,1 2 0,1-2 0,2 2 0,-1-2 0,0 0 0,-3 2 0,4-1 0,-4 1 0,1-2 0,-1 0 0,-1 0 0,1 0 0,-1 2 0,1-2 0,-1 2 0,1-2 0,-1 2 0,1-1 0,-1 1 0,1-2 0,-3 2 0,0-2 0,-2 2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20:29:33.5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24575,'12'0'0,"-3"0"0,3 0 0,-6 0 0,6 0 0,-5 0 0,2 0 0,0 0 0,-2 0 0,2 0 0,2 0 0,-1 0 0,6 0 0,-6 2 0,3-2 0,-4 2 0,-2-2 0,-1 0 0,-1 0 0,-1 0 0,3 0 0,0 0 0,6 0 0,-5 0 0,4 0 0,-7 0 0,3 0 0,-3 0 0,4 0 0,-4 2 0,3-1 0,-3 1 0,4-2 0,-4 0 0,2 0 0,-3 0 0,1 0 0,-1 0 0,1 0 0,1 0 0,-1 0 0,4 0 0,-2 0 0,2 0 0,3 0 0,-4 0 0,8 0 0,-10 0 0,4 0 0,-3 0 0,-2 2 0,1-2 0,-1 2 0,-1-2 0,1 0 0,-1 0 0,1 2 0,-1-1 0,1 1 0,-1-2 0,1 0 0,-1 0 0,3 0 0,-2 0 0,1 0 0,-1 0 0,2 0 0,-2 0 0,3 0 0,-3 0 0,2 0 0,-3 0 0,3 0 0,-2 0 0,1 0 0,-1 0 0,1 0 0,-1 0 0,2 0 0,-3-2 0,1 1 0,-1-1 0,1 2 0,-1 0 0,1 0 0,-1-2 0,1 2 0,-1-2 0,1 2 0,-1 0 0,1 0 0,1 0 0,1 0 0,2 0 0,0 0 0,0 0 0,1 0 0,-1 0 0,-2 0 0,-1 0 0,-1 0 0,-3-3 0,2 3 0,-1-2 0,1 2 0,1 0 0,-1 0 0,1 0 0,-1 0 0,1 0 0,-1 0 0,-1 0 0,-1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20:30:16.2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0 402 24575,'12'0'0,"-3"0"0,-1 0 0,-5 2 0,3-1 0,-3 1 0,1-2 0,1 0 0,-1 0 0,1 0 0,-1 2 0,3-2 0,-2 2 0,1-2 0,1 0 0,-2 0 0,1 0 0,1 0 0,-2 0 0,3 0 0,-3 0 0,4 0 0,-4 2 0,2-1 0,-1 1 0,-1-2 0,2 0 0,-3 0 0,3 0 0,3 0 0,0 0 0,3 0 0,-4 0 0,0 0 0,4 0 0,-5 0 0,2 0 0,-3 0 0,-2 0 0,1 0 0,-1 0 0,-1 0 0,3 0 0,0 0 0,2 0 0,-2 0 0,-1 0 0,-1 0 0,-1 0 0,1 0 0,-1 0 0,1 0 0,-1 0 0,1 0 0,1 0 0,-1-2 0,14 1 0,-9-3 0,13 4 0,4-2 0,-10 2 0,19 0 0,-24 0 0,7-2 0,-10 1 0,-4-3 0,3 4 0,-5-5 0,4 3 0,-1-3 0,1 3 0,2-2 0,-2 1 0,2-1 0,2-1 0,-3 2 0,2-2 0,-4 3 0,1-1 0,2-1 0,-2 2 0,2-1 0,2-2 0,-1 3 0,13-5 0,-4 2 0,6-2 0,-7 3 0,-6-2 0,-3 4 0,-2-2 0,2 1 0,-4-1 0,2 1 0,-3-1 0,1 2 0,-1-1 0,1-1 0,1 1 0,-1-1 0,0-1 0,-1 1 0,-2-1 0,5 1 0,-2-1 0,1 0 0,-1 1 0,-1-1 0,3-1 0,0-1 0,0-3 0,1 1 0,-1 0 0,3-4 0,0 3 0,-2 0 0,-1 3 0,-3 0 0,-1 2 0,1-1 0,-2 1 0,0 0 0,2 1 0,-1-1 0,1-1 0,1 3 0,-3-3 0,5 1 0,-6 0 0,5 0 0,-4 1 0,1 2 0,1-3 0,-2 1 0,3-3 0,1 0 0,-1-2 0,2 0 0,-3-1 0,1 1 0,-1 2 0,-1 1 0,-1 1 0,0 2 0,-2-1 0,4 10 0,-1-5 0,-1 10 0,5 0 0,-4-1 0,5 2 0,-3-5 0,-3 2 0,2-4 0,-3 1 0,3-1 0,-2-1 0,1 1 0,1 1 0,-2-1 0,3 4 0,-1-4 0,1 2 0,-3-3 0,2-1 0,-3-1 0,1-2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20:31:00.6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0 402 24575,'11'0'0,"-2"0"0,-1 0 0,-5 2 0,3-1 0,-4 1 0,2-2 0,1 0 0,-1 0 0,0 0 0,0 2 0,3-2 0,-3 2 0,3-2 0,-1 0 0,-1 0 0,1 0 0,0 0 0,-1 0 0,3 0 0,-3 0 0,3 0 0,-3 2 0,1-1 0,0 1 0,-1-2 0,1 0 0,-1 0 0,1 0 0,4 0 0,0 0 0,2 0 0,-3 0 0,-1 0 0,4 0 0,-4 0 0,2 0 0,-4 0 0,-1 0 0,1 0 0,-2 0 0,1 0 0,1 0 0,0 0 0,3 0 0,-2 0 0,-1 0 0,-2 0 0,1 0 0,-1 0 0,0 0 0,1 0 0,-1 0 0,0 0 0,2 0 0,-1-2 0,13 1 0,-9-3 0,13 4 0,4-2 0,-10 2 0,19 0 0,-24 0 0,8-2 0,-11 1 0,-3-3 0,3 4 0,-5-5 0,3 3 0,0-3 0,1 3 0,2-2 0,-3 1 0,3-1 0,1-1 0,-3 2 0,3-2 0,-4 3 0,1-1 0,2-1 0,-3 2 0,3-1 0,1-2 0,-1 3 0,13-5 0,-3 2 0,5-2 0,-7 3 0,-5-2 0,-4 4 0,-1-2 0,1 1 0,-3-1 0,1 1 0,-1-1 0,-1 2 0,0-1 0,0-1 0,3 1 0,-2-1 0,-1-1 0,0 1 0,-2-1 0,4 1 0,-1-1 0,1 0 0,-1 1 0,-1-1 0,2-1 0,1-1 0,0-3 0,1 1 0,-2 0 0,4-4 0,-1 3 0,-1 0 0,-2 3 0,-2 0 0,-1 2 0,1-1 0,-2 1 0,0 0 0,2 1 0,-1-1 0,1-1 0,0 3 0,-1-3 0,2 1 0,-4 0 0,5 0 0,-4 1 0,1 2 0,1-3 0,-2 1 0,2-3 0,3 0 0,-3-2 0,3 0 0,-3-1 0,0 1 0,1 2 0,-3 1 0,0 1 0,0 2 0,-2-1 0,4 10 0,-2-5 0,1 10 0,4 0 0,-4-1 0,4 2 0,-3-5 0,-1 2 0,1-4 0,-4 1 0,4-1 0,-2-1 0,1 1 0,0 1 0,0-1 0,1 4 0,0-4 0,1 2 0,-3-3 0,2-1 0,-4-1 0,2-2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20:31:00.6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1 357 24575,'9'-3'0,"0"1"0,-5 2 0,-1-2 0,1 2 0,-2-2 0,3 0 0,-1 1 0,1-1 0,-1 2 0,1-2 0,-1 2 0,6-5 0,-4 4 0,6-3 0,-7 1 0,4 1 0,2-3 0,-1 4 0,2-3 0,-3 1 0,1 1 0,2-3 0,-2 2 0,7 0 0,-4-1 0,1 1 0,-1 0 0,-6-1 0,1 1 0,-3-1 0,0-1 0,-1 3 0,-2-2 0,3 1 0,-1-2 0,-1 1 0,3-1 0,-3 1 0,3-1 0,-1 3 0,-1-4 0,1 4 0,-1-4 0,1 4 0,-1-1 0,1-3 0,-1 3 0,3-3 0,0 1 0,0 0 0,3-5 0,-5 4 0,4-6 0,-4 9 0,2-3 0,0 3 0,-2-1 0,1-1 0,-1 2 0,-1-1 0,1 2 0,1-3 0,-3 1 0,3-3 0,-3 4 0,3-5 0,-1 5 0,2-4 0,-1 1 0,-1 3 0,4-3 0,-4 3 0,1-2 0,1 1 0,-2 1 0,1-1 0,-1 4 0,-1-4 0,1 1 0,1-1 0,-1 1 0,2-1 0,-1 1 0,-1-1 0,2 1 0,-3 1 0,1 0 0,-1 0 0,5-3 0,-1 1 0,1 1 0,-1-1 0,-3 3 0,4-3 0,-4 4 0,3-4 0,-3 3 0,4-3 0,-4 4 0,1-2 0,-1 2 0,-1 0 0,1 0 0,-1 0 0,1 0 0,-1 2 0,3 0 0,0 3 0,0-3 0,5 5 0,-6-5 0,6 5 0,-7-5 0,2 3 0,-3-1 0,1 1 0,-1-1 0,1 1 0,-1-1 0,1 3 0,-1-2 0,-1 3 0,1-3 0,-4 2 0,4-3 0,-3 1 0,3-1 0,-4 1 0,4-1 0,-3 1 0,3-1 0,-4 1 0,2-1 0,0-1 0,-1 1 0,3-4 0,-4 6 0,4-5 0,-1 7 0,1-5 0,3 4 0,0-1 0,0 1 0,1 3 0,-1-1 0,3 0 0,-1 0 0,0-2 0,-2-1 0,-1-1 0,-1-3 0,1 2 0,-1-1 0,2-1 0,-3 2 0,1-3 0,1 3 0,1-2 0,0 1 0,0 1 0,-3-4 0,1 2 0,-1-2 0,1 0 0,-1 0 0,-1 2 0,1-1 0,-2 1 0,3-2 0,-1 0 0,1 0 0,-1 0 0,1 0 0,1 2 0,1-2 0,2 2 0,-1-2 0,0 0 0,-3 2 0,4-1 0,-4 1 0,1-2 0,-1 0 0,-1 0 0,1 0 0,-1 2 0,1-2 0,-1 2 0,1-2 0,-1 2 0,1-1 0,-1 1 0,1-2 0,-3 2 0,0-2 0,-2 2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20:31:00.6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24575,'12'0'0,"-3"0"0,3 0 0,-6 0 0,6 0 0,-5 0 0,2 0 0,0 0 0,-2 0 0,2 0 0,2 0 0,-1 0 0,6 0 0,-6 2 0,3-2 0,-4 2 0,-2-2 0,-1 0 0,-1 0 0,-1 0 0,3 0 0,0 0 0,6 0 0,-5 0 0,4 0 0,-7 0 0,3 0 0,-3 0 0,4 0 0,-4 2 0,3-1 0,-3 1 0,4-2 0,-4 0 0,2 0 0,-3 0 0,1 0 0,-1 0 0,1 0 0,1 0 0,-1 0 0,4 0 0,-2 0 0,2 0 0,3 0 0,-4 0 0,8 0 0,-10 0 0,4 0 0,-3 0 0,-2 2 0,1-2 0,-1 2 0,-1-2 0,1 0 0,-1 0 0,1 2 0,-1-1 0,1 1 0,-1-2 0,1 0 0,-1 0 0,3 0 0,-2 0 0,1 0 0,-1 0 0,2 0 0,-2 0 0,3 0 0,-3 0 0,2 0 0,-3 0 0,3 0 0,-2 0 0,1 0 0,-1 0 0,1 0 0,-1 0 0,2 0 0,-3-2 0,1 1 0,-1-1 0,1 2 0,-1 0 0,1 0 0,-1-2 0,1 2 0,-1-2 0,1 2 0,-1 0 0,1 0 0,1 0 0,1 0 0,2 0 0,0 0 0,0 0 0,1 0 0,-1 0 0,-2 0 0,-1 0 0,-1 0 0,-3-3 0,2 3 0,-1-2 0,1 2 0,1 0 0,-1 0 0,1 0 0,-1 0 0,1 0 0,-1 0 0,-1 0 0,-1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20:31:00.6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0 402 24575,'11'0'0,"-2"0"0,-1 0 0,-5 2 0,3-1 0,-4 1 0,2-2 0,1 0 0,-1 0 0,0 0 0,0 2 0,3-2 0,-3 2 0,3-2 0,-1 0 0,-1 0 0,1 0 0,0 0 0,-1 0 0,3 0 0,-3 0 0,3 0 0,-3 2 0,1-1 0,0 1 0,-1-2 0,1 0 0,-1 0 0,1 0 0,4 0 0,0 0 0,2 0 0,-3 0 0,-1 0 0,4 0 0,-4 0 0,2 0 0,-4 0 0,-1 0 0,1 0 0,-2 0 0,1 0 0,1 0 0,0 0 0,3 0 0,-2 0 0,-1 0 0,-2 0 0,1 0 0,-1 0 0,0 0 0,1 0 0,-1 0 0,0 0 0,2 0 0,-1-2 0,13 1 0,-9-3 0,13 4 0,4-2 0,-10 2 0,19 0 0,-24 0 0,8-2 0,-11 1 0,-3-3 0,3 4 0,-5-5 0,3 3 0,0-3 0,1 3 0,2-2 0,-3 1 0,3-1 0,1-1 0,-3 2 0,3-2 0,-4 3 0,1-1 0,2-1 0,-3 2 0,3-1 0,1-2 0,-1 3 0,13-5 0,-3 2 0,5-2 0,-7 3 0,-5-2 0,-4 4 0,-1-2 0,1 1 0,-3-1 0,1 1 0,-1-1 0,-1 2 0,0-1 0,0-1 0,3 1 0,-2-1 0,-1-1 0,0 1 0,-2-1 0,4 1 0,-1-1 0,1 0 0,-1 1 0,-1-1 0,2-1 0,1-1 0,0-3 0,1 1 0,-2 0 0,4-4 0,-1 3 0,-1 0 0,-2 3 0,-2 0 0,-1 2 0,1-1 0,-2 1 0,0 0 0,2 1 0,-1-1 0,1-1 0,0 3 0,-1-3 0,2 1 0,-4 0 0,5 0 0,-4 1 0,1 2 0,1-3 0,-2 1 0,2-3 0,3 0 0,-3-2 0,3 0 0,-3-1 0,0 1 0,1 2 0,-3 1 0,0 1 0,0 2 0,-2-1 0,4 10 0,-2-5 0,1 10 0,4 0 0,-4-1 0,4 2 0,-3-5 0,-1 2 0,1-4 0,-4 1 0,4-1 0,-2-1 0,1 1 0,0 1 0,0-1 0,1 4 0,0-4 0,1 2 0,-3-3 0,2-1 0,-4-1 0,2-2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1T23:40:50.4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0 402 24575,'12'0'0,"-3"0"0,-1 0 0,-5 2 0,3-1 0,-3 1 0,1-2 0,1 0 0,-1 0 0,1 0 0,-1 2 0,3-2 0,-2 2 0,1-2 0,1 0 0,-2 0 0,1 0 0,1 0 0,-2 0 0,3 0 0,-3 0 0,4 0 0,-4 2 0,2-1 0,-1 1 0,-1-2 0,2 0 0,-3 0 0,3 0 0,3 0 0,0 0 0,3 0 0,-4 0 0,0 0 0,4 0 0,-5 0 0,2 0 0,-3 0 0,-2 0 0,1 0 0,-1 0 0,-1 0 0,3 0 0,0 0 0,2 0 0,-2 0 0,-1 0 0,-1 0 0,-1 0 0,1 0 0,-1 0 0,1 0 0,-1 0 0,1 0 0,1 0 0,-1-2 0,14 1 0,-9-3 0,13 4 0,4-2 0,-10 2 0,19 0 0,-24 0 0,7-2 0,-10 1 0,-4-3 0,3 4 0,-5-5 0,4 3 0,-1-3 0,1 3 0,2-2 0,-2 1 0,2-1 0,2-1 0,-3 2 0,2-2 0,-4 3 0,1-1 0,2-1 0,-2 2 0,2-1 0,2-2 0,-1 3 0,13-5 0,-4 2 0,6-2 0,-7 3 0,-6-2 0,-3 4 0,-2-2 0,2 1 0,-4-1 0,2 1 0,-3-1 0,1 2 0,-1-1 0,1-1 0,1 1 0,-1-1 0,0-1 0,-1 1 0,-2-1 0,5 1 0,-2-1 0,1 0 0,-1 1 0,-1-1 0,3-1 0,0-1 0,0-3 0,1 1 0,-1 0 0,3-4 0,0 3 0,-2 0 0,-1 3 0,-3 0 0,-1 2 0,1-1 0,-2 1 0,0 0 0,2 1 0,-1-1 0,1-1 0,1 3 0,-3-3 0,5 1 0,-6 0 0,5 0 0,-4 1 0,1 2 0,1-3 0,-2 1 0,3-3 0,1 0 0,-1-2 0,2 0 0,-3-1 0,1 1 0,-1 2 0,-1 1 0,-1 1 0,0 2 0,-2-1 0,4 10 0,-1-5 0,-1 10 0,5 0 0,-4-1 0,5 2 0,-3-5 0,-3 2 0,2-4 0,-3 1 0,3-1 0,-2-1 0,1 1 0,1 1 0,-2-1 0,3 4 0,-1-4 0,1 2 0,-3-3 0,2-1 0,-3-1 0,1-2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20:24:39.2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0 402 24575,'12'0'0,"-3"0"0,-1 0 0,-5 2 0,3-1 0,-3 1 0,1-2 0,1 0 0,-1 0 0,1 0 0,-1 2 0,3-2 0,-2 2 0,1-2 0,1 0 0,-2 0 0,1 0 0,1 0 0,-2 0 0,3 0 0,-3 0 0,4 0 0,-4 2 0,2-1 0,-1 1 0,-1-2 0,2 0 0,-3 0 0,3 0 0,3 0 0,0 0 0,3 0 0,-4 0 0,0 0 0,4 0 0,-5 0 0,2 0 0,-3 0 0,-2 0 0,1 0 0,-1 0 0,-1 0 0,3 0 0,0 0 0,2 0 0,-2 0 0,-1 0 0,-1 0 0,-1 0 0,1 0 0,-1 0 0,1 0 0,-1 0 0,1 0 0,1 0 0,-1-2 0,14 1 0,-9-3 0,13 4 0,4-2 0,-10 2 0,19 0 0,-24 0 0,7-2 0,-10 1 0,-4-3 0,3 4 0,-5-5 0,4 3 0,-1-3 0,1 3 0,2-2 0,-2 1 0,2-1 0,2-1 0,-3 2 0,2-2 0,-4 3 0,1-1 0,2-1 0,-2 2 0,2-1 0,2-2 0,-1 3 0,13-5 0,-4 2 0,6-2 0,-7 3 0,-6-2 0,-3 4 0,-2-2 0,2 1 0,-4-1 0,2 1 0,-3-1 0,1 2 0,-1-1 0,1-1 0,1 1 0,-1-1 0,0-1 0,-1 1 0,-2-1 0,5 1 0,-2-1 0,1 0 0,-1 1 0,-1-1 0,3-1 0,0-1 0,0-3 0,1 1 0,-1 0 0,3-4 0,0 3 0,-2 0 0,-1 3 0,-3 0 0,-1 2 0,1-1 0,-2 1 0,0 0 0,2 1 0,-1-1 0,1-1 0,1 3 0,-3-3 0,5 1 0,-6 0 0,5 0 0,-4 1 0,1 2 0,1-3 0,-2 1 0,3-3 0,1 0 0,-1-2 0,2 0 0,-3-1 0,1 1 0,-1 2 0,-1 1 0,-1 1 0,0 2 0,-2-1 0,4 10 0,-1-5 0,-1 10 0,5 0 0,-4-1 0,5 2 0,-3-5 0,-3 2 0,2-4 0,-3 1 0,3-1 0,-2-1 0,1 1 0,1 1 0,-2-1 0,3 4 0,-1-4 0,1 2 0,-3-3 0,2-1 0,-3-1 0,1-2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20:26:56.6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0 402 24575,'12'0'0,"-3"0"0,-1 0 0,-5 2 0,3-1 0,-3 1 0,1-2 0,1 0 0,-1 0 0,1 0 0,-1 2 0,3-2 0,-2 2 0,1-2 0,1 0 0,-2 0 0,1 0 0,1 0 0,-2 0 0,3 0 0,-3 0 0,4 0 0,-4 2 0,2-1 0,-1 1 0,-1-2 0,2 0 0,-3 0 0,3 0 0,3 0 0,0 0 0,3 0 0,-4 0 0,0 0 0,4 0 0,-5 0 0,2 0 0,-3 0 0,-2 0 0,1 0 0,-1 0 0,-1 0 0,3 0 0,0 0 0,2 0 0,-2 0 0,-1 0 0,-1 0 0,-1 0 0,1 0 0,-1 0 0,1 0 0,-1 0 0,1 0 0,1 0 0,-1-2 0,14 1 0,-9-3 0,13 4 0,4-2 0,-10 2 0,19 0 0,-24 0 0,7-2 0,-10 1 0,-4-3 0,3 4 0,-5-5 0,4 3 0,-1-3 0,1 3 0,2-2 0,-2 1 0,2-1 0,2-1 0,-3 2 0,2-2 0,-4 3 0,1-1 0,2-1 0,-2 2 0,2-1 0,2-2 0,-1 3 0,13-5 0,-4 2 0,6-2 0,-7 3 0,-6-2 0,-3 4 0,-2-2 0,2 1 0,-4-1 0,2 1 0,-3-1 0,1 2 0,-1-1 0,1-1 0,1 1 0,-1-1 0,0-1 0,-1 1 0,-2-1 0,5 1 0,-2-1 0,1 0 0,-1 1 0,-1-1 0,3-1 0,0-1 0,0-3 0,1 1 0,-1 0 0,3-4 0,0 3 0,-2 0 0,-1 3 0,-3 0 0,-1 2 0,1-1 0,-2 1 0,0 0 0,2 1 0,-1-1 0,1-1 0,1 3 0,-3-3 0,5 1 0,-6 0 0,5 0 0,-4 1 0,1 2 0,1-3 0,-2 1 0,3-3 0,1 0 0,-1-2 0,2 0 0,-3-1 0,1 1 0,-1 2 0,-1 1 0,-1 1 0,0 2 0,-2-1 0,4 10 0,-1-5 0,-1 10 0,5 0 0,-4-1 0,5 2 0,-3-5 0,-3 2 0,2-4 0,-3 1 0,3-1 0,-2-1 0,1 1 0,1 1 0,-2-1 0,3 4 0,-1-4 0,1 2 0,-3-3 0,2-1 0,-3-1 0,1-2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20:24:39.2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1 357 24575,'9'-3'0,"0"1"0,-5 2 0,-1-2 0,1 2 0,-2-2 0,3 0 0,-1 1 0,1-1 0,-1 2 0,1-2 0,-1 2 0,6-5 0,-4 4 0,6-3 0,-7 1 0,4 1 0,2-3 0,-1 4 0,2-3 0,-3 1 0,1 1 0,2-3 0,-2 2 0,7 0 0,-4-1 0,1 1 0,-1 0 0,-6-1 0,1 1 0,-3-1 0,0-1 0,-1 3 0,-2-2 0,3 1 0,-1-2 0,-1 1 0,3-1 0,-3 1 0,3-1 0,-1 3 0,-1-4 0,1 4 0,-1-4 0,1 4 0,-1-1 0,1-3 0,-1 3 0,3-3 0,0 1 0,0 0 0,3-5 0,-5 4 0,4-6 0,-4 9 0,2-3 0,0 3 0,-2-1 0,1-1 0,-1 2 0,-1-1 0,1 2 0,1-3 0,-3 1 0,3-3 0,-3 4 0,3-5 0,-1 5 0,2-4 0,-1 1 0,-1 3 0,4-3 0,-4 3 0,1-2 0,1 1 0,-2 1 0,1-1 0,-1 4 0,-1-4 0,1 1 0,1-1 0,-1 1 0,2-1 0,-1 1 0,-1-1 0,2 1 0,-3 1 0,1 0 0,-1 0 0,5-3 0,-1 1 0,1 1 0,-1-1 0,-3 3 0,4-3 0,-4 4 0,3-4 0,-3 3 0,4-3 0,-4 4 0,1-2 0,-1 2 0,-1 0 0,1 0 0,-1 0 0,1 0 0,-1 2 0,3 0 0,0 3 0,0-3 0,5 5 0,-6-5 0,6 5 0,-7-5 0,2 3 0,-3-1 0,1 1 0,-1-1 0,1 1 0,-1-1 0,1 3 0,-1-2 0,-1 3 0,1-3 0,-4 2 0,4-3 0,-3 1 0,3-1 0,-4 1 0,4-1 0,-3 1 0,3-1 0,-4 1 0,2-1 0,0-1 0,-1 1 0,3-4 0,-4 6 0,4-5 0,-1 7 0,1-5 0,3 4 0,0-1 0,0 1 0,1 3 0,-1-1 0,3 0 0,-1 0 0,0-2 0,-2-1 0,-1-1 0,-1-3 0,1 2 0,-1-1 0,2-1 0,-3 2 0,1-3 0,1 3 0,1-2 0,0 1 0,0 1 0,-3-4 0,1 2 0,-1-2 0,1 0 0,-1 0 0,-1 2 0,1-1 0,-2 1 0,3-2 0,-1 0 0,1 0 0,-1 0 0,1 0 0,1 2 0,1-2 0,2 2 0,-1-2 0,0 0 0,-3 2 0,4-1 0,-4 1 0,1-2 0,-1 0 0,-1 0 0,1 0 0,-1 2 0,1-2 0,-1 2 0,1-2 0,-1 2 0,1-1 0,-1 1 0,1-2 0,-3 2 0,0-2 0,-2 2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20:24:39.2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24575,'12'0'0,"-3"0"0,3 0 0,-6 0 0,6 0 0,-5 0 0,2 0 0,0 0 0,-2 0 0,2 0 0,2 0 0,-1 0 0,6 0 0,-6 2 0,3-2 0,-4 2 0,-2-2 0,-1 0 0,-1 0 0,-1 0 0,3 0 0,0 0 0,6 0 0,-5 0 0,4 0 0,-7 0 0,3 0 0,-3 0 0,4 0 0,-4 2 0,3-1 0,-3 1 0,4-2 0,-4 0 0,2 0 0,-3 0 0,1 0 0,-1 0 0,1 0 0,1 0 0,-1 0 0,4 0 0,-2 0 0,2 0 0,3 0 0,-4 0 0,8 0 0,-10 0 0,4 0 0,-3 0 0,-2 2 0,1-2 0,-1 2 0,-1-2 0,1 0 0,-1 0 0,1 2 0,-1-1 0,1 1 0,-1-2 0,1 0 0,-1 0 0,3 0 0,-2 0 0,1 0 0,-1 0 0,2 0 0,-2 0 0,3 0 0,-3 0 0,2 0 0,-3 0 0,3 0 0,-2 0 0,1 0 0,-1 0 0,1 0 0,-1 0 0,2 0 0,-3-2 0,1 1 0,-1-1 0,1 2 0,-1 0 0,1 0 0,-1-2 0,1 2 0,-1-2 0,1 2 0,-1 0 0,1 0 0,1 0 0,1 0 0,2 0 0,0 0 0,0 0 0,1 0 0,-1 0 0,-2 0 0,-1 0 0,-1 0 0,-3-3 0,2 3 0,-1-2 0,1 2 0,1 0 0,-1 0 0,1 0 0,-1 0 0,1 0 0,-1 0 0,-1 0 0,-1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1T23:49:50.2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0 402 24575,'12'0'0,"-3"0"0,-1 0 0,-5 2 0,3-1 0,-3 1 0,1-2 0,1 0 0,-1 0 0,1 0 0,-1 2 0,3-2 0,-2 2 0,1-2 0,1 0 0,-2 0 0,1 0 0,1 0 0,-2 0 0,3 0 0,-3 0 0,4 0 0,-4 2 0,2-1 0,-1 1 0,-1-2 0,2 0 0,-3 0 0,3 0 0,3 0 0,0 0 0,3 0 0,-4 0 0,0 0 0,4 0 0,-5 0 0,2 0 0,-3 0 0,-2 0 0,1 0 0,-1 0 0,-1 0 0,3 0 0,0 0 0,2 0 0,-2 0 0,-1 0 0,-1 0 0,-1 0 0,1 0 0,-1 0 0,1 0 0,-1 0 0,1 0 0,1 0 0,-1-2 0,14 1 0,-9-3 0,13 4 0,4-2 0,-10 2 0,19 0 0,-24 0 0,7-2 0,-10 1 0,-4-3 0,3 4 0,-5-5 0,4 3 0,-1-3 0,1 3 0,2-2 0,-2 1 0,2-1 0,2-1 0,-3 2 0,2-2 0,-4 3 0,1-1 0,2-1 0,-2 2 0,2-1 0,2-2 0,-1 3 0,13-5 0,-4 2 0,6-2 0,-7 3 0,-6-2 0,-3 4 0,-2-2 0,2 1 0,-4-1 0,2 1 0,-3-1 0,1 2 0,-1-1 0,1-1 0,1 1 0,-1-1 0,0-1 0,-1 1 0,-2-1 0,5 1 0,-2-1 0,1 0 0,-1 1 0,-1-1 0,3-1 0,0-1 0,0-3 0,1 1 0,-1 0 0,3-4 0,0 3 0,-2 0 0,-1 3 0,-3 0 0,-1 2 0,1-1 0,-2 1 0,0 0 0,2 1 0,-1-1 0,1-1 0,1 3 0,-3-3 0,5 1 0,-6 0 0,5 0 0,-4 1 0,1 2 0,1-3 0,-2 1 0,3-3 0,1 0 0,-1-2 0,2 0 0,-3-1 0,1 1 0,-1 2 0,-1 1 0,-1 1 0,0 2 0,-2-1 0,4 10 0,-1-5 0,-1 10 0,5 0 0,-4-1 0,5 2 0,-3-5 0,-3 2 0,2-4 0,-3 1 0,3-1 0,-2-1 0,1 1 0,1 1 0,-2-1 0,3 4 0,-1-4 0,1 2 0,-3-3 0,2-1 0,-3-1 0,1-2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1T23:52:38.6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0 402 24575,'12'0'0,"-3"0"0,-1 0 0,-5 2 0,3-1 0,-3 1 0,1-2 0,1 0 0,-1 0 0,1 0 0,-1 2 0,3-2 0,-2 2 0,1-2 0,1 0 0,-2 0 0,1 0 0,1 0 0,-2 0 0,3 0 0,-3 0 0,4 0 0,-4 2 0,2-1 0,-1 1 0,-1-2 0,2 0 0,-3 0 0,3 0 0,3 0 0,0 0 0,3 0 0,-4 0 0,0 0 0,4 0 0,-5 0 0,2 0 0,-3 0 0,-2 0 0,1 0 0,-1 0 0,-1 0 0,3 0 0,0 0 0,2 0 0,-2 0 0,-1 0 0,-1 0 0,-1 0 0,1 0 0,-1 0 0,1 0 0,-1 0 0,1 0 0,1 0 0,-1-2 0,14 1 0,-9-3 0,13 4 0,4-2 0,-10 2 0,19 0 0,-24 0 0,7-2 0,-10 1 0,-4-3 0,3 4 0,-5-5 0,4 3 0,-1-3 0,1 3 0,2-2 0,-2 1 0,2-1 0,2-1 0,-3 2 0,2-2 0,-4 3 0,1-1 0,2-1 0,-2 2 0,2-1 0,2-2 0,-1 3 0,13-5 0,-4 2 0,6-2 0,-7 3 0,-6-2 0,-3 4 0,-2-2 0,2 1 0,-4-1 0,2 1 0,-3-1 0,1 2 0,-1-1 0,1-1 0,1 1 0,-1-1 0,0-1 0,-1 1 0,-2-1 0,5 1 0,-2-1 0,1 0 0,-1 1 0,-1-1 0,3-1 0,0-1 0,0-3 0,1 1 0,-1 0 0,3-4 0,0 3 0,-2 0 0,-1 3 0,-3 0 0,-1 2 0,1-1 0,-2 1 0,0 0 0,2 1 0,-1-1 0,1-1 0,1 3 0,-3-3 0,5 1 0,-6 0 0,5 0 0,-4 1 0,1 2 0,1-3 0,-2 1 0,3-3 0,1 0 0,-1-2 0,2 0 0,-3-1 0,1 1 0,-1 2 0,-1 1 0,-1 1 0,0 2 0,-2-1 0,4 10 0,-1-5 0,-1 10 0,5 0 0,-4-1 0,5 2 0,-3-5 0,-3 2 0,2-4 0,-3 1 0,3-1 0,-2-1 0,1 1 0,1 1 0,-2-1 0,3 4 0,-1-4 0,1 2 0,-3-3 0,2-1 0,-3-1 0,1-2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1T23:52:38.6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1 357 24575,'9'-3'0,"0"1"0,-5 2 0,-1-2 0,1 2 0,-2-2 0,3 0 0,-1 1 0,1-1 0,-1 2 0,1-2 0,-1 2 0,6-5 0,-4 4 0,6-3 0,-7 1 0,4 1 0,2-3 0,-1 4 0,2-3 0,-3 1 0,1 1 0,2-3 0,-2 2 0,7 0 0,-4-1 0,1 1 0,-1 0 0,-6-1 0,1 1 0,-3-1 0,0-1 0,-1 3 0,-2-2 0,3 1 0,-1-2 0,-1 1 0,3-1 0,-3 1 0,3-1 0,-1 3 0,-1-4 0,1 4 0,-1-4 0,1 4 0,-1-1 0,1-3 0,-1 3 0,3-3 0,0 1 0,0 0 0,3-5 0,-5 4 0,4-6 0,-4 9 0,2-3 0,0 3 0,-2-1 0,1-1 0,-1 2 0,-1-1 0,1 2 0,1-3 0,-3 1 0,3-3 0,-3 4 0,3-5 0,-1 5 0,2-4 0,-1 1 0,-1 3 0,4-3 0,-4 3 0,1-2 0,1 1 0,-2 1 0,1-1 0,-1 4 0,-1-4 0,1 1 0,1-1 0,-1 1 0,2-1 0,-1 1 0,-1-1 0,2 1 0,-3 1 0,1 0 0,-1 0 0,5-3 0,-1 1 0,1 1 0,-1-1 0,-3 3 0,4-3 0,-4 4 0,3-4 0,-3 3 0,4-3 0,-4 4 0,1-2 0,-1 2 0,-1 0 0,1 0 0,-1 0 0,1 0 0,-1 2 0,3 0 0,0 3 0,0-3 0,5 5 0,-6-5 0,6 5 0,-7-5 0,2 3 0,-3-1 0,1 1 0,-1-1 0,1 1 0,-1-1 0,1 3 0,-1-2 0,-1 3 0,1-3 0,-4 2 0,4-3 0,-3 1 0,3-1 0,-4 1 0,4-1 0,-3 1 0,3-1 0,-4 1 0,2-1 0,0-1 0,-1 1 0,3-4 0,-4 6 0,4-5 0,-1 7 0,1-5 0,3 4 0,0-1 0,0 1 0,1 3 0,-1-1 0,3 0 0,-1 0 0,0-2 0,-2-1 0,-1-1 0,-1-3 0,1 2 0,-1-1 0,2-1 0,-3 2 0,1-3 0,1 3 0,1-2 0,0 1 0,0 1 0,-3-4 0,1 2 0,-1-2 0,1 0 0,-1 0 0,-1 2 0,1-1 0,-2 1 0,3-2 0,-1 0 0,1 0 0,-1 0 0,1 0 0,1 2 0,1-2 0,2 2 0,-1-2 0,0 0 0,-3 2 0,4-1 0,-4 1 0,1-2 0,-1 0 0,-1 0 0,1 0 0,-1 2 0,1-2 0,-1 2 0,1-2 0,-1 2 0,1-1 0,-1 1 0,1-2 0,-3 2 0,0-2 0,-2 2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1T23:52:38.6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24575,'12'0'0,"-3"0"0,3 0 0,-6 0 0,6 0 0,-5 0 0,2 0 0,0 0 0,-2 0 0,2 0 0,2 0 0,-1 0 0,6 0 0,-6 2 0,3-2 0,-4 2 0,-2-2 0,-1 0 0,-1 0 0,-1 0 0,3 0 0,0 0 0,6 0 0,-5 0 0,4 0 0,-7 0 0,3 0 0,-3 0 0,4 0 0,-4 2 0,3-1 0,-3 1 0,4-2 0,-4 0 0,2 0 0,-3 0 0,1 0 0,-1 0 0,1 0 0,1 0 0,-1 0 0,4 0 0,-2 0 0,2 0 0,3 0 0,-4 0 0,8 0 0,-10 0 0,4 0 0,-3 0 0,-2 2 0,1-2 0,-1 2 0,-1-2 0,1 0 0,-1 0 0,1 2 0,-1-1 0,1 1 0,-1-2 0,1 0 0,-1 0 0,3 0 0,-2 0 0,1 0 0,-1 0 0,2 0 0,-2 0 0,3 0 0,-3 0 0,2 0 0,-3 0 0,3 0 0,-2 0 0,1 0 0,-1 0 0,1 0 0,-1 0 0,2 0 0,-3-2 0,1 1 0,-1-1 0,1 2 0,-1 0 0,1 0 0,-1-2 0,1 2 0,-1-2 0,1 2 0,-1 0 0,1 0 0,1 0 0,1 0 0,2 0 0,0 0 0,0 0 0,1 0 0,-1 0 0,-2 0 0,-1 0 0,-1 0 0,-3-3 0,2 3 0,-1-2 0,1 2 0,1 0 0,-1 0 0,1 0 0,-1 0 0,1 0 0,-1 0 0,-1 0 0,-1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1T23:52:38.6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0 402 24575,'12'0'0,"-3"0"0,-1 0 0,-5 2 0,3-1 0,-3 1 0,1-2 0,1 0 0,-1 0 0,1 0 0,-1 2 0,3-2 0,-2 2 0,1-2 0,1 0 0,-2 0 0,1 0 0,1 0 0,-2 0 0,3 0 0,-3 0 0,4 0 0,-4 2 0,2-1 0,-1 1 0,-1-2 0,2 0 0,-3 0 0,3 0 0,3 0 0,0 0 0,3 0 0,-4 0 0,0 0 0,4 0 0,-5 0 0,2 0 0,-3 0 0,-2 0 0,1 0 0,-1 0 0,-1 0 0,3 0 0,0 0 0,2 0 0,-2 0 0,-1 0 0,-1 0 0,-1 0 0,1 0 0,-1 0 0,1 0 0,-1 0 0,1 0 0,1 0 0,-1-2 0,14 1 0,-9-3 0,13 4 0,4-2 0,-10 2 0,19 0 0,-24 0 0,7-2 0,-10 1 0,-4-3 0,3 4 0,-5-5 0,4 3 0,-1-3 0,1 3 0,2-2 0,-2 1 0,2-1 0,2-1 0,-3 2 0,2-2 0,-4 3 0,1-1 0,2-1 0,-2 2 0,2-1 0,2-2 0,-1 3 0,13-5 0,-4 2 0,6-2 0,-7 3 0,-6-2 0,-3 4 0,-2-2 0,2 1 0,-4-1 0,2 1 0,-3-1 0,1 2 0,-1-1 0,1-1 0,1 1 0,-1-1 0,0-1 0,-1 1 0,-2-1 0,5 1 0,-2-1 0,1 0 0,-1 1 0,-1-1 0,3-1 0,0-1 0,0-3 0,1 1 0,-1 0 0,3-4 0,0 3 0,-2 0 0,-1 3 0,-3 0 0,-1 2 0,1-1 0,-2 1 0,0 0 0,2 1 0,-1-1 0,1-1 0,1 3 0,-3-3 0,5 1 0,-6 0 0,5 0 0,-4 1 0,1 2 0,1-3 0,-2 1 0,3-3 0,1 0 0,-1-2 0,2 0 0,-3-1 0,1 1 0,-1 2 0,-1 1 0,-1 1 0,0 2 0,-2-1 0,4 10 0,-1-5 0,-1 10 0,5 0 0,-4-1 0,5 2 0,-3-5 0,-3 2 0,2-4 0,-3 1 0,3-1 0,-2-1 0,1 1 0,1 1 0,-2-1 0,3 4 0,-1-4 0,1 2 0,-3-3 0,2-1 0,-3-1 0,1-2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1T23:58:10.2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0 402 24575,'12'0'0,"-3"0"0,-1 0 0,-5 2 0,3-1 0,-3 1 0,1-2 0,1 0 0,-1 0 0,1 0 0,-1 2 0,3-2 0,-2 2 0,1-2 0,1 0 0,-2 0 0,1 0 0,1 0 0,-2 0 0,3 0 0,-3 0 0,4 0 0,-4 2 0,2-1 0,-1 1 0,-1-2 0,2 0 0,-3 0 0,3 0 0,3 0 0,0 0 0,3 0 0,-4 0 0,0 0 0,4 0 0,-5 0 0,2 0 0,-3 0 0,-2 0 0,1 0 0,-1 0 0,-1 0 0,3 0 0,0 0 0,2 0 0,-2 0 0,-1 0 0,-1 0 0,-1 0 0,1 0 0,-1 0 0,1 0 0,-1 0 0,1 0 0,1 0 0,-1-2 0,14 1 0,-9-3 0,13 4 0,4-2 0,-10 2 0,19 0 0,-24 0 0,7-2 0,-10 1 0,-4-3 0,3 4 0,-5-5 0,4 3 0,-1-3 0,1 3 0,2-2 0,-2 1 0,2-1 0,2-1 0,-3 2 0,2-2 0,-4 3 0,1-1 0,2-1 0,-2 2 0,2-1 0,2-2 0,-1 3 0,13-5 0,-4 2 0,6-2 0,-7 3 0,-6-2 0,-3 4 0,-2-2 0,2 1 0,-4-1 0,2 1 0,-3-1 0,1 2 0,-1-1 0,1-1 0,1 1 0,-1-1 0,0-1 0,-1 1 0,-2-1 0,5 1 0,-2-1 0,1 0 0,-1 1 0,-1-1 0,3-1 0,0-1 0,0-3 0,1 1 0,-1 0 0,3-4 0,0 3 0,-2 0 0,-1 3 0,-3 0 0,-1 2 0,1-1 0,-2 1 0,0 0 0,2 1 0,-1-1 0,1-1 0,1 3 0,-3-3 0,5 1 0,-6 0 0,5 0 0,-4 1 0,1 2 0,1-3 0,-2 1 0,3-3 0,1 0 0,-1-2 0,2 0 0,-3-1 0,1 1 0,-1 2 0,-1 1 0,-1 1 0,0 2 0,-2-1 0,4 10 0,-1-5 0,-1 10 0,5 0 0,-4-1 0,5 2 0,-3-5 0,-3 2 0,2-4 0,-3 1 0,3-1 0,-2-1 0,1 1 0,1 1 0,-2-1 0,3 4 0,-1-4 0,1 2 0,-3-3 0,2-1 0,-3-1 0,1-2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1T23:58:10.2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1 357 24575,'9'-3'0,"0"1"0,-5 2 0,-1-2 0,1 2 0,-2-2 0,3 0 0,-1 1 0,1-1 0,-1 2 0,1-2 0,-1 2 0,6-5 0,-4 4 0,6-3 0,-7 1 0,4 1 0,2-3 0,-1 4 0,2-3 0,-3 1 0,1 1 0,2-3 0,-2 2 0,7 0 0,-4-1 0,1 1 0,-1 0 0,-6-1 0,1 1 0,-3-1 0,0-1 0,-1 3 0,-2-2 0,3 1 0,-1-2 0,-1 1 0,3-1 0,-3 1 0,3-1 0,-1 3 0,-1-4 0,1 4 0,-1-4 0,1 4 0,-1-1 0,1-3 0,-1 3 0,3-3 0,0 1 0,0 0 0,3-5 0,-5 4 0,4-6 0,-4 9 0,2-3 0,0 3 0,-2-1 0,1-1 0,-1 2 0,-1-1 0,1 2 0,1-3 0,-3 1 0,3-3 0,-3 4 0,3-5 0,-1 5 0,2-4 0,-1 1 0,-1 3 0,4-3 0,-4 3 0,1-2 0,1 1 0,-2 1 0,1-1 0,-1 4 0,-1-4 0,1 1 0,1-1 0,-1 1 0,2-1 0,-1 1 0,-1-1 0,2 1 0,-3 1 0,1 0 0,-1 0 0,5-3 0,-1 1 0,1 1 0,-1-1 0,-3 3 0,4-3 0,-4 4 0,3-4 0,-3 3 0,4-3 0,-4 4 0,1-2 0,-1 2 0,-1 0 0,1 0 0,-1 0 0,1 0 0,-1 2 0,3 0 0,0 3 0,0-3 0,5 5 0,-6-5 0,6 5 0,-7-5 0,2 3 0,-3-1 0,1 1 0,-1-1 0,1 1 0,-1-1 0,1 3 0,-1-2 0,-1 3 0,1-3 0,-4 2 0,4-3 0,-3 1 0,3-1 0,-4 1 0,4-1 0,-3 1 0,3-1 0,-4 1 0,2-1 0,0-1 0,-1 1 0,3-4 0,-4 6 0,4-5 0,-1 7 0,1-5 0,3 4 0,0-1 0,0 1 0,1 3 0,-1-1 0,3 0 0,-1 0 0,0-2 0,-2-1 0,-1-1 0,-1-3 0,1 2 0,-1-1 0,2-1 0,-3 2 0,1-3 0,1 3 0,1-2 0,0 1 0,0 1 0,-3-4 0,1 2 0,-1-2 0,1 0 0,-1 0 0,-1 2 0,1-1 0,-2 1 0,3-2 0,-1 0 0,1 0 0,-1 0 0,1 0 0,1 2 0,1-2 0,2 2 0,-1-2 0,0 0 0,-3 2 0,4-1 0,-4 1 0,1-2 0,-1 0 0,-1 0 0,1 0 0,-1 2 0,1-2 0,-1 2 0,1-2 0,-1 2 0,1-1 0,-1 1 0,1-2 0,-3 2 0,0-2 0,-2 2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1T23:58:10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24575,'12'0'0,"-3"0"0,3 0 0,-6 0 0,6 0 0,-5 0 0,2 0 0,0 0 0,-2 0 0,2 0 0,2 0 0,-1 0 0,6 0 0,-6 2 0,3-2 0,-4 2 0,-2-2 0,-1 0 0,-1 0 0,-1 0 0,3 0 0,0 0 0,6 0 0,-5 0 0,4 0 0,-7 0 0,3 0 0,-3 0 0,4 0 0,-4 2 0,3-1 0,-3 1 0,4-2 0,-4 0 0,2 0 0,-3 0 0,1 0 0,-1 0 0,1 0 0,1 0 0,-1 0 0,4 0 0,-2 0 0,2 0 0,3 0 0,-4 0 0,8 0 0,-10 0 0,4 0 0,-3 0 0,-2 2 0,1-2 0,-1 2 0,-1-2 0,1 0 0,-1 0 0,1 2 0,-1-1 0,1 1 0,-1-2 0,1 0 0,-1 0 0,3 0 0,-2 0 0,1 0 0,-1 0 0,2 0 0,-2 0 0,3 0 0,-3 0 0,2 0 0,-3 0 0,3 0 0,-2 0 0,1 0 0,-1 0 0,1 0 0,-1 0 0,2 0 0,-3-2 0,1 1 0,-1-1 0,1 2 0,-1 0 0,1 0 0,-1-2 0,1 2 0,-1-2 0,1 2 0,-1 0 0,1 0 0,1 0 0,1 0 0,2 0 0,0 0 0,0 0 0,1 0 0,-1 0 0,-2 0 0,-1 0 0,-1 0 0,-3-3 0,2 3 0,-1-2 0,1 2 0,1 0 0,-1 0 0,1 0 0,-1 0 0,1 0 0,-1 0 0,-1 0 0,-1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20:27:39.0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0 402 24575,'12'0'0,"-3"0"0,-1 0 0,-5 2 0,3-1 0,-3 1 0,1-2 0,1 0 0,-1 0 0,1 0 0,-1 2 0,3-2 0,-2 2 0,1-2 0,1 0 0,-2 0 0,1 0 0,1 0 0,-2 0 0,3 0 0,-3 0 0,4 0 0,-4 2 0,2-1 0,-1 1 0,-1-2 0,2 0 0,-3 0 0,3 0 0,3 0 0,0 0 0,3 0 0,-4 0 0,0 0 0,4 0 0,-5 0 0,2 0 0,-3 0 0,-2 0 0,1 0 0,-1 0 0,-1 0 0,3 0 0,0 0 0,2 0 0,-2 0 0,-1 0 0,-1 0 0,-1 0 0,1 0 0,-1 0 0,1 0 0,-1 0 0,1 0 0,1 0 0,-1-2 0,14 1 0,-9-3 0,13 4 0,4-2 0,-10 2 0,19 0 0,-24 0 0,7-2 0,-10 1 0,-4-3 0,3 4 0,-5-5 0,4 3 0,-1-3 0,1 3 0,2-2 0,-2 1 0,2-1 0,2-1 0,-3 2 0,2-2 0,-4 3 0,1-1 0,2-1 0,-2 2 0,2-1 0,2-2 0,-1 3 0,13-5 0,-4 2 0,6-2 0,-7 3 0,-6-2 0,-3 4 0,-2-2 0,2 1 0,-4-1 0,2 1 0,-3-1 0,1 2 0,-1-1 0,1-1 0,1 1 0,-1-1 0,0-1 0,-1 1 0,-2-1 0,5 1 0,-2-1 0,1 0 0,-1 1 0,-1-1 0,3-1 0,0-1 0,0-3 0,1 1 0,-1 0 0,3-4 0,0 3 0,-2 0 0,-1 3 0,-3 0 0,-1 2 0,1-1 0,-2 1 0,0 0 0,2 1 0,-1-1 0,1-1 0,1 3 0,-3-3 0,5 1 0,-6 0 0,5 0 0,-4 1 0,1 2 0,1-3 0,-2 1 0,3-3 0,1 0 0,-1-2 0,2 0 0,-3-1 0,1 1 0,-1 2 0,-1 1 0,-1 1 0,0 2 0,-2-1 0,4 10 0,-1-5 0,-1 10 0,5 0 0,-4-1 0,5 2 0,-3-5 0,-3 2 0,2-4 0,-3 1 0,3-1 0,-2-1 0,1 1 0,1 1 0,-2-1 0,3 4 0,-1-4 0,1 2 0,-3-3 0,2-1 0,-3-1 0,1-2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1T23:59:33.8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0 402 24575,'12'0'0,"-3"0"0,-1 0 0,-5 2 0,3-1 0,-3 1 0,1-2 0,1 0 0,-1 0 0,1 0 0,-1 2 0,3-2 0,-2 2 0,1-2 0,1 0 0,-2 0 0,1 0 0,1 0 0,-2 0 0,3 0 0,-3 0 0,4 0 0,-4 2 0,2-1 0,-1 1 0,-1-2 0,2 0 0,-3 0 0,3 0 0,3 0 0,0 0 0,3 0 0,-4 0 0,0 0 0,4 0 0,-5 0 0,2 0 0,-3 0 0,-2 0 0,1 0 0,-1 0 0,-1 0 0,3 0 0,0 0 0,2 0 0,-2 0 0,-1 0 0,-1 0 0,-1 0 0,1 0 0,-1 0 0,1 0 0,-1 0 0,1 0 0,1 0 0,-1-2 0,14 1 0,-9-3 0,13 4 0,4-2 0,-10 2 0,19 0 0,-24 0 0,7-2 0,-10 1 0,-4-3 0,3 4 0,-5-5 0,4 3 0,-1-3 0,1 3 0,2-2 0,-2 1 0,2-1 0,2-1 0,-3 2 0,2-2 0,-4 3 0,1-1 0,2-1 0,-2 2 0,2-1 0,2-2 0,-1 3 0,13-5 0,-4 2 0,6-2 0,-7 3 0,-6-2 0,-3 4 0,-2-2 0,2 1 0,-4-1 0,2 1 0,-3-1 0,1 2 0,-1-1 0,1-1 0,1 1 0,-1-1 0,0-1 0,-1 1 0,-2-1 0,5 1 0,-2-1 0,1 0 0,-1 1 0,-1-1 0,3-1 0,0-1 0,0-3 0,1 1 0,-1 0 0,3-4 0,0 3 0,-2 0 0,-1 3 0,-3 0 0,-1 2 0,1-1 0,-2 1 0,0 0 0,2 1 0,-1-1 0,1-1 0,1 3 0,-3-3 0,5 1 0,-6 0 0,5 0 0,-4 1 0,1 2 0,1-3 0,-2 1 0,3-3 0,1 0 0,-1-2 0,2 0 0,-3-1 0,1 1 0,-1 2 0,-1 1 0,-1 1 0,0 2 0,-2-1 0,4 10 0,-1-5 0,-1 10 0,5 0 0,-4-1 0,5 2 0,-3-5 0,-3 2 0,2-4 0,-3 1 0,3-1 0,-2-1 0,1 1 0,1 1 0,-2-1 0,3 4 0,-1-4 0,1 2 0,-3-3 0,2-1 0,-3-1 0,1-2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1T23:59:33.8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1 357 24575,'9'-3'0,"0"1"0,-5 2 0,-1-2 0,1 2 0,-2-2 0,3 0 0,-1 1 0,1-1 0,-1 2 0,1-2 0,-1 2 0,6-5 0,-4 4 0,6-3 0,-7 1 0,4 1 0,2-3 0,-1 4 0,2-3 0,-3 1 0,1 1 0,2-3 0,-2 2 0,7 0 0,-4-1 0,1 1 0,-1 0 0,-6-1 0,1 1 0,-3-1 0,0-1 0,-1 3 0,-2-2 0,3 1 0,-1-2 0,-1 1 0,3-1 0,-3 1 0,3-1 0,-1 3 0,-1-4 0,1 4 0,-1-4 0,1 4 0,-1-1 0,1-3 0,-1 3 0,3-3 0,0 1 0,0 0 0,3-5 0,-5 4 0,4-6 0,-4 9 0,2-3 0,0 3 0,-2-1 0,1-1 0,-1 2 0,-1-1 0,1 2 0,1-3 0,-3 1 0,3-3 0,-3 4 0,3-5 0,-1 5 0,2-4 0,-1 1 0,-1 3 0,4-3 0,-4 3 0,1-2 0,1 1 0,-2 1 0,1-1 0,-1 4 0,-1-4 0,1 1 0,1-1 0,-1 1 0,2-1 0,-1 1 0,-1-1 0,2 1 0,-3 1 0,1 0 0,-1 0 0,5-3 0,-1 1 0,1 1 0,-1-1 0,-3 3 0,4-3 0,-4 4 0,3-4 0,-3 3 0,4-3 0,-4 4 0,1-2 0,-1 2 0,-1 0 0,1 0 0,-1 0 0,1 0 0,-1 2 0,3 0 0,0 3 0,0-3 0,5 5 0,-6-5 0,6 5 0,-7-5 0,2 3 0,-3-1 0,1 1 0,-1-1 0,1 1 0,-1-1 0,1 3 0,-1-2 0,-1 3 0,1-3 0,-4 2 0,4-3 0,-3 1 0,3-1 0,-4 1 0,4-1 0,-3 1 0,3-1 0,-4 1 0,2-1 0,0-1 0,-1 1 0,3-4 0,-4 6 0,4-5 0,-1 7 0,1-5 0,3 4 0,0-1 0,0 1 0,1 3 0,-1-1 0,3 0 0,-1 0 0,0-2 0,-2-1 0,-1-1 0,-1-3 0,1 2 0,-1-1 0,2-1 0,-3 2 0,1-3 0,1 3 0,1-2 0,0 1 0,0 1 0,-3-4 0,1 2 0,-1-2 0,1 0 0,-1 0 0,-1 2 0,1-1 0,-2 1 0,3-2 0,-1 0 0,1 0 0,-1 0 0,1 0 0,1 2 0,1-2 0,2 2 0,-1-2 0,0 0 0,-3 2 0,4-1 0,-4 1 0,1-2 0,-1 0 0,-1 0 0,1 0 0,-1 2 0,1-2 0,-1 2 0,1-2 0,-1 2 0,1-1 0,-1 1 0,1-2 0,-3 2 0,0-2 0,-2 2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1T23:59:33.8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24575,'12'0'0,"-3"0"0,3 0 0,-6 0 0,6 0 0,-5 0 0,2 0 0,0 0 0,-2 0 0,2 0 0,2 0 0,-1 0 0,6 0 0,-6 2 0,3-2 0,-4 2 0,-2-2 0,-1 0 0,-1 0 0,-1 0 0,3 0 0,0 0 0,6 0 0,-5 0 0,4 0 0,-7 0 0,3 0 0,-3 0 0,4 0 0,-4 2 0,3-1 0,-3 1 0,4-2 0,-4 0 0,2 0 0,-3 0 0,1 0 0,-1 0 0,1 0 0,1 0 0,-1 0 0,4 0 0,-2 0 0,2 0 0,3 0 0,-4 0 0,8 0 0,-10 0 0,4 0 0,-3 0 0,-2 2 0,1-2 0,-1 2 0,-1-2 0,1 0 0,-1 0 0,1 2 0,-1-1 0,1 1 0,-1-2 0,1 0 0,-1 0 0,3 0 0,-2 0 0,1 0 0,-1 0 0,2 0 0,-2 0 0,3 0 0,-3 0 0,2 0 0,-3 0 0,3 0 0,-2 0 0,1 0 0,-1 0 0,1 0 0,-1 0 0,2 0 0,-3-2 0,1 1 0,-1-1 0,1 2 0,-1 0 0,1 0 0,-1-2 0,1 2 0,-1-2 0,1 2 0,-1 0 0,1 0 0,1 0 0,1 0 0,2 0 0,0 0 0,0 0 0,1 0 0,-1 0 0,-2 0 0,-1 0 0,-1 0 0,-3-3 0,2 3 0,-1-2 0,1 2 0,1 0 0,-1 0 0,1 0 0,-1 0 0,1 0 0,-1 0 0,-1 0 0,-1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1T23:59:33.8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0 402 24575,'12'0'0,"-3"0"0,-1 0 0,-5 2 0,3-1 0,-3 1 0,1-2 0,1 0 0,-1 0 0,1 0 0,-1 2 0,3-2 0,-2 2 0,1-2 0,1 0 0,-2 0 0,1 0 0,1 0 0,-2 0 0,3 0 0,-3 0 0,4 0 0,-4 2 0,2-1 0,-1 1 0,-1-2 0,2 0 0,-3 0 0,3 0 0,3 0 0,0 0 0,3 0 0,-4 0 0,0 0 0,4 0 0,-5 0 0,2 0 0,-3 0 0,-2 0 0,1 0 0,-1 0 0,-1 0 0,3 0 0,0 0 0,2 0 0,-2 0 0,-1 0 0,-1 0 0,-1 0 0,1 0 0,-1 0 0,1 0 0,-1 0 0,1 0 0,1 0 0,-1-2 0,14 1 0,-9-3 0,13 4 0,4-2 0,-10 2 0,19 0 0,-24 0 0,7-2 0,-10 1 0,-4-3 0,3 4 0,-5-5 0,4 3 0,-1-3 0,1 3 0,2-2 0,-2 1 0,2-1 0,2-1 0,-3 2 0,2-2 0,-4 3 0,1-1 0,2-1 0,-2 2 0,2-1 0,2-2 0,-1 3 0,13-5 0,-4 2 0,6-2 0,-7 3 0,-6-2 0,-3 4 0,-2-2 0,2 1 0,-4-1 0,2 1 0,-3-1 0,1 2 0,-1-1 0,1-1 0,1 1 0,-1-1 0,0-1 0,-1 1 0,-2-1 0,5 1 0,-2-1 0,1 0 0,-1 1 0,-1-1 0,3-1 0,0-1 0,0-3 0,1 1 0,-1 0 0,3-4 0,0 3 0,-2 0 0,-1 3 0,-3 0 0,-1 2 0,1-1 0,-2 1 0,0 0 0,2 1 0,-1-1 0,1-1 0,1 3 0,-3-3 0,5 1 0,-6 0 0,5 0 0,-4 1 0,1 2 0,1-3 0,-2 1 0,3-3 0,1 0 0,-1-2 0,2 0 0,-3-1 0,1 1 0,-1 2 0,-1 1 0,-1 1 0,0 2 0,-2-1 0,4 10 0,-1-5 0,-1 10 0,5 0 0,-4-1 0,5 2 0,-3-5 0,-3 2 0,2-4 0,-3 1 0,3-1 0,-2-1 0,1 1 0,1 1 0,-2-1 0,3 4 0,-1-4 0,1 2 0,-3-3 0,2-1 0,-3-1 0,1-2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00:00:46.2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0 402 24575,'12'0'0,"-3"0"0,-1 0 0,-5 2 0,3-1 0,-3 1 0,1-2 0,1 0 0,-1 0 0,1 0 0,-1 2 0,3-2 0,-2 2 0,1-2 0,1 0 0,-2 0 0,1 0 0,1 0 0,-2 0 0,3 0 0,-3 0 0,4 0 0,-4 2 0,2-1 0,-1 1 0,-1-2 0,2 0 0,-3 0 0,3 0 0,3 0 0,0 0 0,3 0 0,-4 0 0,0 0 0,4 0 0,-5 0 0,2 0 0,-3 0 0,-2 0 0,1 0 0,-1 0 0,-1 0 0,3 0 0,0 0 0,2 0 0,-2 0 0,-1 0 0,-1 0 0,-1 0 0,1 0 0,-1 0 0,1 0 0,-1 0 0,1 0 0,1 0 0,-1-2 0,14 1 0,-9-3 0,13 4 0,4-2 0,-10 2 0,19 0 0,-24 0 0,7-2 0,-10 1 0,-4-3 0,3 4 0,-5-5 0,4 3 0,-1-3 0,1 3 0,2-2 0,-2 1 0,2-1 0,2-1 0,-3 2 0,2-2 0,-4 3 0,1-1 0,2-1 0,-2 2 0,2-1 0,2-2 0,-1 3 0,13-5 0,-4 2 0,6-2 0,-7 3 0,-6-2 0,-3 4 0,-2-2 0,2 1 0,-4-1 0,2 1 0,-3-1 0,1 2 0,-1-1 0,1-1 0,1 1 0,-1-1 0,0-1 0,-1 1 0,-2-1 0,5 1 0,-2-1 0,1 0 0,-1 1 0,-1-1 0,3-1 0,0-1 0,0-3 0,1 1 0,-1 0 0,3-4 0,0 3 0,-2 0 0,-1 3 0,-3 0 0,-1 2 0,1-1 0,-2 1 0,0 0 0,2 1 0,-1-1 0,1-1 0,1 3 0,-3-3 0,5 1 0,-6 0 0,5 0 0,-4 1 0,1 2 0,1-3 0,-2 1 0,3-3 0,1 0 0,-1-2 0,2 0 0,-3-1 0,1 1 0,-1 2 0,-1 1 0,-1 1 0,0 2 0,-2-1 0,4 10 0,-1-5 0,-1 10 0,5 0 0,-4-1 0,5 2 0,-3-5 0,-3 2 0,2-4 0,-3 1 0,3-1 0,-2-1 0,1 1 0,1 1 0,-2-1 0,3 4 0,-1-4 0,1 2 0,-3-3 0,2-1 0,-3-1 0,1-2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00:00:46.2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24575,'12'0'0,"-3"0"0,3 0 0,-6 0 0,6 0 0,-5 0 0,2 0 0,0 0 0,-2 0 0,2 0 0,2 0 0,-1 0 0,6 0 0,-6 2 0,3-2 0,-4 2 0,-2-2 0,-1 0 0,-1 0 0,-1 0 0,3 0 0,0 0 0,6 0 0,-5 0 0,4 0 0,-7 0 0,3 0 0,-3 0 0,4 0 0,-4 2 0,3-1 0,-3 1 0,4-2 0,-4 0 0,2 0 0,-3 0 0,1 0 0,-1 0 0,1 0 0,1 0 0,-1 0 0,4 0 0,-2 0 0,2 0 0,3 0 0,-4 0 0,8 0 0,-10 0 0,4 0 0,-3 0 0,-2 2 0,1-2 0,-1 2 0,-1-2 0,1 0 0,-1 0 0,1 2 0,-1-1 0,1 1 0,-1-2 0,1 0 0,-1 0 0,3 0 0,-2 0 0,1 0 0,-1 0 0,2 0 0,-2 0 0,3 0 0,-3 0 0,2 0 0,-3 0 0,3 0 0,-2 0 0,1 0 0,-1 0 0,1 0 0,-1 0 0,2 0 0,-3-2 0,1 1 0,-1-1 0,1 2 0,-1 0 0,1 0 0,-1-2 0,1 2 0,-1-2 0,1 2 0,-1 0 0,1 0 0,1 0 0,1 0 0,2 0 0,0 0 0,0 0 0,1 0 0,-1 0 0,-2 0 0,-1 0 0,-1 0 0,-3-3 0,2 3 0,-1-2 0,1 2 0,1 0 0,-1 0 0,1 0 0,-1 0 0,1 0 0,-1 0 0,-1 0 0,-1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00:00:46.2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0 402 24575,'12'0'0,"-3"0"0,-1 0 0,-5 2 0,3-1 0,-3 1 0,1-2 0,1 0 0,-1 0 0,1 0 0,-1 2 0,3-2 0,-2 2 0,1-2 0,1 0 0,-2 0 0,1 0 0,1 0 0,-2 0 0,3 0 0,-3 0 0,4 0 0,-4 2 0,2-1 0,-1 1 0,-1-2 0,2 0 0,-3 0 0,3 0 0,3 0 0,0 0 0,3 0 0,-4 0 0,0 0 0,4 0 0,-5 0 0,2 0 0,-3 0 0,-2 0 0,1 0 0,-1 0 0,-1 0 0,3 0 0,0 0 0,2 0 0,-2 0 0,-1 0 0,-1 0 0,-1 0 0,1 0 0,-1 0 0,1 0 0,-1 0 0,1 0 0,1 0 0,-1-2 0,14 1 0,-9-3 0,13 4 0,4-2 0,-10 2 0,19 0 0,-24 0 0,7-2 0,-10 1 0,-4-3 0,3 4 0,-5-5 0,4 3 0,-1-3 0,1 3 0,2-2 0,-2 1 0,2-1 0,2-1 0,-3 2 0,2-2 0,-4 3 0,1-1 0,2-1 0,-2 2 0,2-1 0,2-2 0,-1 3 0,13-5 0,-4 2 0,6-2 0,-7 3 0,-6-2 0,-3 4 0,-2-2 0,2 1 0,-4-1 0,2 1 0,-3-1 0,1 2 0,-1-1 0,1-1 0,1 1 0,-1-1 0,0-1 0,-1 1 0,-2-1 0,5 1 0,-2-1 0,1 0 0,-1 1 0,-1-1 0,3-1 0,0-1 0,0-3 0,1 1 0,-1 0 0,3-4 0,0 3 0,-2 0 0,-1 3 0,-3 0 0,-1 2 0,1-1 0,-2 1 0,0 0 0,2 1 0,-1-1 0,1-1 0,1 3 0,-3-3 0,5 1 0,-6 0 0,5 0 0,-4 1 0,1 2 0,1-3 0,-2 1 0,3-3 0,1 0 0,-1-2 0,2 0 0,-3-1 0,1 1 0,-1 2 0,-1 1 0,-1 1 0,0 2 0,-2-1 0,4 10 0,-1-5 0,-1 10 0,5 0 0,-4-1 0,5 2 0,-3-5 0,-3 2 0,2-4 0,-3 1 0,3-1 0,-2-1 0,1 1 0,1 1 0,-2-1 0,3 4 0,-1-4 0,1 2 0,-3-3 0,2-1 0,-3-1 0,1-2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20:24:40.4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24575,'12'0'0,"-3"0"0,3 0 0,-6 0 0,6 0 0,-5 0 0,2 0 0,0 0 0,-2 0 0,2 0 0,2 0 0,-1 0 0,6 0 0,-6 2 0,3-1 0,-4 1 0,-2-2 0,-1 0 0,-1 0 0,-1 0 0,3 0 0,0 0 0,6 0 0,-5 0 0,4 0 0,-7 0 0,3 0 0,-3 0 0,4 0 0,-4 2 0,3-2 0,-3 2 0,4-2 0,-4 0 0,2 0 0,-3 0 0,1 0 0,-1 0 0,1 0 0,1 0 0,-1 0 0,4 0 0,-2 0 0,2 0 0,3 0 0,-4 0 0,8 0 0,-10 0 0,4 0 0,-3 0 0,-2 2 0,1-1 0,-1 1 0,-1-2 0,1 0 0,-1 0 0,1 2 0,-1-2 0,1 2 0,-1-2 0,1 0 0,-1 0 0,3 0 0,-2 0 0,1 0 0,-1 0 0,2 0 0,-2 0 0,3 0 0,-3 0 0,2 0 0,-3 0 0,3 0 0,-2 0 0,1 0 0,-1 0 0,1 0 0,-1 0 0,2 0 0,-3-2 0,1 2 0,-1-2 0,1 2 0,-1 0 0,1 0 0,-1-2 0,1 1 0,-1-1 0,1 2 0,-1 0 0,1 0 0,1 0 0,1 0 0,2 0 0,0 0 0,0 0 0,1 0 0,-1 0 0,-2 0 0,-1 0 0,-1 0 0,-3-2 0,2 2 0,-1-2 0,1 2 0,1 0 0,-1 0 0,1 0 0,-1 0 0,1 0 0,-1 0 0,-1 0 0,-1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1T23:40:33.4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0 402 24575,'12'0'0,"-3"0"0,-1 0 0,-5 2 0,3-1 0,-3 1 0,1-2 0,1 0 0,-1 0 0,1 0 0,-1 2 0,3-2 0,-2 2 0,1-2 0,1 0 0,-2 0 0,1 0 0,1 0 0,-2 0 0,3 0 0,-3 0 0,4 0 0,-4 2 0,2-1 0,-1 1 0,-1-2 0,2 0 0,-3 0 0,3 0 0,3 0 0,0 0 0,3 0 0,-4 0 0,0 0 0,4 0 0,-5 0 0,2 0 0,-3 0 0,-2 0 0,1 0 0,-1 0 0,-1 0 0,3 0 0,0 0 0,2 0 0,-2 0 0,-1 0 0,-1 0 0,-1 0 0,1 0 0,-1 0 0,1 0 0,-1 0 0,1 0 0,1 0 0,-1-2 0,14 1 0,-9-3 0,13 4 0,4-2 0,-10 2 0,19 0 0,-24 0 0,7-2 0,-10 1 0,-4-3 0,3 4 0,-5-5 0,4 3 0,-1-3 0,1 3 0,2-2 0,-2 1 0,2-1 0,2-1 0,-3 2 0,2-2 0,-4 3 0,1-1 0,2-1 0,-2 2 0,2-1 0,2-2 0,-1 3 0,13-5 0,-4 2 0,6-2 0,-7 3 0,-6-2 0,-3 4 0,-2-2 0,2 1 0,-4-1 0,2 1 0,-3-1 0,1 2 0,-1-1 0,1-1 0,1 1 0,-1-1 0,0-1 0,-1 1 0,-2-1 0,5 1 0,-2-1 0,1 0 0,-1 1 0,-1-1 0,3-1 0,0-1 0,0-3 0,1 1 0,-1 0 0,3-4 0,0 3 0,-2 0 0,-1 3 0,-3 0 0,-1 2 0,1-1 0,-2 1 0,0 0 0,2 1 0,-1-1 0,1-1 0,1 3 0,-3-3 0,5 1 0,-6 0 0,5 0 0,-4 1 0,1 2 0,1-3 0,-2 1 0,3-3 0,1 0 0,-1-2 0,2 0 0,-3-1 0,1 1 0,-1 2 0,-1 1 0,-1 1 0,0 2 0,-2-1 0,4 10 0,-1-5 0,-1 10 0,5 0 0,-4-1 0,5 2 0,-3-5 0,-3 2 0,2-4 0,-3 1 0,3-1 0,-2-1 0,1 1 0,1 1 0,-2-1 0,3 4 0,-1-4 0,1 2 0,-3-3 0,2-1 0,-3-1 0,1-2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20:24:40.4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1 357 24575,'10'-2'0,"-2"0"0,-3 2 0,-3-2 0,2 1 0,-1-1 0,1 0 0,1 2 0,-1-2 0,1 2 0,-1-2 0,1 1 0,5-3 0,-4 3 0,6-4 0,-7 3 0,4-1 0,1-1 0,0 3 0,3-4 0,-4 3 0,0-1 0,4-1 0,-3 1 0,6 0 0,-2-2 0,0 3 0,-2-1 0,-5-2 0,2 3 0,-4-3 0,-1 1 0,0 1 0,-1-1 0,1 2 0,1-3 0,-3 0 0,4 1 0,-3-1 0,4 1 0,-3 1 0,1-3 0,-1 5 0,1-5 0,-1 3 0,1 1 0,-1-4 0,1 3 0,1-4 0,1 3 0,0-1 0,3-5 0,-5 4 0,5-7 0,-5 10 0,2-3 0,-1 4 0,-1-3 0,2 1 0,-3 1 0,1-1 0,-1 1 0,3-1 0,-4-1 0,3-1 0,-4 3 0,5-5 0,-2 5 0,1-4 0,1 0 0,-2 4 0,3-3 0,-3 4 0,2-3 0,-1 0 0,-1 3 0,2-2 0,-3 3 0,1-3 0,-1 2 0,3-3 0,-2 3 0,2-2 0,-1 1 0,-1-2 0,2 3 0,-3 0 0,1 0 0,-1-1 0,5-1 0,-2-1 0,2 3 0,0-2 0,-4 3 0,3-3 0,-3 3 0,4-3 0,-4 4 0,3-4 0,-3 3 0,2-1 0,-3 2 0,1 0 0,-1 0 0,1 0 0,-1 0 0,1 2 0,1 1 0,1 1 0,1-1 0,4 4 0,-6-6 0,6 6 0,-7-4 0,1 1 0,-1 1 0,-1-1 0,1 1 0,-1-1 0,1 1 0,-1 1 0,1-1 0,-3 4 0,2-4 0,-3 1 0,3-1 0,-4-1 0,4 1 0,-3-1 0,3 1 0,-4-1 0,4 1 0,-3-1 0,1 1 0,0-3 0,-2 2 0,4-3 0,-3 5 0,3-5 0,-2 7 0,3-5 0,1 4 0,1-1 0,0 1 0,2 2 0,-2 0 0,2 0 0,0 0 0,0-2 0,-2 0 0,0-3 0,-3-1 0,3 1 0,-2-2 0,1 1 0,-1 1 0,-1-4 0,3 4 0,0-1 0,0-1 0,-1 2 0,-1-3 0,-1 1 0,1-2 0,-1 0 0,1 0 0,-3 2 0,2-2 0,-1 2 0,1-2 0,1 0 0,-1 0 0,1 0 0,-1 0 0,3 2 0,0-1 0,2 1 0,-2-2 0,2 0 0,-4 2 0,3-2 0,-3 2 0,2-2 0,-3 0 0,1 0 0,-1 0 0,1 2 0,-1-1 0,1 1 0,-1-2 0,1 2 0,-1-2 0,1 2 0,-1-2 0,-1 2 0,-1-1 0,-2 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20:29:33.4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0 402 24575,'12'0'0,"-3"0"0,-1 0 0,-5 2 0,3-1 0,-3 1 0,1-2 0,1 0 0,-1 0 0,1 0 0,-1 2 0,3-2 0,-2 2 0,1-2 0,1 0 0,-2 0 0,1 0 0,1 0 0,-2 0 0,3 0 0,-3 0 0,4 0 0,-4 2 0,2-1 0,-1 1 0,-1-2 0,2 0 0,-3 0 0,3 0 0,3 0 0,0 0 0,3 0 0,-4 0 0,0 0 0,4 0 0,-5 0 0,2 0 0,-3 0 0,-2 0 0,1 0 0,-1 0 0,-1 0 0,3 0 0,0 0 0,2 0 0,-2 0 0,-1 0 0,-1 0 0,-1 0 0,1 0 0,-1 0 0,1 0 0,-1 0 0,1 0 0,1 0 0,-1-2 0,14 1 0,-9-3 0,13 4 0,4-2 0,-10 2 0,19 0 0,-24 0 0,7-2 0,-10 1 0,-4-3 0,3 4 0,-5-5 0,4 3 0,-1-3 0,1 3 0,2-2 0,-2 1 0,2-1 0,2-1 0,-3 2 0,2-2 0,-4 3 0,1-1 0,2-1 0,-2 2 0,2-1 0,2-2 0,-1 3 0,13-5 0,-4 2 0,6-2 0,-7 3 0,-6-2 0,-3 4 0,-2-2 0,2 1 0,-4-1 0,2 1 0,-3-1 0,1 2 0,-1-1 0,1-1 0,1 1 0,-1-1 0,0-1 0,-1 1 0,-2-1 0,5 1 0,-2-1 0,1 0 0,-1 1 0,-1-1 0,3-1 0,0-1 0,0-3 0,1 1 0,-1 0 0,3-4 0,0 3 0,-2 0 0,-1 3 0,-3 0 0,-1 2 0,1-1 0,-2 1 0,0 0 0,2 1 0,-1-1 0,1-1 0,1 3 0,-3-3 0,5 1 0,-6 0 0,5 0 0,-4 1 0,1 2 0,1-3 0,-2 1 0,3-3 0,1 0 0,-1-2 0,2 0 0,-3-1 0,1 1 0,-1 2 0,-1 1 0,-1 1 0,0 2 0,-2-1 0,4 10 0,-1-5 0,-1 10 0,5 0 0,-4-1 0,5 2 0,-3-5 0,-3 2 0,2-4 0,-3 1 0,3-1 0,-2-1 0,1 1 0,1 1 0,-2-1 0,3 4 0,-1-4 0,1 2 0,-3-3 0,2-1 0,-3-1 0,1-2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20:24:40.4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0 402 24575,'12'0'0,"-3"0"0,-1 0 0,-5 2 0,3-1 0,-3 1 0,1-2 0,1 0 0,-1 0 0,1 0 0,-1 2 0,3-2 0,-2 2 0,1-2 0,1 0 0,-2 0 0,1 0 0,1 0 0,-2 0 0,3 0 0,-3 0 0,4 0 0,-4 2 0,2-1 0,-1 1 0,-1-2 0,2 0 0,-3 0 0,3 0 0,3 0 0,0 0 0,3 0 0,-4 0 0,0 0 0,4 0 0,-5 0 0,2 0 0,-3 0 0,-2 0 0,1 0 0,-1 0 0,-1 0 0,3 0 0,0 0 0,2 0 0,-2 0 0,-1 0 0,-1 0 0,-1 0 0,1 0 0,-1 0 0,1 0 0,-1 0 0,1 0 0,1 0 0,-1-2 0,14 1 0,-9-3 0,13 4 0,4-2 0,-10 2 0,19 0 0,-24 0 0,7-2 0,-10 1 0,-4-3 0,3 4 0,-5-5 0,4 3 0,-1-3 0,1 3 0,2-2 0,-2 1 0,2-1 0,2-1 0,-3 2 0,2-2 0,-4 3 0,1-1 0,2-1 0,-2 2 0,2-1 0,2-2 0,-1 3 0,13-5 0,-4 2 0,6-2 0,-7 3 0,-6-2 0,-3 4 0,-2-2 0,2 1 0,-4-1 0,2 1 0,-3-1 0,1 2 0,-1-1 0,1-1 0,1 1 0,-1-1 0,0-1 0,-1 1 0,-2-1 0,5 1 0,-2-1 0,1 0 0,-1 1 0,-1-1 0,3-1 0,0-1 0,0-3 0,1 1 0,-1 0 0,3-4 0,0 3 0,-2 0 0,-1 3 0,-3 0 0,-1 2 0,1-1 0,-2 1 0,0 0 0,2 1 0,-1-1 0,1-1 0,1 3 0,-3-3 0,5 1 0,-6 0 0,5 0 0,-4 1 0,1 2 0,1-3 0,-2 1 0,3-3 0,1 0 0,-1-2 0,2 0 0,-3-1 0,1 1 0,-1 2 0,-1 1 0,-1 1 0,0 2 0,-2-1 0,4 10 0,-1-5 0,-1 10 0,5 0 0,-4-1 0,5 2 0,-3-5 0,-3 2 0,2-4 0,-3 1 0,3-1 0,-2-1 0,1 1 0,1 1 0,-2-1 0,3 4 0,-1-4 0,1 2 0,-3-3 0,2-1 0,-3-1 0,1-2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20:22:18.6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0 402 24575,'12'0'0,"-3"0"0,-1 0 0,-5 2 0,3-1 0,-3 1 0,1-2 0,1 0 0,-1 0 0,1 0 0,-1 2 0,3-2 0,-2 2 0,1-2 0,1 0 0,-2 0 0,1 0 0,1 0 0,-2 0 0,3 0 0,-3 0 0,4 0 0,-4 2 0,2-1 0,-1 1 0,-1-2 0,2 0 0,-3 0 0,3 0 0,3 0 0,0 0 0,3 0 0,-4 0 0,0 0 0,4 0 0,-5 0 0,2 0 0,-3 0 0,-2 0 0,1 0 0,-1 0 0,-1 0 0,3 0 0,0 0 0,2 0 0,-2 0 0,-1 0 0,-1 0 0,-1 0 0,1 0 0,-1 0 0,1 0 0,-1 0 0,1 0 0,1 0 0,-1-2 0,14 1 0,-9-3 0,13 4 0,4-2 0,-10 2 0,19 0 0,-24 0 0,7-2 0,-10 1 0,-4-3 0,3 4 0,-5-5 0,4 3 0,-1-3 0,1 3 0,2-2 0,-2 1 0,2-1 0,2-1 0,-3 2 0,2-2 0,-4 3 0,1-1 0,2-1 0,-2 2 0,2-1 0,2-2 0,-1 3 0,13-5 0,-4 2 0,6-2 0,-7 3 0,-6-2 0,-3 4 0,-2-2 0,2 1 0,-4-1 0,2 1 0,-3-1 0,1 2 0,-1-1 0,1-1 0,1 1 0,-1-1 0,0-1 0,-1 1 0,-2-1 0,5 1 0,-2-1 0,1 0 0,-1 1 0,-1-1 0,3-1 0,0-1 0,0-3 0,1 1 0,-1 0 0,3-4 0,0 3 0,-2 0 0,-1 3 0,-3 0 0,-1 2 0,1-1 0,-2 1 0,0 0 0,2 1 0,-1-1 0,1-1 0,1 3 0,-3-3 0,5 1 0,-6 0 0,5 0 0,-4 1 0,1 2 0,1-3 0,-2 1 0,3-3 0,1 0 0,-1-2 0,2 0 0,-3-1 0,1 1 0,-1 2 0,-1 1 0,-1 1 0,0 2 0,-2-1 0,4 10 0,-1-5 0,-1 10 0,5 0 0,-4-1 0,5 2 0,-3-5 0,-3 2 0,2-4 0,-3 1 0,3-1 0,-2-1 0,1 1 0,1 1 0,-2-1 0,3 4 0,-1-4 0,1 2 0,-3-3 0,2-1 0,-3-1 0,1-2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20:22:24.3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1 357 24575,'9'-3'0,"0"1"0,-5 2 0,-1-2 0,1 2 0,-2-2 0,3 0 0,-1 1 0,1-1 0,-1 2 0,1-2 0,-1 2 0,6-5 0,-4 4 0,6-3 0,-7 1 0,4 1 0,2-3 0,-1 4 0,2-3 0,-3 1 0,1 1 0,2-3 0,-2 2 0,7 0 0,-4-1 0,1 1 0,-1 0 0,-6-1 0,1 1 0,-3-1 0,0-1 0,-1 3 0,-2-2 0,3 1 0,-1-2 0,-1 1 0,3-1 0,-3 1 0,3-1 0,-1 3 0,-1-4 0,1 4 0,-1-4 0,1 4 0,-1-1 0,1-3 0,-1 3 0,3-3 0,0 1 0,0 0 0,3-5 0,-5 4 0,4-6 0,-4 9 0,2-3 0,0 3 0,-2-1 0,1-1 0,-1 2 0,-1-1 0,1 2 0,1-3 0,-3 1 0,3-3 0,-3 4 0,3-5 0,-1 5 0,2-4 0,-1 1 0,-1 3 0,4-3 0,-4 3 0,1-2 0,1 1 0,-2 1 0,1-1 0,-1 4 0,-1-4 0,1 1 0,1-1 0,-1 1 0,2-1 0,-1 1 0,-1-1 0,2 1 0,-3 1 0,1 0 0,-1 0 0,5-3 0,-1 1 0,1 1 0,-1-1 0,-3 3 0,4-3 0,-4 4 0,3-4 0,-3 3 0,4-3 0,-4 4 0,1-2 0,-1 2 0,-1 0 0,1 0 0,-1 0 0,1 0 0,-1 2 0,3 0 0,0 3 0,0-3 0,5 5 0,-6-5 0,6 5 0,-7-5 0,2 3 0,-3-1 0,1 1 0,-1-1 0,1 1 0,-1-1 0,1 3 0,-1-2 0,-1 3 0,1-3 0,-4 2 0,4-3 0,-3 1 0,3-1 0,-4 1 0,4-1 0,-3 1 0,3-1 0,-4 1 0,2-1 0,0-1 0,-1 1 0,3-4 0,-4 6 0,4-5 0,-1 7 0,1-5 0,3 4 0,0-1 0,0 1 0,1 3 0,-1-1 0,3 0 0,-1 0 0,0-2 0,-2-1 0,-1-1 0,-1-3 0,1 2 0,-1-1 0,2-1 0,-3 2 0,1-3 0,1 3 0,1-2 0,0 1 0,0 1 0,-3-4 0,1 2 0,-1-2 0,1 0 0,-1 0 0,-1 2 0,1-1 0,-2 1 0,3-2 0,-1 0 0,1 0 0,-1 0 0,1 0 0,1 2 0,1-2 0,2 2 0,-1-2 0,0 0 0,-3 2 0,4-1 0,-4 1 0,1-2 0,-1 0 0,-1 0 0,1 0 0,-1 2 0,1-2 0,-1 2 0,1-2 0,-1 2 0,1-1 0,-1 1 0,1-2 0,-3 2 0,0-2 0,-2 2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20:22:26.8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24575,'12'0'0,"-3"0"0,3 0 0,-6 0 0,6 0 0,-5 0 0,2 0 0,0 0 0,-2 0 0,2 0 0,2 0 0,-1 0 0,6 0 0,-6 2 0,3-2 0,-4 2 0,-2-2 0,-1 0 0,-1 0 0,-1 0 0,3 0 0,0 0 0,6 0 0,-5 0 0,4 0 0,-7 0 0,3 0 0,-3 0 0,4 0 0,-4 2 0,3-1 0,-3 1 0,4-2 0,-4 0 0,2 0 0,-3 0 0,1 0 0,-1 0 0,1 0 0,1 0 0,-1 0 0,4 0 0,-2 0 0,2 0 0,3 0 0,-4 0 0,8 0 0,-10 0 0,4 0 0,-3 0 0,-2 2 0,1-2 0,-1 2 0,-1-2 0,1 0 0,-1 0 0,1 2 0,-1-1 0,1 1 0,-1-2 0,1 0 0,-1 0 0,3 0 0,-2 0 0,1 0 0,-1 0 0,2 0 0,-2 0 0,3 0 0,-3 0 0,2 0 0,-3 0 0,3 0 0,-2 0 0,1 0 0,-1 0 0,1 0 0,-1 0 0,2 0 0,-3-2 0,1 1 0,-1-1 0,1 2 0,-1 0 0,1 0 0,-1-2 0,1 2 0,-1-2 0,1 2 0,-1 0 0,1 0 0,1 0 0,1 0 0,2 0 0,0 0 0,0 0 0,1 0 0,-1 0 0,-2 0 0,-1 0 0,-1 0 0,-3-3 0,2 3 0,-1-2 0,1 2 0,1 0 0,-1 0 0,1 0 0,-1 0 0,1 0 0,-1 0 0,-1 0 0,-1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20:24:39.7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0 402 24575,'12'0'0,"-3"0"0,-1 0 0,-5 2 0,3-1 0,-3 1 0,1-2 0,1 0 0,-1 0 0,1 0 0,-1 2 0,3-2 0,-2 2 0,1-2 0,1 0 0,-2 0 0,1 0 0,1 0 0,-2 0 0,3 0 0,-3 0 0,4 0 0,-4 2 0,2-1 0,-1 1 0,-1-2 0,2 0 0,-3 0 0,3 0 0,3 0 0,0 0 0,3 0 0,-4 0 0,0 0 0,4 0 0,-5 0 0,2 0 0,-3 0 0,-2 0 0,1 0 0,-1 0 0,-1 0 0,3 0 0,0 0 0,2 0 0,-2 0 0,-1 0 0,-1 0 0,-1 0 0,1 0 0,-1 0 0,1 0 0,-1 0 0,1 0 0,1 0 0,-1-2 0,14 1 0,-9-3 0,13 4 0,4-2 0,-10 2 0,19 0 0,-24 0 0,7-2 0,-10 1 0,-4-3 0,3 4 0,-5-5 0,4 3 0,-1-3 0,1 3 0,2-2 0,-2 1 0,2-1 0,2-1 0,-3 2 0,2-2 0,-4 3 0,1-1 0,2-1 0,-2 2 0,2-1 0,2-2 0,-1 3 0,13-5 0,-4 2 0,6-2 0,-7 3 0,-6-2 0,-3 4 0,-2-2 0,2 1 0,-4-1 0,2 1 0,-3-1 0,1 2 0,-1-1 0,1-1 0,1 1 0,-1-1 0,0-1 0,-1 1 0,-2-1 0,5 1 0,-2-1 0,1 0 0,-1 1 0,-1-1 0,3-1 0,0-1 0,0-3 0,1 1 0,-1 0 0,3-4 0,0 3 0,-2 0 0,-1 3 0,-3 0 0,-1 2 0,1-1 0,-2 1 0,0 0 0,2 1 0,-1-1 0,1-1 0,1 3 0,-3-3 0,5 1 0,-6 0 0,5 0 0,-4 1 0,1 2 0,1-3 0,-2 1 0,3-3 0,1 0 0,-1-2 0,2 0 0,-3-1 0,1 1 0,-1 2 0,-1 1 0,-1 1 0,0 2 0,-2-1 0,4 10 0,-1-5 0,-1 10 0,5 0 0,-4-1 0,5 2 0,-3-5 0,-3 2 0,2-4 0,-3 1 0,3-1 0,-2-1 0,1 1 0,1 1 0,-2-1 0,3 4 0,-1-4 0,1 2 0,-3-3 0,2-1 0,-3-1 0,1-2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20:24:39.7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1 357 24575,'9'-3'0,"0"1"0,-5 2 0,-1-2 0,1 2 0,-2-2 0,3 0 0,-1 1 0,1-1 0,-1 2 0,1-2 0,-1 2 0,6-5 0,-4 4 0,6-3 0,-7 1 0,4 1 0,2-3 0,-1 4 0,2-3 0,-3 1 0,1 1 0,2-3 0,-2 2 0,7 0 0,-4-1 0,1 1 0,-1 0 0,-6-1 0,1 1 0,-3-1 0,0-1 0,-1 3 0,-2-2 0,3 1 0,-1-2 0,-1 1 0,3-1 0,-3 1 0,3-1 0,-1 3 0,-1-4 0,1 4 0,-1-4 0,1 4 0,-1-1 0,1-3 0,-1 3 0,3-3 0,0 1 0,0 0 0,3-5 0,-5 4 0,4-6 0,-4 9 0,2-3 0,0 3 0,-2-1 0,1-1 0,-1 2 0,-1-1 0,1 2 0,1-3 0,-3 1 0,3-3 0,-3 4 0,3-5 0,-1 5 0,2-4 0,-1 1 0,-1 3 0,4-3 0,-4 3 0,1-2 0,1 1 0,-2 1 0,1-1 0,-1 4 0,-1-4 0,1 1 0,1-1 0,-1 1 0,2-1 0,-1 1 0,-1-1 0,2 1 0,-3 1 0,1 0 0,-1 0 0,5-3 0,-1 1 0,1 1 0,-1-1 0,-3 3 0,4-3 0,-4 4 0,3-4 0,-3 3 0,4-3 0,-4 4 0,1-2 0,-1 2 0,-1 0 0,1 0 0,-1 0 0,1 0 0,-1 2 0,3 0 0,0 3 0,0-3 0,5 5 0,-6-5 0,6 5 0,-7-5 0,2 3 0,-3-1 0,1 1 0,-1-1 0,1 1 0,-1-1 0,1 3 0,-1-2 0,-1 3 0,1-3 0,-4 2 0,4-3 0,-3 1 0,3-1 0,-4 1 0,4-1 0,-3 1 0,3-1 0,-4 1 0,2-1 0,0-1 0,-1 1 0,3-4 0,-4 6 0,4-5 0,-1 7 0,1-5 0,3 4 0,0-1 0,0 1 0,1 3 0,-1-1 0,3 0 0,-1 0 0,0-2 0,-2-1 0,-1-1 0,-1-3 0,1 2 0,-1-1 0,2-1 0,-3 2 0,1-3 0,1 3 0,1-2 0,0 1 0,0 1 0,-3-4 0,1 2 0,-1-2 0,1 0 0,-1 0 0,-1 2 0,1-1 0,-2 1 0,3-2 0,-1 0 0,1 0 0,-1 0 0,1 0 0,1 2 0,1-2 0,2 2 0,-1-2 0,0 0 0,-3 2 0,4-1 0,-4 1 0,1-2 0,-1 0 0,-1 0 0,1 0 0,-1 2 0,1-2 0,-1 2 0,1-2 0,-1 2 0,1-1 0,-1 1 0,1-2 0,-3 2 0,0-2 0,-2 2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20:24:39.7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24575,'12'0'0,"-3"0"0,3 0 0,-6 0 0,6 0 0,-5 0 0,2 0 0,0 0 0,-2 0 0,2 0 0,2 0 0,-1 0 0,6 0 0,-6 2 0,3-2 0,-4 2 0,-2-2 0,-1 0 0,-1 0 0,-1 0 0,3 0 0,0 0 0,6 0 0,-5 0 0,4 0 0,-7 0 0,3 0 0,-3 0 0,4 0 0,-4 2 0,3-1 0,-3 1 0,4-2 0,-4 0 0,2 0 0,-3 0 0,1 0 0,-1 0 0,1 0 0,1 0 0,-1 0 0,4 0 0,-2 0 0,2 0 0,3 0 0,-4 0 0,8 0 0,-10 0 0,4 0 0,-3 0 0,-2 2 0,1-2 0,-1 2 0,-1-2 0,1 0 0,-1 0 0,1 2 0,-1-1 0,1 1 0,-1-2 0,1 0 0,-1 0 0,3 0 0,-2 0 0,1 0 0,-1 0 0,2 0 0,-2 0 0,3 0 0,-3 0 0,2 0 0,-3 0 0,3 0 0,-2 0 0,1 0 0,-1 0 0,1 0 0,-1 0 0,2 0 0,-3-2 0,1 1 0,-1-1 0,1 2 0,-1 0 0,1 0 0,-1-2 0,1 2 0,-1-2 0,1 2 0,-1 0 0,1 0 0,1 0 0,1 0 0,2 0 0,0 0 0,0 0 0,1 0 0,-1 0 0,-2 0 0,-1 0 0,-1 0 0,-3-3 0,2 3 0,-1-2 0,1 2 0,1 0 0,-1 0 0,1 0 0,-1 0 0,1 0 0,-1 0 0,-1 0 0,-1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20:24:40.0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0 402 24575,'12'0'0,"-3"0"0,-1 0 0,-5 2 0,3-1 0,-3 1 0,1-2 0,1 0 0,-1 0 0,1 0 0,-1 2 0,3-2 0,-2 2 0,1-2 0,1 0 0,-2 0 0,1 0 0,1 0 0,-2 0 0,3 0 0,-3 0 0,4 0 0,-4 2 0,2-1 0,-1 1 0,-1-2 0,2 0 0,-3 0 0,3 0 0,3 0 0,0 0 0,3 0 0,-4 0 0,0 0 0,4 0 0,-5 0 0,2 0 0,-3 0 0,-2 0 0,1 0 0,-1 0 0,-1 0 0,3 0 0,0 0 0,2 0 0,-2 0 0,-1 0 0,-1 0 0,-1 0 0,1 0 0,-1 0 0,1 0 0,-1 0 0,1 0 0,1 0 0,-1-2 0,14 1 0,-9-3 0,13 4 0,4-2 0,-10 2 0,19 0 0,-24 0 0,7-2 0,-10 1 0,-4-3 0,3 4 0,-5-5 0,4 3 0,-1-3 0,1 3 0,2-2 0,-2 1 0,2-1 0,2-1 0,-3 2 0,2-2 0,-4 3 0,1-1 0,2-1 0,-2 2 0,2-1 0,2-2 0,-1 3 0,13-5 0,-4 2 0,6-2 0,-7 3 0,-6-2 0,-3 4 0,-2-2 0,2 1 0,-4-1 0,2 1 0,-3-1 0,1 2 0,-1-1 0,1-1 0,1 1 0,-1-1 0,0-1 0,-1 1 0,-2-1 0,5 1 0,-2-1 0,1 0 0,-1 1 0,-1-1 0,3-1 0,0-1 0,0-3 0,1 1 0,-1 0 0,3-4 0,0 3 0,-2 0 0,-1 3 0,-3 0 0,-1 2 0,1-1 0,-2 1 0,0 0 0,2 1 0,-1-1 0,1-1 0,1 3 0,-3-3 0,5 1 0,-6 0 0,5 0 0,-4 1 0,1 2 0,1-3 0,-2 1 0,3-3 0,1 0 0,-1-2 0,2 0 0,-3-1 0,1 1 0,-1 2 0,-1 1 0,-1 1 0,0 2 0,-2-1 0,4 10 0,-1-5 0,-1 10 0,5 0 0,-4-1 0,5 2 0,-3-5 0,-3 2 0,2-4 0,-3 1 0,3-1 0,-2-1 0,1 1 0,1 1 0,-2-1 0,3 4 0,-1-4 0,1 2 0,-3-3 0,2-1 0,-3-1 0,1-2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20:24:40.0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1 357 24575,'9'-3'0,"0"1"0,-5 2 0,-1-2 0,1 2 0,-2-2 0,3 0 0,-1 1 0,1-1 0,-1 2 0,1-2 0,-1 2 0,6-5 0,-4 4 0,6-3 0,-7 1 0,4 1 0,2-3 0,-1 4 0,2-3 0,-3 1 0,1 1 0,2-3 0,-2 2 0,7 0 0,-4-1 0,1 1 0,-1 0 0,-6-1 0,1 1 0,-3-1 0,0-1 0,-1 3 0,-2-2 0,3 1 0,-1-2 0,-1 1 0,3-1 0,-3 1 0,3-1 0,-1 3 0,-1-4 0,1 4 0,-1-4 0,1 4 0,-1-1 0,1-3 0,-1 3 0,3-3 0,0 1 0,0 0 0,3-5 0,-5 4 0,4-6 0,-4 9 0,2-3 0,0 3 0,-2-1 0,1-1 0,-1 2 0,-1-1 0,1 2 0,1-3 0,-3 1 0,3-3 0,-3 4 0,3-5 0,-1 5 0,2-4 0,-1 1 0,-1 3 0,4-3 0,-4 3 0,1-2 0,1 1 0,-2 1 0,1-1 0,-1 4 0,-1-4 0,1 1 0,1-1 0,-1 1 0,2-1 0,-1 1 0,-1-1 0,2 1 0,-3 1 0,1 0 0,-1 0 0,5-3 0,-1 1 0,1 1 0,-1-1 0,-3 3 0,4-3 0,-4 4 0,3-4 0,-3 3 0,4-3 0,-4 4 0,1-2 0,-1 2 0,-1 0 0,1 0 0,-1 0 0,1 0 0,-1 2 0,3 0 0,0 3 0,0-3 0,5 5 0,-6-5 0,6 5 0,-7-5 0,2 3 0,-3-1 0,1 1 0,-1-1 0,1 1 0,-1-1 0,1 3 0,-1-2 0,-1 3 0,1-3 0,-4 2 0,4-3 0,-3 1 0,3-1 0,-4 1 0,4-1 0,-3 1 0,3-1 0,-4 1 0,2-1 0,0-1 0,-1 1 0,3-4 0,-4 6 0,4-5 0,-1 7 0,1-5 0,3 4 0,0-1 0,0 1 0,1 3 0,-1-1 0,3 0 0,-1 0 0,0-2 0,-2-1 0,-1-1 0,-1-3 0,1 2 0,-1-1 0,2-1 0,-3 2 0,1-3 0,1 3 0,1-2 0,0 1 0,0 1 0,-3-4 0,1 2 0,-1-2 0,1 0 0,-1 0 0,-1 2 0,1-1 0,-2 1 0,3-2 0,-1 0 0,1 0 0,-1 0 0,1 0 0,1 2 0,1-2 0,2 2 0,-1-2 0,0 0 0,-3 2 0,4-1 0,-4 1 0,1-2 0,-1 0 0,-1 0 0,1 0 0,-1 2 0,1-2 0,-1 2 0,1-2 0,-1 2 0,1-1 0,-1 1 0,1-2 0,-3 2 0,0-2 0,-2 2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20:24:40.0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24575,'12'0'0,"-3"0"0,3 0 0,-6 0 0,6 0 0,-5 0 0,2 0 0,0 0 0,-2 0 0,2 0 0,2 0 0,-1 0 0,6 0 0,-6 2 0,3-2 0,-4 2 0,-2-2 0,-1 0 0,-1 0 0,-1 0 0,3 0 0,0 0 0,6 0 0,-5 0 0,4 0 0,-7 0 0,3 0 0,-3 0 0,4 0 0,-4 2 0,3-1 0,-3 1 0,4-2 0,-4 0 0,2 0 0,-3 0 0,1 0 0,-1 0 0,1 0 0,1 0 0,-1 0 0,4 0 0,-2 0 0,2 0 0,3 0 0,-4 0 0,8 0 0,-10 0 0,4 0 0,-3 0 0,-2 2 0,1-2 0,-1 2 0,-1-2 0,1 0 0,-1 0 0,1 2 0,-1-1 0,1 1 0,-1-2 0,1 0 0,-1 0 0,3 0 0,-2 0 0,1 0 0,-1 0 0,2 0 0,-2 0 0,3 0 0,-3 0 0,2 0 0,-3 0 0,3 0 0,-2 0 0,1 0 0,-1 0 0,1 0 0,-1 0 0,2 0 0,-3-2 0,1 1 0,-1-1 0,1 2 0,-1 0 0,1 0 0,-1-2 0,1 2 0,-1-2 0,1 2 0,-1 0 0,1 0 0,1 0 0,1 0 0,2 0 0,0 0 0,0 0 0,1 0 0,-1 0 0,-2 0 0,-1 0 0,-1 0 0,-3-3 0,2 3 0,-1-2 0,1 2 0,1 0 0,-1 0 0,1 0 0,-1 0 0,1 0 0,-1 0 0,-1 0 0,-1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20:29:33.4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1 357 24575,'9'-3'0,"0"1"0,-5 2 0,-1-2 0,1 2 0,-2-2 0,3 0 0,-1 1 0,1-1 0,-1 2 0,1-2 0,-1 2 0,6-5 0,-4 4 0,6-3 0,-7 1 0,4 1 0,2-3 0,-1 4 0,2-3 0,-3 1 0,1 1 0,2-3 0,-2 2 0,7 0 0,-4-1 0,1 1 0,-1 0 0,-6-1 0,1 1 0,-3-1 0,0-1 0,-1 3 0,-2-2 0,3 1 0,-1-2 0,-1 1 0,3-1 0,-3 1 0,3-1 0,-1 3 0,-1-4 0,1 4 0,-1-4 0,1 4 0,-1-1 0,1-3 0,-1 3 0,3-3 0,0 1 0,0 0 0,3-5 0,-5 4 0,4-6 0,-4 9 0,2-3 0,0 3 0,-2-1 0,1-1 0,-1 2 0,-1-1 0,1 2 0,1-3 0,-3 1 0,3-3 0,-3 4 0,3-5 0,-1 5 0,2-4 0,-1 1 0,-1 3 0,4-3 0,-4 3 0,1-2 0,1 1 0,-2 1 0,1-1 0,-1 4 0,-1-4 0,1 1 0,1-1 0,-1 1 0,2-1 0,-1 1 0,-1-1 0,2 1 0,-3 1 0,1 0 0,-1 0 0,5-3 0,-1 1 0,1 1 0,-1-1 0,-3 3 0,4-3 0,-4 4 0,3-4 0,-3 3 0,4-3 0,-4 4 0,1-2 0,-1 2 0,-1 0 0,1 0 0,-1 0 0,1 0 0,-1 2 0,3 0 0,0 3 0,0-3 0,5 5 0,-6-5 0,6 5 0,-7-5 0,2 3 0,-3-1 0,1 1 0,-1-1 0,1 1 0,-1-1 0,1 3 0,-1-2 0,-1 3 0,1-3 0,-4 2 0,4-3 0,-3 1 0,3-1 0,-4 1 0,4-1 0,-3 1 0,3-1 0,-4 1 0,2-1 0,0-1 0,-1 1 0,3-4 0,-4 6 0,4-5 0,-1 7 0,1-5 0,3 4 0,0-1 0,0 1 0,1 3 0,-1-1 0,3 0 0,-1 0 0,0-2 0,-2-1 0,-1-1 0,-1-3 0,1 2 0,-1-1 0,2-1 0,-3 2 0,1-3 0,1 3 0,1-2 0,0 1 0,0 1 0,-3-4 0,1 2 0,-1-2 0,1 0 0,-1 0 0,-1 2 0,1-1 0,-2 1 0,3-2 0,-1 0 0,1 0 0,-1 0 0,1 0 0,1 2 0,1-2 0,2 2 0,-1-2 0,0 0 0,-3 2 0,4-1 0,-4 1 0,1-2 0,-1 0 0,-1 0 0,1 0 0,-1 2 0,1-2 0,-1 2 0,1-2 0,-1 2 0,1-1 0,-1 1 0,1-2 0,-3 2 0,0-2 0,-2 2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20:24:40.2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0 402 24575,'12'0'0,"-3"0"0,-1 0 0,-5 2 0,3-1 0,-3 1 0,1-2 0,1 0 0,-1 0 0,1 0 0,-1 2 0,3-2 0,-2 2 0,1-2 0,1 0 0,-2 0 0,1 0 0,1 0 0,-2 0 0,3 0 0,-3 0 0,4 0 0,-4 2 0,2-1 0,-1 1 0,-1-2 0,2 0 0,-3 0 0,3 0 0,3 0 0,0 0 0,3 0 0,-4 0 0,0 0 0,4 0 0,-5 0 0,2 0 0,-3 0 0,-2 0 0,1 0 0,-1 0 0,-1 0 0,3 0 0,0 0 0,2 0 0,-2 0 0,-1 0 0,-1 0 0,-1 0 0,1 0 0,-1 0 0,1 0 0,-1 0 0,1 0 0,1 0 0,-1-2 0,14 1 0,-9-3 0,13 4 0,4-2 0,-10 2 0,19 0 0,-24 0 0,7-2 0,-10 1 0,-4-3 0,3 4 0,-5-5 0,4 3 0,-1-3 0,1 3 0,2-2 0,-2 1 0,2-1 0,2-1 0,-3 2 0,2-2 0,-4 3 0,1-1 0,2-1 0,-2 2 0,2-1 0,2-2 0,-1 3 0,13-5 0,-4 2 0,6-2 0,-7 3 0,-6-2 0,-3 4 0,-2-2 0,2 1 0,-4-1 0,2 1 0,-3-1 0,1 2 0,-1-1 0,1-1 0,1 1 0,-1-1 0,0-1 0,-1 1 0,-2-1 0,5 1 0,-2-1 0,1 0 0,-1 1 0,-1-1 0,3-1 0,0-1 0,0-3 0,1 1 0,-1 0 0,3-4 0,0 3 0,-2 0 0,-1 3 0,-3 0 0,-1 2 0,1-1 0,-2 1 0,0 0 0,2 1 0,-1-1 0,1-1 0,1 3 0,-3-3 0,5 1 0,-6 0 0,5 0 0,-4 1 0,1 2 0,1-3 0,-2 1 0,3-3 0,1 0 0,-1-2 0,2 0 0,-3-1 0,1 1 0,-1 2 0,-1 1 0,-1 1 0,0 2 0,-2-1 0,4 10 0,-1-5 0,-1 10 0,5 0 0,-4-1 0,5 2 0,-3-5 0,-3 2 0,2-4 0,-3 1 0,3-1 0,-2-1 0,1 1 0,1 1 0,-2-1 0,3 4 0,-1-4 0,1 2 0,-3-3 0,2-1 0,-3-1 0,1-2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20:24:40.2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1 357 24575,'9'-3'0,"0"1"0,-5 2 0,-1-2 0,1 2 0,-2-2 0,3 0 0,-1 1 0,1-1 0,-1 2 0,1-2 0,-1 2 0,6-5 0,-4 4 0,6-3 0,-7 1 0,4 1 0,2-3 0,-1 4 0,2-3 0,-3 1 0,1 1 0,2-3 0,-2 2 0,7 0 0,-4-1 0,1 1 0,-1 0 0,-6-1 0,1 1 0,-3-1 0,0-1 0,-1 3 0,-2-2 0,3 1 0,-1-2 0,-1 1 0,3-1 0,-3 1 0,3-1 0,-1 3 0,-1-4 0,1 4 0,-1-4 0,1 4 0,-1-1 0,1-3 0,-1 3 0,3-3 0,0 1 0,0 0 0,3-5 0,-5 4 0,4-6 0,-4 9 0,2-3 0,0 3 0,-2-1 0,1-1 0,-1 2 0,-1-1 0,1 2 0,1-3 0,-3 1 0,3-3 0,-3 4 0,3-5 0,-1 5 0,2-4 0,-1 1 0,-1 3 0,4-3 0,-4 3 0,1-2 0,1 1 0,-2 1 0,1-1 0,-1 4 0,-1-4 0,1 1 0,1-1 0,-1 1 0,2-1 0,-1 1 0,-1-1 0,2 1 0,-3 1 0,1 0 0,-1 0 0,5-3 0,-1 1 0,1 1 0,-1-1 0,-3 3 0,4-3 0,-4 4 0,3-4 0,-3 3 0,4-3 0,-4 4 0,1-2 0,-1 2 0,-1 0 0,1 0 0,-1 0 0,1 0 0,-1 2 0,3 0 0,0 3 0,0-3 0,5 5 0,-6-5 0,6 5 0,-7-5 0,2 3 0,-3-1 0,1 1 0,-1-1 0,1 1 0,-1-1 0,1 3 0,-1-2 0,-1 3 0,1-3 0,-4 2 0,4-3 0,-3 1 0,3-1 0,-4 1 0,4-1 0,-3 1 0,3-1 0,-4 1 0,2-1 0,0-1 0,-1 1 0,3-4 0,-4 6 0,4-5 0,-1 7 0,1-5 0,3 4 0,0-1 0,0 1 0,1 3 0,-1-1 0,3 0 0,-1 0 0,0-2 0,-2-1 0,-1-1 0,-1-3 0,1 2 0,-1-1 0,2-1 0,-3 2 0,1-3 0,1 3 0,1-2 0,0 1 0,0 1 0,-3-4 0,1 2 0,-1-2 0,1 0 0,-1 0 0,-1 2 0,1-1 0,-2 1 0,3-2 0,-1 0 0,1 0 0,-1 0 0,1 0 0,1 2 0,1-2 0,2 2 0,-1-2 0,0 0 0,-3 2 0,4-1 0,-4 1 0,1-2 0,-1 0 0,-1 0 0,1 0 0,-1 2 0,1-2 0,-1 2 0,1-2 0,-1 2 0,1-1 0,-1 1 0,1-2 0,-3 2 0,0-2 0,-2 2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20:24:40.2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 24575,'12'0'0,"-3"0"0,3 0 0,-6 0 0,6 0 0,-5 0 0,2 0 0,0 0 0,-2 0 0,2 0 0,2 0 0,-1 0 0,6 0 0,-6 2 0,3-1 0,-4 1 0,-2-2 0,-1 0 0,-1 0 0,-1 0 0,3 0 0,0 0 0,6 0 0,-5 0 0,4 0 0,-7 0 0,3 0 0,-3 0 0,4 0 0,-4 2 0,3-2 0,-3 2 0,4-2 0,-4 0 0,2 0 0,-3 0 0,1 0 0,-1 0 0,1 0 0,1 0 0,-1 0 0,4 0 0,-2 0 0,2 0 0,3 0 0,-4 0 0,8 0 0,-10 0 0,4 0 0,-3 0 0,-2 2 0,1-1 0,-1 1 0,-1-2 0,1 0 0,-1 0 0,1 2 0,-1-2 0,1 2 0,-1-2 0,1 0 0,-1 0 0,3 0 0,-2 0 0,1 0 0,-1 0 0,2 0 0,-2 0 0,3 0 0,-3 0 0,2 0 0,-3 0 0,3 0 0,-2 0 0,1 0 0,-1 0 0,1 0 0,-1 0 0,2 0 0,-3-2 0,1 2 0,-1-3 0,1 3 0,-1 0 0,1 0 0,-1-2 0,1 2 0,-1-2 0,1 2 0,-1 0 0,1 0 0,1 0 0,1 0 0,2 0 0,0 0 0,0 0 0,1 0 0,-1 0 0,-2 0 0,-1 0 0,-1 0 0,-3-2 0,2 1 0,-1-1 0,1 2 0,1 0 0,-1 0 0,1 0 0,-1 0 0,1 0 0,-1 0 0,-1 0 0,-1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20:26:56.6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0 402 24575,'12'0'0,"-3"0"0,-1 0 0,-5 2 0,3-1 0,-3 1 0,1-2 0,1 0 0,-1 0 0,1 0 0,-1 2 0,3-2 0,-2 2 0,1-2 0,1 0 0,-2 0 0,1 0 0,1 0 0,-2 0 0,3 0 0,-3 0 0,4 0 0,-4 2 0,2-1 0,-1 1 0,-1-2 0,2 0 0,-3 0 0,3 0 0,3 0 0,0 0 0,3 0 0,-4 0 0,0 0 0,4 0 0,-5 0 0,2 0 0,-3 0 0,-2 0 0,1 0 0,-1 0 0,-1 0 0,3 0 0,0 0 0,2 0 0,-2 0 0,-1 0 0,-1 0 0,-1 0 0,1 0 0,-1 0 0,1 0 0,-1 0 0,1 0 0,1 0 0,-1-2 0,14 1 0,-9-3 0,13 4 0,4-2 0,-10 2 0,19 0 0,-24 0 0,7-2 0,-10 1 0,-4-3 0,3 4 0,-5-5 0,4 3 0,-1-3 0,1 3 0,2-2 0,-2 1 0,2-1 0,2-1 0,-3 2 0,2-2 0,-4 3 0,1-1 0,2-1 0,-2 2 0,2-1 0,2-2 0,-1 3 0,13-5 0,-4 2 0,6-2 0,-7 3 0,-6-2 0,-3 4 0,-2-2 0,2 1 0,-4-1 0,2 1 0,-3-1 0,1 2 0,-1-1 0,1-1 0,1 1 0,-1-1 0,0-1 0,-1 1 0,-2-1 0,5 1 0,-2-1 0,1 0 0,-1 1 0,-1-1 0,3-1 0,0-1 0,0-3 0,1 1 0,-1 0 0,3-4 0,0 3 0,-2 0 0,-1 3 0,-3 0 0,-1 2 0,1-1 0,-2 1 0,0 0 0,2 1 0,-1-1 0,1-1 0,1 3 0,-3-3 0,5 1 0,-6 0 0,5 0 0,-4 1 0,1 2 0,1-3 0,-2 1 0,3-3 0,1 0 0,-1-2 0,2 0 0,-3-1 0,1 1 0,-1 2 0,-1 1 0,-1 1 0,0 2 0,-2-1 0,4 10 0,-1-5 0,-1 10 0,5 0 0,-4-1 0,5 2 0,-3-5 0,-3 2 0,2-4 0,-3 1 0,3-1 0,-2-1 0,1 1 0,1 1 0,-2-1 0,3 4 0,-1-4 0,1 2 0,-3-3 0,2-1 0,-3-1 0,1-2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20:27:39.0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0 402 24575,'12'0'0,"-3"0"0,-1 0 0,-5 2 0,3-1 0,-3 1 0,1-2 0,1 0 0,-1 0 0,1 0 0,-1 2 0,3-2 0,-2 2 0,1-2 0,1 0 0,-2 0 0,1 0 0,1 0 0,-2 0 0,3 0 0,-3 0 0,4 0 0,-4 2 0,2-1 0,-1 1 0,-1-2 0,2 0 0,-3 0 0,3 0 0,3 0 0,0 0 0,3 0 0,-4 0 0,0 0 0,4 0 0,-5 0 0,2 0 0,-3 0 0,-2 0 0,1 0 0,-1 0 0,-1 0 0,3 0 0,0 0 0,2 0 0,-2 0 0,-1 0 0,-1 0 0,-1 0 0,1 0 0,-1 0 0,1 0 0,-1 0 0,1 0 0,1 0 0,-1-2 0,14 1 0,-9-3 0,13 4 0,4-2 0,-10 2 0,19 0 0,-24 0 0,7-2 0,-10 1 0,-4-3 0,3 4 0,-5-5 0,4 3 0,-1-3 0,1 3 0,2-2 0,-2 1 0,2-1 0,2-1 0,-3 2 0,2-2 0,-4 3 0,1-1 0,2-1 0,-2 2 0,2-1 0,2-2 0,-1 3 0,13-5 0,-4 2 0,6-2 0,-7 3 0,-6-2 0,-3 4 0,-2-2 0,2 1 0,-4-1 0,2 1 0,-3-1 0,1 2 0,-1-1 0,1-1 0,1 1 0,-1-1 0,0-1 0,-1 1 0,-2-1 0,5 1 0,-2-1 0,1 0 0,-1 1 0,-1-1 0,3-1 0,0-1 0,0-3 0,1 1 0,-1 0 0,3-4 0,0 3 0,-2 0 0,-1 3 0,-3 0 0,-1 2 0,1-1 0,-2 1 0,0 0 0,2 1 0,-1-1 0,1-1 0,1 3 0,-3-3 0,5 1 0,-6 0 0,5 0 0,-4 1 0,1 2 0,1-3 0,-2 1 0,3-3 0,1 0 0,-1-2 0,2 0 0,-3-1 0,1 1 0,-1 2 0,-1 1 0,-1 1 0,0 2 0,-2-1 0,4 10 0,-1-5 0,-1 10 0,5 0 0,-4-1 0,5 2 0,-3-5 0,-3 2 0,2-4 0,-3 1 0,3-1 0,-2-1 0,1 1 0,1 1 0,-2-1 0,3 4 0,-1-4 0,1 2 0,-3-3 0,2-1 0,-3-1 0,1-2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20:29:33.4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0 402 24575,'12'0'0,"-3"0"0,-1 0 0,-5 2 0,3-1 0,-3 1 0,1-2 0,1 0 0,-1 0 0,1 0 0,-1 2 0,3-2 0,-2 2 0,1-2 0,1 0 0,-2 0 0,1 0 0,1 0 0,-2 0 0,3 0 0,-3 0 0,4 0 0,-4 2 0,2-1 0,-1 1 0,-1-2 0,2 0 0,-3 0 0,3 0 0,3 0 0,0 0 0,3 0 0,-4 0 0,0 0 0,4 0 0,-5 0 0,2 0 0,-3 0 0,-2 0 0,1 0 0,-1 0 0,-1 0 0,3 0 0,0 0 0,2 0 0,-2 0 0,-1 0 0,-1 0 0,-1 0 0,1 0 0,-1 0 0,1 0 0,-1 0 0,1 0 0,1 0 0,-1-2 0,14 1 0,-9-3 0,13 4 0,4-2 0,-10 2 0,19 0 0,-24 0 0,7-2 0,-10 1 0,-4-3 0,3 4 0,-5-5 0,4 3 0,-1-3 0,1 3 0,2-2 0,-2 1 0,2-1 0,2-1 0,-3 2 0,2-2 0,-4 3 0,1-1 0,2-1 0,-2 2 0,2-1 0,2-2 0,-1 3 0,13-5 0,-4 2 0,6-2 0,-7 3 0,-6-2 0,-3 4 0,-2-2 0,2 1 0,-4-1 0,2 1 0,-3-1 0,1 2 0,-1-1 0,1-1 0,1 1 0,-1-1 0,0-1 0,-1 1 0,-2-1 0,5 1 0,-2-1 0,1 0 0,-1 1 0,-1-1 0,3-1 0,0-1 0,0-3 0,1 1 0,-1 0 0,3-4 0,0 3 0,-2 0 0,-1 3 0,-3 0 0,-1 2 0,1-1 0,-2 1 0,0 0 0,2 1 0,-1-1 0,1-1 0,1 3 0,-3-3 0,5 1 0,-6 0 0,5 0 0,-4 1 0,1 2 0,1-3 0,-2 1 0,3-3 0,1 0 0,-1-2 0,2 0 0,-3-1 0,1 1 0,-1 2 0,-1 1 0,-1 1 0,0 2 0,-2-1 0,4 10 0,-1-5 0,-1 10 0,5 0 0,-4-1 0,5 2 0,-3-5 0,-3 2 0,2-4 0,-3 1 0,3-1 0,-2-1 0,1 1 0,1 1 0,-2-1 0,3 4 0,-1-4 0,1 2 0,-3-3 0,2-1 0,-3-1 0,1-2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20:29:33.4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1 357 24575,'9'-3'0,"0"1"0,-5 2 0,-1-2 0,1 2 0,-2-2 0,3 0 0,-1 1 0,1-1 0,-1 2 0,1-2 0,-1 2 0,6-5 0,-4 4 0,6-3 0,-7 1 0,4 1 0,2-3 0,-1 4 0,2-3 0,-3 1 0,1 1 0,2-3 0,-2 2 0,7 0 0,-4-1 0,1 1 0,-1 0 0,-6-1 0,1 1 0,-3-1 0,0-1 0,-1 3 0,-2-2 0,3 1 0,-1-2 0,-1 1 0,3-1 0,-3 1 0,3-1 0,-1 3 0,-1-4 0,1 4 0,-1-4 0,1 4 0,-1-1 0,1-3 0,-1 3 0,3-3 0,0 1 0,0 0 0,3-5 0,-5 4 0,4-6 0,-4 9 0,2-3 0,0 3 0,-2-1 0,1-1 0,-1 2 0,-1-1 0,1 2 0,1-3 0,-3 1 0,3-3 0,-3 4 0,3-5 0,-1 5 0,2-4 0,-1 1 0,-1 3 0,4-3 0,-4 3 0,1-2 0,1 1 0,-2 1 0,1-1 0,-1 4 0,-1-4 0,1 1 0,1-1 0,-1 1 0,2-1 0,-1 1 0,-1-1 0,2 1 0,-3 1 0,1 0 0,-1 0 0,5-3 0,-1 1 0,1 1 0,-1-1 0,-3 3 0,4-3 0,-4 4 0,3-4 0,-3 3 0,4-3 0,-4 4 0,1-2 0,-1 2 0,-1 0 0,1 0 0,-1 0 0,1 0 0,-1 2 0,3 0 0,0 3 0,0-3 0,5 5 0,-6-5 0,6 5 0,-7-5 0,2 3 0,-3-1 0,1 1 0,-1-1 0,1 1 0,-1-1 0,1 3 0,-1-2 0,-1 3 0,1-3 0,-4 2 0,4-3 0,-3 1 0,3-1 0,-4 1 0,4-1 0,-3 1 0,3-1 0,-4 1 0,2-1 0,0-1 0,-1 1 0,3-4 0,-4 6 0,4-5 0,-1 7 0,1-5 0,3 4 0,0-1 0,0 1 0,1 3 0,-1-1 0,3 0 0,-1 0 0,0-2 0,-2-1 0,-1-1 0,-1-3 0,1 2 0,-1-1 0,2-1 0,-3 2 0,1-3 0,1 3 0,1-2 0,0 1 0,0 1 0,-3-4 0,1 2 0,-1-2 0,1 0 0,-1 0 0,-1 2 0,1-1 0,-2 1 0,3-2 0,-1 0 0,1 0 0,-1 0 0,1 0 0,1 2 0,1-2 0,2 2 0,-1-2 0,0 0 0,-3 2 0,4-1 0,-4 1 0,1-2 0,-1 0 0,-1 0 0,1 0 0,-1 2 0,1-2 0,-1 2 0,1-2 0,-1 2 0,1-1 0,-1 1 0,1-2 0,-3 2 0,0-2 0,-2 2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20:29:33.5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24575,'12'0'0,"-3"0"0,3 0 0,-6 0 0,6 0 0,-5 0 0,2 0 0,0 0 0,-2 0 0,2 0 0,2 0 0,-1 0 0,6 0 0,-6 2 0,3-2 0,-4 2 0,-2-2 0,-1 0 0,-1 0 0,-1 0 0,3 0 0,0 0 0,6 0 0,-5 0 0,4 0 0,-7 0 0,3 0 0,-3 0 0,4 0 0,-4 2 0,3-1 0,-3 1 0,4-2 0,-4 0 0,2 0 0,-3 0 0,1 0 0,-1 0 0,1 0 0,1 0 0,-1 0 0,4 0 0,-2 0 0,2 0 0,3 0 0,-4 0 0,8 0 0,-10 0 0,4 0 0,-3 0 0,-2 2 0,1-2 0,-1 2 0,-1-2 0,1 0 0,-1 0 0,1 2 0,-1-1 0,1 1 0,-1-2 0,1 0 0,-1 0 0,3 0 0,-2 0 0,1 0 0,-1 0 0,2 0 0,-2 0 0,3 0 0,-3 0 0,2 0 0,-3 0 0,3 0 0,-2 0 0,1 0 0,-1 0 0,1 0 0,-1 0 0,2 0 0,-3-2 0,1 1 0,-1-1 0,1 2 0,-1 0 0,1 0 0,-1-2 0,1 2 0,-1-2 0,1 2 0,-1 0 0,1 0 0,1 0 0,1 0 0,2 0 0,0 0 0,0 0 0,1 0 0,-1 0 0,-2 0 0,-1 0 0,-1 0 0,-3-3 0,2 3 0,-1-2 0,1 2 0,1 0 0,-1 0 0,1 0 0,-1 0 0,1 0 0,-1 0 0,-1 0 0,-1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20:30:16.2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0 402 24575,'12'0'0,"-3"0"0,-1 0 0,-5 2 0,3-1 0,-3 1 0,1-2 0,1 0 0,-1 0 0,1 0 0,-1 2 0,3-2 0,-2 2 0,1-2 0,1 0 0,-2 0 0,1 0 0,1 0 0,-2 0 0,3 0 0,-3 0 0,4 0 0,-4 2 0,2-1 0,-1 1 0,-1-2 0,2 0 0,-3 0 0,3 0 0,3 0 0,0 0 0,3 0 0,-4 0 0,0 0 0,4 0 0,-5 0 0,2 0 0,-3 0 0,-2 0 0,1 0 0,-1 0 0,-1 0 0,3 0 0,0 0 0,2 0 0,-2 0 0,-1 0 0,-1 0 0,-1 0 0,1 0 0,-1 0 0,1 0 0,-1 0 0,1 0 0,1 0 0,-1-2 0,14 1 0,-9-3 0,13 4 0,4-2 0,-10 2 0,19 0 0,-24 0 0,7-2 0,-10 1 0,-4-3 0,3 4 0,-5-5 0,4 3 0,-1-3 0,1 3 0,2-2 0,-2 1 0,2-1 0,2-1 0,-3 2 0,2-2 0,-4 3 0,1-1 0,2-1 0,-2 2 0,2-1 0,2-2 0,-1 3 0,13-5 0,-4 2 0,6-2 0,-7 3 0,-6-2 0,-3 4 0,-2-2 0,2 1 0,-4-1 0,2 1 0,-3-1 0,1 2 0,-1-1 0,1-1 0,1 1 0,-1-1 0,0-1 0,-1 1 0,-2-1 0,5 1 0,-2-1 0,1 0 0,-1 1 0,-1-1 0,3-1 0,0-1 0,0-3 0,1 1 0,-1 0 0,3-4 0,0 3 0,-2 0 0,-1 3 0,-3 0 0,-1 2 0,1-1 0,-2 1 0,0 0 0,2 1 0,-1-1 0,1-1 0,1 3 0,-3-3 0,5 1 0,-6 0 0,5 0 0,-4 1 0,1 2 0,1-3 0,-2 1 0,3-3 0,1 0 0,-1-2 0,2 0 0,-3-1 0,1 1 0,-1 2 0,-1 1 0,-1 1 0,0 2 0,-2-1 0,4 10 0,-1-5 0,-1 10 0,5 0 0,-4-1 0,5 2 0,-3-5 0,-3 2 0,2-4 0,-3 1 0,3-1 0,-2-1 0,1 1 0,1 1 0,-2-1 0,3 4 0,-1-4 0,1 2 0,-3-3 0,2-1 0,-3-1 0,1-2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20:24:40.4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0 402 24575,'12'0'0,"-3"0"0,-1 0 0,-5 2 0,3-1 0,-3 1 0,1-2 0,1 0 0,-1 0 0,1 0 0,-1 2 0,3-2 0,-2 2 0,1-2 0,1 0 0,-2 0 0,1 0 0,1 0 0,-2 0 0,3 0 0,-3 0 0,4 0 0,-4 2 0,2-1 0,-1 1 0,-1-2 0,2 0 0,-3 0 0,3 0 0,3 0 0,0 0 0,3 0 0,-4 0 0,0 0 0,4 0 0,-5 0 0,2 0 0,-3 0 0,-2 0 0,1 0 0,-1 0 0,-1 0 0,3 0 0,0 0 0,2 0 0,-2 0 0,-1 0 0,-1 0 0,-1 0 0,1 0 0,-1 0 0,1 0 0,-1 0 0,1 0 0,1 0 0,-1-2 0,14 1 0,-9-3 0,13 4 0,4-2 0,-10 2 0,19 0 0,-24 0 0,7-2 0,-10 1 0,-4-3 0,3 4 0,-5-5 0,4 3 0,-1-3 0,1 3 0,2-2 0,-2 1 0,2-1 0,2-1 0,-3 2 0,2-2 0,-4 3 0,1-1 0,2-1 0,-2 2 0,2-1 0,2-2 0,-1 3 0,13-5 0,-4 2 0,6-2 0,-7 3 0,-6-2 0,-3 4 0,-2-2 0,2 1 0,-4-1 0,2 1 0,-3-1 0,1 2 0,-1-1 0,1-1 0,1 1 0,-1-1 0,0-1 0,-1 1 0,-2-1 0,5 1 0,-2-1 0,1 0 0,-1 1 0,-1-1 0,3-1 0,0-1 0,0-3 0,1 1 0,-1 0 0,3-4 0,0 3 0,-2 0 0,-1 3 0,-3 0 0,-1 2 0,1-1 0,-2 1 0,0 0 0,2 1 0,-1-1 0,1-1 0,1 3 0,-3-3 0,5 1 0,-6 0 0,5 0 0,-4 1 0,1 2 0,1-3 0,-2 1 0,3-3 0,1 0 0,-1-2 0,2 0 0,-3-1 0,1 1 0,-1 2 0,-1 1 0,-1 1 0,0 2 0,-2-1 0,4 10 0,-1-5 0,-1 10 0,5 0 0,-4-1 0,5 2 0,-3-5 0,-3 2 0,2-4 0,-3 1 0,3-1 0,-2-1 0,1 1 0,1 1 0,-2-1 0,3 4 0,-1-4 0,1 2 0,-3-3 0,2-1 0,-3-1 0,1-2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20:22:24.3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1 357 24575,'9'-3'0,"0"1"0,-5 2 0,-1-2 0,1 2 0,-2-2 0,3 0 0,-1 1 0,1-1 0,-1 2 0,1-2 0,-1 2 0,6-5 0,-4 4 0,6-3 0,-7 1 0,4 1 0,2-3 0,-1 4 0,2-3 0,-3 1 0,1 1 0,2-3 0,-2 2 0,7 0 0,-4-1 0,1 1 0,-1 0 0,-6-1 0,1 1 0,-3-1 0,0-1 0,-1 3 0,-2-2 0,3 1 0,-1-2 0,-1 1 0,3-1 0,-3 1 0,3-1 0,-1 3 0,-1-4 0,1 4 0,-1-4 0,1 4 0,-1-1 0,1-3 0,-1 3 0,3-3 0,0 1 0,0 0 0,3-5 0,-5 4 0,4-6 0,-4 9 0,2-3 0,0 3 0,-2-1 0,1-1 0,-1 2 0,-1-1 0,1 2 0,1-3 0,-3 1 0,3-3 0,-3 4 0,3-5 0,-1 5 0,2-4 0,-1 1 0,-1 3 0,4-3 0,-4 3 0,1-2 0,1 1 0,-2 1 0,1-1 0,-1 4 0,-1-4 0,1 1 0,1-1 0,-1 1 0,2-1 0,-1 1 0,-1-1 0,2 1 0,-3 1 0,1 0 0,-1 0 0,5-3 0,-1 1 0,1 1 0,-1-1 0,-3 3 0,4-3 0,-4 4 0,3-4 0,-3 3 0,4-3 0,-4 4 0,1-2 0,-1 2 0,-1 0 0,1 0 0,-1 0 0,1 0 0,-1 2 0,3 0 0,0 3 0,0-3 0,5 5 0,-6-5 0,6 5 0,-7-5 0,2 3 0,-3-1 0,1 1 0,-1-1 0,1 1 0,-1-1 0,1 3 0,-1-2 0,-1 3 0,1-3 0,-4 2 0,4-3 0,-3 1 0,3-1 0,-4 1 0,4-1 0,-3 1 0,3-1 0,-4 1 0,2-1 0,0-1 0,-1 1 0,3-4 0,-4 6 0,4-5 0,-1 7 0,1-5 0,3 4 0,0-1 0,0 1 0,1 3 0,-1-1 0,3 0 0,-1 0 0,0-2 0,-2-1 0,-1-1 0,-1-3 0,1 2 0,-1-1 0,2-1 0,-3 2 0,1-3 0,1 3 0,1-2 0,0 1 0,0 1 0,-3-4 0,1 2 0,-1-2 0,1 0 0,-1 0 0,-1 2 0,1-1 0,-2 1 0,3-2 0,-1 0 0,1 0 0,-1 0 0,1 0 0,1 2 0,1-2 0,2 2 0,-1-2 0,0 0 0,-3 2 0,4-1 0,-4 1 0,1-2 0,-1 0 0,-1 0 0,1 0 0,-1 2 0,1-2 0,-1 2 0,1-2 0,-1 2 0,1-1 0,-1 1 0,1-2 0,-3 2 0,0-2 0,-2 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20:29:33.5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24575,'12'0'0,"-3"0"0,3 0 0,-6 0 0,6 0 0,-5 0 0,2 0 0,0 0 0,-2 0 0,2 0 0,2 0 0,-1 0 0,6 0 0,-6 2 0,3-2 0,-4 2 0,-2-2 0,-1 0 0,-1 0 0,-1 0 0,3 0 0,0 0 0,6 0 0,-5 0 0,4 0 0,-7 0 0,3 0 0,-3 0 0,4 0 0,-4 2 0,3-1 0,-3 1 0,4-2 0,-4 0 0,2 0 0,-3 0 0,1 0 0,-1 0 0,1 0 0,1 0 0,-1 0 0,4 0 0,-2 0 0,2 0 0,3 0 0,-4 0 0,8 0 0,-10 0 0,4 0 0,-3 0 0,-2 2 0,1-2 0,-1 2 0,-1-2 0,1 0 0,-1 0 0,1 2 0,-1-1 0,1 1 0,-1-2 0,1 0 0,-1 0 0,3 0 0,-2 0 0,1 0 0,-1 0 0,2 0 0,-2 0 0,3 0 0,-3 0 0,2 0 0,-3 0 0,3 0 0,-2 0 0,1 0 0,-1 0 0,1 0 0,-1 0 0,2 0 0,-3-2 0,1 1 0,-1-1 0,1 2 0,-1 0 0,1 0 0,-1-2 0,1 2 0,-1-2 0,1 2 0,-1 0 0,1 0 0,1 0 0,1 0 0,2 0 0,0 0 0,0 0 0,1 0 0,-1 0 0,-2 0 0,-1 0 0,-1 0 0,-3-3 0,2 3 0,-1-2 0,1 2 0,1 0 0,-1 0 0,1 0 0,-1 0 0,1 0 0,-1 0 0,-1 0 0,-1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20:24:40.4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1 357 24575,'10'-2'0,"-2"0"0,-3 2 0,-3-2 0,2 1 0,-1-1 0,1 0 0,1 2 0,-1-2 0,1 2 0,-1-2 0,1 1 0,5-3 0,-4 3 0,6-4 0,-7 3 0,4-1 0,1-1 0,0 3 0,3-4 0,-4 3 0,0-1 0,4-1 0,-3 1 0,6 0 0,-2-2 0,0 3 0,-2-1 0,-5-2 0,2 3 0,-4-3 0,-1 1 0,0 1 0,-1-1 0,1 2 0,1-3 0,-3 0 0,4 1 0,-3-1 0,4 1 0,-3 1 0,1-3 0,-1 5 0,1-5 0,-1 3 0,1 1 0,-1-4 0,1 3 0,1-4 0,1 3 0,0-1 0,3-5 0,-5 4 0,5-7 0,-5 10 0,2-3 0,-1 4 0,-1-3 0,2 1 0,-3 1 0,1-1 0,-1 1 0,3-1 0,-4-1 0,3-1 0,-4 3 0,5-5 0,-2 5 0,1-4 0,1 0 0,-2 4 0,3-3 0,-3 4 0,2-3 0,-1 0 0,-1 3 0,2-2 0,-3 3 0,1-3 0,-1 2 0,3-3 0,-2 3 0,2-2 0,-1 1 0,-1-2 0,2 3 0,-3 0 0,1 0 0,-1-1 0,5-1 0,-2-1 0,2 3 0,0-2 0,-4 3 0,3-3 0,-3 3 0,4-3 0,-4 4 0,3-4 0,-3 3 0,2-1 0,-3 2 0,1 0 0,-1 0 0,1 0 0,-1 0 0,1 2 0,1 1 0,1 1 0,1-1 0,4 4 0,-6-6 0,6 6 0,-7-4 0,1 1 0,-1 1 0,-1-1 0,1 1 0,-1-1 0,1 1 0,-1 1 0,1-1 0,-3 4 0,2-4 0,-3 1 0,3-1 0,-4-1 0,4 1 0,-3-1 0,3 1 0,-4-1 0,4 1 0,-3-1 0,1 1 0,0-3 0,-2 2 0,4-3 0,-3 5 0,3-5 0,-2 7 0,3-5 0,1 4 0,1-1 0,0 1 0,2 2 0,-2 0 0,2 0 0,0 0 0,0-2 0,-2 0 0,0-3 0,-3-1 0,3 1 0,-2-2 0,1 1 0,-1 1 0,-1-4 0,3 4 0,0-1 0,0-1 0,-1 2 0,-1-3 0,-1 1 0,1-2 0,-1 0 0,1 0 0,-3 2 0,2-2 0,-1 2 0,1-2 0,1 0 0,-1 0 0,1 0 0,-1 0 0,3 2 0,0-1 0,2 1 0,-2-2 0,2 0 0,-4 2 0,3-2 0,-3 2 0,2-2 0,-3 0 0,1 0 0,-1 0 0,1 2 0,-1-1 0,1 1 0,-1-2 0,1 2 0,-1-2 0,1 2 0,-1-2 0,-1 2 0,-1-1 0,-2 1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20:24:40.4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24575,'12'0'0,"-3"0"0,3 0 0,-6 0 0,6 0 0,-5 0 0,2 0 0,0 0 0,-2 0 0,2 0 0,2 0 0,-1 0 0,6 0 0,-6 2 0,3-1 0,-4 1 0,-2-2 0,-1 0 0,-1 0 0,-1 0 0,3 0 0,0 0 0,6 0 0,-5 0 0,4 0 0,-7 0 0,3 0 0,-3 0 0,4 0 0,-4 2 0,3-2 0,-3 2 0,4-2 0,-4 0 0,2 0 0,-3 0 0,1 0 0,-1 0 0,1 0 0,1 0 0,-1 0 0,4 0 0,-2 0 0,2 0 0,3 0 0,-4 0 0,8 0 0,-10 0 0,4 0 0,-3 0 0,-2 2 0,1-1 0,-1 1 0,-1-2 0,1 0 0,-1 0 0,1 2 0,-1-2 0,1 2 0,-1-2 0,1 0 0,-1 0 0,3 0 0,-2 0 0,1 0 0,-1 0 0,2 0 0,-2 0 0,3 0 0,-3 0 0,2 0 0,-3 0 0,3 0 0,-2 0 0,1 0 0,-1 0 0,1 0 0,-1 0 0,2 0 0,-3-2 0,1 2 0,-1-2 0,1 2 0,-1 0 0,1 0 0,-1-2 0,1 1 0,-1-1 0,1 2 0,-1 0 0,1 0 0,1 0 0,1 0 0,2 0 0,0 0 0,0 0 0,1 0 0,-1 0 0,-2 0 0,-1 0 0,-1 0 0,-3-2 0,2 2 0,-1-2 0,1 2 0,1 0 0,-1 0 0,1 0 0,-1 0 0,1 0 0,-1 0 0,-1 0 0,-1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1T23:40:33.4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0 402 24575,'12'0'0,"-3"0"0,-1 0 0,-5 2 0,3-1 0,-3 1 0,1-2 0,1 0 0,-1 0 0,1 0 0,-1 2 0,3-2 0,-2 2 0,1-2 0,1 0 0,-2 0 0,1 0 0,1 0 0,-2 0 0,3 0 0,-3 0 0,4 0 0,-4 2 0,2-1 0,-1 1 0,-1-2 0,2 0 0,-3 0 0,3 0 0,3 0 0,0 0 0,3 0 0,-4 0 0,0 0 0,4 0 0,-5 0 0,2 0 0,-3 0 0,-2 0 0,1 0 0,-1 0 0,-1 0 0,3 0 0,0 0 0,2 0 0,-2 0 0,-1 0 0,-1 0 0,-1 0 0,1 0 0,-1 0 0,1 0 0,-1 0 0,1 0 0,1 0 0,-1-2 0,14 1 0,-9-3 0,13 4 0,4-2 0,-10 2 0,19 0 0,-24 0 0,7-2 0,-10 1 0,-4-3 0,3 4 0,-5-5 0,4 3 0,-1-3 0,1 3 0,2-2 0,-2 1 0,2-1 0,2-1 0,-3 2 0,2-2 0,-4 3 0,1-1 0,2-1 0,-2 2 0,2-1 0,2-2 0,-1 3 0,13-5 0,-4 2 0,6-2 0,-7 3 0,-6-2 0,-3 4 0,-2-2 0,2 1 0,-4-1 0,2 1 0,-3-1 0,1 2 0,-1-1 0,1-1 0,1 1 0,-1-1 0,0-1 0,-1 1 0,-2-1 0,5 1 0,-2-1 0,1 0 0,-1 1 0,-1-1 0,3-1 0,0-1 0,0-3 0,1 1 0,-1 0 0,3-4 0,0 3 0,-2 0 0,-1 3 0,-3 0 0,-1 2 0,1-1 0,-2 1 0,0 0 0,2 1 0,-1-1 0,1-1 0,1 3 0,-3-3 0,5 1 0,-6 0 0,5 0 0,-4 1 0,1 2 0,1-3 0,-2 1 0,3-3 0,1 0 0,-1-2 0,2 0 0,-3-1 0,1 1 0,-1 2 0,-1 1 0,-1 1 0,0 2 0,-2-1 0,4 10 0,-1-5 0,-1 10 0,5 0 0,-4-1 0,5 2 0,-3-5 0,-3 2 0,2-4 0,-3 1 0,3-1 0,-2-1 0,1 1 0,1 1 0,-2-1 0,3 4 0,-1-4 0,1 2 0,-3-3 0,2-1 0,-3-1 0,1-2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1T23:40:50.4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0 402 24575,'12'0'0,"-3"0"0,-1 0 0,-5 2 0,3-1 0,-3 1 0,1-2 0,1 0 0,-1 0 0,1 0 0,-1 2 0,3-2 0,-2 2 0,1-2 0,1 0 0,-2 0 0,1 0 0,1 0 0,-2 0 0,3 0 0,-3 0 0,4 0 0,-4 2 0,2-1 0,-1 1 0,-1-2 0,2 0 0,-3 0 0,3 0 0,3 0 0,0 0 0,3 0 0,-4 0 0,0 0 0,4 0 0,-5 0 0,2 0 0,-3 0 0,-2 0 0,1 0 0,-1 0 0,-1 0 0,3 0 0,0 0 0,2 0 0,-2 0 0,-1 0 0,-1 0 0,-1 0 0,1 0 0,-1 0 0,1 0 0,-1 0 0,1 0 0,1 0 0,-1-2 0,14 1 0,-9-3 0,13 4 0,4-2 0,-10 2 0,19 0 0,-24 0 0,7-2 0,-10 1 0,-4-3 0,3 4 0,-5-5 0,4 3 0,-1-3 0,1 3 0,2-2 0,-2 1 0,2-1 0,2-1 0,-3 2 0,2-2 0,-4 3 0,1-1 0,2-1 0,-2 2 0,2-1 0,2-2 0,-1 3 0,13-5 0,-4 2 0,6-2 0,-7 3 0,-6-2 0,-3 4 0,-2-2 0,2 1 0,-4-1 0,2 1 0,-3-1 0,1 2 0,-1-1 0,1-1 0,1 1 0,-1-1 0,0-1 0,-1 1 0,-2-1 0,5 1 0,-2-1 0,1 0 0,-1 1 0,-1-1 0,3-1 0,0-1 0,0-3 0,1 1 0,-1 0 0,3-4 0,0 3 0,-2 0 0,-1 3 0,-3 0 0,-1 2 0,1-1 0,-2 1 0,0 0 0,2 1 0,-1-1 0,1-1 0,1 3 0,-3-3 0,5 1 0,-6 0 0,5 0 0,-4 1 0,1 2 0,1-3 0,-2 1 0,3-3 0,1 0 0,-1-2 0,2 0 0,-3-1 0,1 1 0,-1 2 0,-1 1 0,-1 1 0,0 2 0,-2-1 0,4 10 0,-1-5 0,-1 10 0,5 0 0,-4-1 0,5 2 0,-3-5 0,-3 2 0,2-4 0,-3 1 0,3-1 0,-2-1 0,1 1 0,1 1 0,-2-1 0,3 4 0,-1-4 0,1 2 0,-3-3 0,2-1 0,-3-1 0,1-2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20:24:39.2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0 402 24575,'12'0'0,"-3"0"0,-1 0 0,-5 2 0,3-1 0,-3 1 0,1-2 0,1 0 0,-1 0 0,1 0 0,-1 2 0,3-2 0,-2 2 0,1-2 0,1 0 0,-2 0 0,1 0 0,1 0 0,-2 0 0,3 0 0,-3 0 0,4 0 0,-4 2 0,2-1 0,-1 1 0,-1-2 0,2 0 0,-3 0 0,3 0 0,3 0 0,0 0 0,3 0 0,-4 0 0,0 0 0,4 0 0,-5 0 0,2 0 0,-3 0 0,-2 0 0,1 0 0,-1 0 0,-1 0 0,3 0 0,0 0 0,2 0 0,-2 0 0,-1 0 0,-1 0 0,-1 0 0,1 0 0,-1 0 0,1 0 0,-1 0 0,1 0 0,1 0 0,-1-2 0,14 1 0,-9-3 0,13 4 0,4-2 0,-10 2 0,19 0 0,-24 0 0,7-2 0,-10 1 0,-4-3 0,3 4 0,-5-5 0,4 3 0,-1-3 0,1 3 0,2-2 0,-2 1 0,2-1 0,2-1 0,-3 2 0,2-2 0,-4 3 0,1-1 0,2-1 0,-2 2 0,2-1 0,2-2 0,-1 3 0,13-5 0,-4 2 0,6-2 0,-7 3 0,-6-2 0,-3 4 0,-2-2 0,2 1 0,-4-1 0,2 1 0,-3-1 0,1 2 0,-1-1 0,1-1 0,1 1 0,-1-1 0,0-1 0,-1 1 0,-2-1 0,5 1 0,-2-1 0,1 0 0,-1 1 0,-1-1 0,3-1 0,0-1 0,0-3 0,1 1 0,-1 0 0,3-4 0,0 3 0,-2 0 0,-1 3 0,-3 0 0,-1 2 0,1-1 0,-2 1 0,0 0 0,2 1 0,-1-1 0,1-1 0,1 3 0,-3-3 0,5 1 0,-6 0 0,5 0 0,-4 1 0,1 2 0,1-3 0,-2 1 0,3-3 0,1 0 0,-1-2 0,2 0 0,-3-1 0,1 1 0,-1 2 0,-1 1 0,-1 1 0,0 2 0,-2-1 0,4 10 0,-1-5 0,-1 10 0,5 0 0,-4-1 0,5 2 0,-3-5 0,-3 2 0,2-4 0,-3 1 0,3-1 0,-2-1 0,1 1 0,1 1 0,-2-1 0,3 4 0,-1-4 0,1 2 0,-3-3 0,2-1 0,-3-1 0,1-2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20:24:39.2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1 357 24575,'9'-3'0,"0"1"0,-5 2 0,-1-2 0,1 2 0,-2-2 0,3 0 0,-1 1 0,1-1 0,-1 2 0,1-2 0,-1 2 0,6-5 0,-4 4 0,6-3 0,-7 1 0,4 1 0,2-3 0,-1 4 0,2-3 0,-3 1 0,1 1 0,2-3 0,-2 2 0,7 0 0,-4-1 0,1 1 0,-1 0 0,-6-1 0,1 1 0,-3-1 0,0-1 0,-1 3 0,-2-2 0,3 1 0,-1-2 0,-1 1 0,3-1 0,-3 1 0,3-1 0,-1 3 0,-1-4 0,1 4 0,-1-4 0,1 4 0,-1-1 0,1-3 0,-1 3 0,3-3 0,0 1 0,0 0 0,3-5 0,-5 4 0,4-6 0,-4 9 0,2-3 0,0 3 0,-2-1 0,1-1 0,-1 2 0,-1-1 0,1 2 0,1-3 0,-3 1 0,3-3 0,-3 4 0,3-5 0,-1 5 0,2-4 0,-1 1 0,-1 3 0,4-3 0,-4 3 0,1-2 0,1 1 0,-2 1 0,1-1 0,-1 4 0,-1-4 0,1 1 0,1-1 0,-1 1 0,2-1 0,-1 1 0,-1-1 0,2 1 0,-3 1 0,1 0 0,-1 0 0,5-3 0,-1 1 0,1 1 0,-1-1 0,-3 3 0,4-3 0,-4 4 0,3-4 0,-3 3 0,4-3 0,-4 4 0,1-2 0,-1 2 0,-1 0 0,1 0 0,-1 0 0,1 0 0,-1 2 0,3 0 0,0 3 0,0-3 0,5 5 0,-6-5 0,6 5 0,-7-5 0,2 3 0,-3-1 0,1 1 0,-1-1 0,1 1 0,-1-1 0,1 3 0,-1-2 0,-1 3 0,1-3 0,-4 2 0,4-3 0,-3 1 0,3-1 0,-4 1 0,4-1 0,-3 1 0,3-1 0,-4 1 0,2-1 0,0-1 0,-1 1 0,3-4 0,-4 6 0,4-5 0,-1 7 0,1-5 0,3 4 0,0-1 0,0 1 0,1 3 0,-1-1 0,3 0 0,-1 0 0,0-2 0,-2-1 0,-1-1 0,-1-3 0,1 2 0,-1-1 0,2-1 0,-3 2 0,1-3 0,1 3 0,1-2 0,0 1 0,0 1 0,-3-4 0,1 2 0,-1-2 0,1 0 0,-1 0 0,-1 2 0,1-1 0,-2 1 0,3-2 0,-1 0 0,1 0 0,-1 0 0,1 0 0,1 2 0,1-2 0,2 2 0,-1-2 0,0 0 0,-3 2 0,4-1 0,-4 1 0,1-2 0,-1 0 0,-1 0 0,1 0 0,-1 2 0,1-2 0,-1 2 0,1-2 0,-1 2 0,1-1 0,-1 1 0,1-2 0,-3 2 0,0-2 0,-2 2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20:24:39.2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24575,'12'0'0,"-3"0"0,3 0 0,-6 0 0,6 0 0,-5 0 0,2 0 0,0 0 0,-2 0 0,2 0 0,2 0 0,-1 0 0,6 0 0,-6 2 0,3-2 0,-4 2 0,-2-2 0,-1 0 0,-1 0 0,-1 0 0,3 0 0,0 0 0,6 0 0,-5 0 0,4 0 0,-7 0 0,3 0 0,-3 0 0,4 0 0,-4 2 0,3-1 0,-3 1 0,4-2 0,-4 0 0,2 0 0,-3 0 0,1 0 0,-1 0 0,1 0 0,1 0 0,-1 0 0,4 0 0,-2 0 0,2 0 0,3 0 0,-4 0 0,8 0 0,-10 0 0,4 0 0,-3 0 0,-2 2 0,1-2 0,-1 2 0,-1-2 0,1 0 0,-1 0 0,1 2 0,-1-1 0,1 1 0,-1-2 0,1 0 0,-1 0 0,3 0 0,-2 0 0,1 0 0,-1 0 0,2 0 0,-2 0 0,3 0 0,-3 0 0,2 0 0,-3 0 0,3 0 0,-2 0 0,1 0 0,-1 0 0,1 0 0,-1 0 0,2 0 0,-3-2 0,1 1 0,-1-1 0,1 2 0,-1 0 0,1 0 0,-1-2 0,1 2 0,-1-2 0,1 2 0,-1 0 0,1 0 0,1 0 0,1 0 0,2 0 0,0 0 0,0 0 0,1 0 0,-1 0 0,-2 0 0,-1 0 0,-1 0 0,-3-3 0,2 3 0,-1-2 0,1 2 0,1 0 0,-1 0 0,1 0 0,-1 0 0,1 0 0,-1 0 0,-1 0 0,-1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1T23:49:50.2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0 402 24575,'12'0'0,"-3"0"0,-1 0 0,-5 2 0,3-1 0,-3 1 0,1-2 0,1 0 0,-1 0 0,1 0 0,-1 2 0,3-2 0,-2 2 0,1-2 0,1 0 0,-2 0 0,1 0 0,1 0 0,-2 0 0,3 0 0,-3 0 0,4 0 0,-4 2 0,2-1 0,-1 1 0,-1-2 0,2 0 0,-3 0 0,3 0 0,3 0 0,0 0 0,3 0 0,-4 0 0,0 0 0,4 0 0,-5 0 0,2 0 0,-3 0 0,-2 0 0,1 0 0,-1 0 0,-1 0 0,3 0 0,0 0 0,2 0 0,-2 0 0,-1 0 0,-1 0 0,-1 0 0,1 0 0,-1 0 0,1 0 0,-1 0 0,1 0 0,1 0 0,-1-2 0,14 1 0,-9-3 0,13 4 0,4-2 0,-10 2 0,19 0 0,-24 0 0,7-2 0,-10 1 0,-4-3 0,3 4 0,-5-5 0,4 3 0,-1-3 0,1 3 0,2-2 0,-2 1 0,2-1 0,2-1 0,-3 2 0,2-2 0,-4 3 0,1-1 0,2-1 0,-2 2 0,2-1 0,2-2 0,-1 3 0,13-5 0,-4 2 0,6-2 0,-7 3 0,-6-2 0,-3 4 0,-2-2 0,2 1 0,-4-1 0,2 1 0,-3-1 0,1 2 0,-1-1 0,1-1 0,1 1 0,-1-1 0,0-1 0,-1 1 0,-2-1 0,5 1 0,-2-1 0,1 0 0,-1 1 0,-1-1 0,3-1 0,0-1 0,0-3 0,1 1 0,-1 0 0,3-4 0,0 3 0,-2 0 0,-1 3 0,-3 0 0,-1 2 0,1-1 0,-2 1 0,0 0 0,2 1 0,-1-1 0,1-1 0,1 3 0,-3-3 0,5 1 0,-6 0 0,5 0 0,-4 1 0,1 2 0,1-3 0,-2 1 0,3-3 0,1 0 0,-1-2 0,2 0 0,-3-1 0,1 1 0,-1 2 0,-1 1 0,-1 1 0,0 2 0,-2-1 0,4 10 0,-1-5 0,-1 10 0,5 0 0,-4-1 0,5 2 0,-3-5 0,-3 2 0,2-4 0,-3 1 0,3-1 0,-2-1 0,1 1 0,1 1 0,-2-1 0,3 4 0,-1-4 0,1 2 0,-3-3 0,2-1 0,-3-1 0,1-2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1T23:52:38.6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0 402 24575,'12'0'0,"-3"0"0,-1 0 0,-5 2 0,3-1 0,-3 1 0,1-2 0,1 0 0,-1 0 0,1 0 0,-1 2 0,3-2 0,-2 2 0,1-2 0,1 0 0,-2 0 0,1 0 0,1 0 0,-2 0 0,3 0 0,-3 0 0,4 0 0,-4 2 0,2-1 0,-1 1 0,-1-2 0,2 0 0,-3 0 0,3 0 0,3 0 0,0 0 0,3 0 0,-4 0 0,0 0 0,4 0 0,-5 0 0,2 0 0,-3 0 0,-2 0 0,1 0 0,-1 0 0,-1 0 0,3 0 0,0 0 0,2 0 0,-2 0 0,-1 0 0,-1 0 0,-1 0 0,1 0 0,-1 0 0,1 0 0,-1 0 0,1 0 0,1 0 0,-1-2 0,14 1 0,-9-3 0,13 4 0,4-2 0,-10 2 0,19 0 0,-24 0 0,7-2 0,-10 1 0,-4-3 0,3 4 0,-5-5 0,4 3 0,-1-3 0,1 3 0,2-2 0,-2 1 0,2-1 0,2-1 0,-3 2 0,2-2 0,-4 3 0,1-1 0,2-1 0,-2 2 0,2-1 0,2-2 0,-1 3 0,13-5 0,-4 2 0,6-2 0,-7 3 0,-6-2 0,-3 4 0,-2-2 0,2 1 0,-4-1 0,2 1 0,-3-1 0,1 2 0,-1-1 0,1-1 0,1 1 0,-1-1 0,0-1 0,-1 1 0,-2-1 0,5 1 0,-2-1 0,1 0 0,-1 1 0,-1-1 0,3-1 0,0-1 0,0-3 0,1 1 0,-1 0 0,3-4 0,0 3 0,-2 0 0,-1 3 0,-3 0 0,-1 2 0,1-1 0,-2 1 0,0 0 0,2 1 0,-1-1 0,1-1 0,1 3 0,-3-3 0,5 1 0,-6 0 0,5 0 0,-4 1 0,1 2 0,1-3 0,-2 1 0,3-3 0,1 0 0,-1-2 0,2 0 0,-3-1 0,1 1 0,-1 2 0,-1 1 0,-1 1 0,0 2 0,-2-1 0,4 10 0,-1-5 0,-1 10 0,5 0 0,-4-1 0,5 2 0,-3-5 0,-3 2 0,2-4 0,-3 1 0,3-1 0,-2-1 0,1 1 0,1 1 0,-2-1 0,3 4 0,-1-4 0,1 2 0,-3-3 0,2-1 0,-3-1 0,1-2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1T23:52:38.6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1 357 24575,'9'-3'0,"0"1"0,-5 2 0,-1-2 0,1 2 0,-2-2 0,3 0 0,-1 1 0,1-1 0,-1 2 0,1-2 0,-1 2 0,6-5 0,-4 4 0,6-3 0,-7 1 0,4 1 0,2-3 0,-1 4 0,2-3 0,-3 1 0,1 1 0,2-3 0,-2 2 0,7 0 0,-4-1 0,1 1 0,-1 0 0,-6-1 0,1 1 0,-3-1 0,0-1 0,-1 3 0,-2-2 0,3 1 0,-1-2 0,-1 1 0,3-1 0,-3 1 0,3-1 0,-1 3 0,-1-4 0,1 4 0,-1-4 0,1 4 0,-1-1 0,1-3 0,-1 3 0,3-3 0,0 1 0,0 0 0,3-5 0,-5 4 0,4-6 0,-4 9 0,2-3 0,0 3 0,-2-1 0,1-1 0,-1 2 0,-1-1 0,1 2 0,1-3 0,-3 1 0,3-3 0,-3 4 0,3-5 0,-1 5 0,2-4 0,-1 1 0,-1 3 0,4-3 0,-4 3 0,1-2 0,1 1 0,-2 1 0,1-1 0,-1 4 0,-1-4 0,1 1 0,1-1 0,-1 1 0,2-1 0,-1 1 0,-1-1 0,2 1 0,-3 1 0,1 0 0,-1 0 0,5-3 0,-1 1 0,1 1 0,-1-1 0,-3 3 0,4-3 0,-4 4 0,3-4 0,-3 3 0,4-3 0,-4 4 0,1-2 0,-1 2 0,-1 0 0,1 0 0,-1 0 0,1 0 0,-1 2 0,3 0 0,0 3 0,0-3 0,5 5 0,-6-5 0,6 5 0,-7-5 0,2 3 0,-3-1 0,1 1 0,-1-1 0,1 1 0,-1-1 0,1 3 0,-1-2 0,-1 3 0,1-3 0,-4 2 0,4-3 0,-3 1 0,3-1 0,-4 1 0,4-1 0,-3 1 0,3-1 0,-4 1 0,2-1 0,0-1 0,-1 1 0,3-4 0,-4 6 0,4-5 0,-1 7 0,1-5 0,3 4 0,0-1 0,0 1 0,1 3 0,-1-1 0,3 0 0,-1 0 0,0-2 0,-2-1 0,-1-1 0,-1-3 0,1 2 0,-1-1 0,2-1 0,-3 2 0,1-3 0,1 3 0,1-2 0,0 1 0,0 1 0,-3-4 0,1 2 0,-1-2 0,1 0 0,-1 0 0,-1 2 0,1-1 0,-2 1 0,3-2 0,-1 0 0,1 0 0,-1 0 0,1 0 0,1 2 0,1-2 0,2 2 0,-1-2 0,0 0 0,-3 2 0,4-1 0,-4 1 0,1-2 0,-1 0 0,-1 0 0,1 0 0,-1 2 0,1-2 0,-1 2 0,1-2 0,-1 2 0,1-1 0,-1 1 0,1-2 0,-3 2 0,0-2 0,-2 2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20:30:16.2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0 402 24575,'12'0'0,"-3"0"0,-1 0 0,-5 2 0,3-1 0,-3 1 0,1-2 0,1 0 0,-1 0 0,1 0 0,-1 2 0,3-2 0,-2 2 0,1-2 0,1 0 0,-2 0 0,1 0 0,1 0 0,-2 0 0,3 0 0,-3 0 0,4 0 0,-4 2 0,2-1 0,-1 1 0,-1-2 0,2 0 0,-3 0 0,3 0 0,3 0 0,0 0 0,3 0 0,-4 0 0,0 0 0,4 0 0,-5 0 0,2 0 0,-3 0 0,-2 0 0,1 0 0,-1 0 0,-1 0 0,3 0 0,0 0 0,2 0 0,-2 0 0,-1 0 0,-1 0 0,-1 0 0,1 0 0,-1 0 0,1 0 0,-1 0 0,1 0 0,1 0 0,-1-2 0,14 1 0,-9-3 0,13 4 0,4-2 0,-10 2 0,19 0 0,-24 0 0,7-2 0,-10 1 0,-4-3 0,3 4 0,-5-5 0,4 3 0,-1-3 0,1 3 0,2-2 0,-2 1 0,2-1 0,2-1 0,-3 2 0,2-2 0,-4 3 0,1-1 0,2-1 0,-2 2 0,2-1 0,2-2 0,-1 3 0,13-5 0,-4 2 0,6-2 0,-7 3 0,-6-2 0,-3 4 0,-2-2 0,2 1 0,-4-1 0,2 1 0,-3-1 0,1 2 0,-1-1 0,1-1 0,1 1 0,-1-1 0,0-1 0,-1 1 0,-2-1 0,5 1 0,-2-1 0,1 0 0,-1 1 0,-1-1 0,3-1 0,0-1 0,0-3 0,1 1 0,-1 0 0,3-4 0,0 3 0,-2 0 0,-1 3 0,-3 0 0,-1 2 0,1-1 0,-2 1 0,0 0 0,2 1 0,-1-1 0,1-1 0,1 3 0,-3-3 0,5 1 0,-6 0 0,5 0 0,-4 1 0,1 2 0,1-3 0,-2 1 0,3-3 0,1 0 0,-1-2 0,2 0 0,-3-1 0,1 1 0,-1 2 0,-1 1 0,-1 1 0,0 2 0,-2-1 0,4 10 0,-1-5 0,-1 10 0,5 0 0,-4-1 0,5 2 0,-3-5 0,-3 2 0,2-4 0,-3 1 0,3-1 0,-2-1 0,1 1 0,1 1 0,-2-1 0,3 4 0,-1-4 0,1 2 0,-3-3 0,2-1 0,-3-1 0,1-2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1T23:52:38.6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24575,'12'0'0,"-3"0"0,3 0 0,-6 0 0,6 0 0,-5 0 0,2 0 0,0 0 0,-2 0 0,2 0 0,2 0 0,-1 0 0,6 0 0,-6 2 0,3-2 0,-4 2 0,-2-2 0,-1 0 0,-1 0 0,-1 0 0,3 0 0,0 0 0,6 0 0,-5 0 0,4 0 0,-7 0 0,3 0 0,-3 0 0,4 0 0,-4 2 0,3-1 0,-3 1 0,4-2 0,-4 0 0,2 0 0,-3 0 0,1 0 0,-1 0 0,1 0 0,1 0 0,-1 0 0,4 0 0,-2 0 0,2 0 0,3 0 0,-4 0 0,8 0 0,-10 0 0,4 0 0,-3 0 0,-2 2 0,1-2 0,-1 2 0,-1-2 0,1 0 0,-1 0 0,1 2 0,-1-1 0,1 1 0,-1-2 0,1 0 0,-1 0 0,3 0 0,-2 0 0,1 0 0,-1 0 0,2 0 0,-2 0 0,3 0 0,-3 0 0,2 0 0,-3 0 0,3 0 0,-2 0 0,1 0 0,-1 0 0,1 0 0,-1 0 0,2 0 0,-3-2 0,1 1 0,-1-1 0,1 2 0,-1 0 0,1 0 0,-1-2 0,1 2 0,-1-2 0,1 2 0,-1 0 0,1 0 0,1 0 0,1 0 0,2 0 0,0 0 0,0 0 0,1 0 0,-1 0 0,-2 0 0,-1 0 0,-1 0 0,-3-3 0,2 3 0,-1-2 0,1 2 0,1 0 0,-1 0 0,1 0 0,-1 0 0,1 0 0,-1 0 0,-1 0 0,-1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1T23:52:38.6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0 402 24575,'12'0'0,"-3"0"0,-1 0 0,-5 2 0,3-1 0,-3 1 0,1-2 0,1 0 0,-1 0 0,1 0 0,-1 2 0,3-2 0,-2 2 0,1-2 0,1 0 0,-2 0 0,1 0 0,1 0 0,-2 0 0,3 0 0,-3 0 0,4 0 0,-4 2 0,2-1 0,-1 1 0,-1-2 0,2 0 0,-3 0 0,3 0 0,3 0 0,0 0 0,3 0 0,-4 0 0,0 0 0,4 0 0,-5 0 0,2 0 0,-3 0 0,-2 0 0,1 0 0,-1 0 0,-1 0 0,3 0 0,0 0 0,2 0 0,-2 0 0,-1 0 0,-1 0 0,-1 0 0,1 0 0,-1 0 0,1 0 0,-1 0 0,1 0 0,1 0 0,-1-2 0,14 1 0,-9-3 0,13 4 0,4-2 0,-10 2 0,19 0 0,-24 0 0,7-2 0,-10 1 0,-4-3 0,3 4 0,-5-5 0,4 3 0,-1-3 0,1 3 0,2-2 0,-2 1 0,2-1 0,2-1 0,-3 2 0,2-2 0,-4 3 0,1-1 0,2-1 0,-2 2 0,2-1 0,2-2 0,-1 3 0,13-5 0,-4 2 0,6-2 0,-7 3 0,-6-2 0,-3 4 0,-2-2 0,2 1 0,-4-1 0,2 1 0,-3-1 0,1 2 0,-1-1 0,1-1 0,1 1 0,-1-1 0,0-1 0,-1 1 0,-2-1 0,5 1 0,-2-1 0,1 0 0,-1 1 0,-1-1 0,3-1 0,0-1 0,0-3 0,1 1 0,-1 0 0,3-4 0,0 3 0,-2 0 0,-1 3 0,-3 0 0,-1 2 0,1-1 0,-2 1 0,0 0 0,2 1 0,-1-1 0,1-1 0,1 3 0,-3-3 0,5 1 0,-6 0 0,5 0 0,-4 1 0,1 2 0,1-3 0,-2 1 0,3-3 0,1 0 0,-1-2 0,2 0 0,-3-1 0,1 1 0,-1 2 0,-1 1 0,-1 1 0,0 2 0,-2-1 0,4 10 0,-1-5 0,-1 10 0,5 0 0,-4-1 0,5 2 0,-3-5 0,-3 2 0,2-4 0,-3 1 0,3-1 0,-2-1 0,1 1 0,1 1 0,-2-1 0,3 4 0,-1-4 0,1 2 0,-3-3 0,2-1 0,-3-1 0,1-2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23:55:05.0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0 402 24575,'11'0'0,"-2"0"0,-1 0 0,-5 2 0,3-1 0,-4 1 0,2-2 0,1 0 0,-1 0 0,0 0 0,0 2 0,3-2 0,-3 2 0,3-2 0,-1 0 0,-1 0 0,1 0 0,0 0 0,-1 0 0,3 0 0,-3 0 0,3 0 0,-3 2 0,1-1 0,0 1 0,-1-2 0,1 0 0,-1 0 0,1 0 0,4 0 0,0 0 0,2 0 0,-3 0 0,-1 0 0,4 0 0,-4 0 0,2 0 0,-4 0 0,-1 0 0,1 0 0,-2 0 0,1 0 0,1 0 0,0 0 0,3 0 0,-2 0 0,-1 0 0,-2 0 0,1 0 0,-1 0 0,0 0 0,1 0 0,-1 0 0,0 0 0,2 0 0,-1-2 0,13 1 0,-9-3 0,13 4 0,4-2 0,-10 2 0,19 0 0,-24 0 0,8-2 0,-11 1 0,-3-3 0,3 4 0,-5-5 0,3 3 0,0-3 0,1 3 0,2-2 0,-3 1 0,3-1 0,1-1 0,-3 2 0,3-2 0,-4 3 0,1-1 0,2-1 0,-3 2 0,3-1 0,1-2 0,-1 3 0,13-5 0,-3 2 0,5-2 0,-7 3 0,-5-2 0,-4 4 0,-1-2 0,1 1 0,-3-1 0,1 1 0,-1-1 0,-1 2 0,0-1 0,0-1 0,3 1 0,-2-1 0,-1-1 0,0 1 0,-2-1 0,4 1 0,-1-1 0,1 0 0,-1 1 0,-1-1 0,2-1 0,1-1 0,0-3 0,1 1 0,-2 0 0,4-4 0,-1 3 0,-1 0 0,-2 3 0,-2 0 0,-1 2 0,1-1 0,-2 1 0,0 0 0,2 1 0,-1-1 0,1-1 0,0 3 0,-1-3 0,2 1 0,-4 0 0,5 0 0,-4 1 0,1 2 0,1-3 0,-2 1 0,2-3 0,3 0 0,-3-2 0,3 0 0,-3-1 0,0 1 0,1 2 0,-3 1 0,0 1 0,0 2 0,-2-1 0,4 10 0,-2-5 0,1 10 0,4 0 0,-4-1 0,4 2 0,-3-5 0,-1 2 0,1-4 0,-4 1 0,4-1 0,-2-1 0,1 1 0,0 1 0,0-1 0,1 4 0,0-4 0,1 2 0,-3-3 0,2-1 0,-4-1 0,2-2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23:55:05.0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1 357 24575,'9'-3'0,"0"1"0,-5 2 0,-1-2 0,1 2 0,-2-2 0,3 0 0,-1 1 0,1-1 0,-1 2 0,1-2 0,-1 2 0,6-5 0,-4 4 0,6-3 0,-7 1 0,4 1 0,2-3 0,-1 4 0,2-3 0,-3 1 0,1 1 0,2-3 0,-2 2 0,7 0 0,-4-1 0,1 1 0,-1 0 0,-6-1 0,1 1 0,-3-1 0,0-1 0,-1 3 0,-2-2 0,3 1 0,-1-2 0,-1 1 0,3-1 0,-3 1 0,3-1 0,-1 3 0,-1-4 0,1 4 0,-1-4 0,1 4 0,-1-1 0,1-3 0,-1 3 0,3-3 0,0 1 0,0 0 0,3-5 0,-5 4 0,4-6 0,-4 9 0,2-3 0,0 3 0,-2-1 0,1-1 0,-1 2 0,-1-1 0,1 2 0,1-3 0,-3 1 0,3-3 0,-3 4 0,3-5 0,-1 5 0,2-4 0,-1 1 0,-1 3 0,4-3 0,-4 3 0,1-2 0,1 1 0,-2 1 0,1-1 0,-1 4 0,-1-4 0,1 1 0,1-1 0,-1 1 0,2-1 0,-1 1 0,-1-1 0,2 1 0,-3 1 0,1 0 0,-1 0 0,5-3 0,-1 1 0,1 1 0,-1-1 0,-3 3 0,4-3 0,-4 4 0,3-4 0,-3 3 0,4-3 0,-4 4 0,1-2 0,-1 2 0,-1 0 0,1 0 0,-1 0 0,1 0 0,-1 2 0,3 0 0,0 3 0,0-3 0,5 5 0,-6-5 0,6 5 0,-7-5 0,2 3 0,-3-1 0,1 1 0,-1-1 0,1 1 0,-1-1 0,1 3 0,-1-2 0,-1 3 0,1-3 0,-4 2 0,4-3 0,-3 1 0,3-1 0,-4 1 0,4-1 0,-3 1 0,3-1 0,-4 1 0,2-1 0,0-1 0,-1 1 0,3-4 0,-4 6 0,4-5 0,-1 7 0,1-5 0,3 4 0,0-1 0,0 1 0,1 3 0,-1-1 0,3 0 0,-1 0 0,0-2 0,-2-1 0,-1-1 0,-1-3 0,1 2 0,-1-1 0,2-1 0,-3 2 0,1-3 0,1 3 0,1-2 0,0 1 0,0 1 0,-3-4 0,1 2 0,-1-2 0,1 0 0,-1 0 0,-1 2 0,1-1 0,-2 1 0,3-2 0,-1 0 0,1 0 0,-1 0 0,1 0 0,1 2 0,1-2 0,2 2 0,-1-2 0,0 0 0,-3 2 0,4-1 0,-4 1 0,1-2 0,-1 0 0,-1 0 0,1 0 0,-1 2 0,1-2 0,-1 2 0,1-2 0,-1 2 0,1-1 0,-1 1 0,1-2 0,-3 2 0,0-2 0,-2 2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23:55:05.0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24575,'12'0'0,"-3"0"0,3 0 0,-6 0 0,6 0 0,-5 0 0,2 0 0,0 0 0,-2 0 0,2 0 0,2 0 0,-1 0 0,6 0 0,-6 2 0,3-2 0,-4 2 0,-2-2 0,-1 0 0,-1 0 0,-1 0 0,3 0 0,0 0 0,6 0 0,-5 0 0,4 0 0,-7 0 0,3 0 0,-3 0 0,4 0 0,-4 2 0,3-1 0,-3 1 0,4-2 0,-4 0 0,2 0 0,-3 0 0,1 0 0,-1 0 0,1 0 0,1 0 0,-1 0 0,4 0 0,-2 0 0,2 0 0,3 0 0,-4 0 0,8 0 0,-10 0 0,4 0 0,-3 0 0,-2 2 0,1-2 0,-1 2 0,-1-2 0,1 0 0,-1 0 0,1 2 0,-1-1 0,1 1 0,-1-2 0,1 0 0,-1 0 0,3 0 0,-2 0 0,1 0 0,-1 0 0,2 0 0,-2 0 0,3 0 0,-3 0 0,2 0 0,-3 0 0,3 0 0,-2 0 0,1 0 0,-1 0 0,1 0 0,-1 0 0,2 0 0,-3-2 0,1 1 0,-1-1 0,1 2 0,-1 0 0,1 0 0,-1-2 0,1 2 0,-1-2 0,1 2 0,-1 0 0,1 0 0,1 0 0,1 0 0,2 0 0,0 0 0,0 0 0,1 0 0,-1 0 0,-2 0 0,-1 0 0,-1 0 0,-3-3 0,2 3 0,-1-2 0,1 2 0,1 0 0,-1 0 0,1 0 0,-1 0 0,1 0 0,-1 0 0,-1 0 0,-1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23:55:05.0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0 402 24575,'11'0'0,"-2"0"0,-1 0 0,-5 2 0,3-1 0,-4 1 0,2-2 0,1 0 0,-1 0 0,0 0 0,0 2 0,3-2 0,-3 2 0,3-2 0,-1 0 0,-1 0 0,1 0 0,0 0 0,-1 0 0,3 0 0,-3 0 0,3 0 0,-3 2 0,1-1 0,0 1 0,-1-2 0,1 0 0,-1 0 0,1 0 0,4 0 0,0 0 0,2 0 0,-3 0 0,-1 0 0,4 0 0,-4 0 0,2 0 0,-4 0 0,-1 0 0,1 0 0,-2 0 0,1 0 0,1 0 0,0 0 0,3 0 0,-2 0 0,-1 0 0,-2 0 0,1 0 0,-1 0 0,0 0 0,1 0 0,-1 0 0,0 0 0,2 0 0,-1-2 0,13 1 0,-9-3 0,13 4 0,4-2 0,-10 2 0,19 0 0,-24 0 0,8-2 0,-11 1 0,-3-3 0,3 4 0,-5-5 0,3 3 0,0-3 0,1 3 0,2-2 0,-3 1 0,3-1 0,1-1 0,-3 2 0,3-2 0,-4 3 0,1-1 0,2-1 0,-3 2 0,3-1 0,1-2 0,-1 3 0,13-5 0,-3 2 0,5-2 0,-7 3 0,-5-2 0,-4 4 0,-1-2 0,1 1 0,-3-1 0,1 1 0,-1-1 0,-1 2 0,0-1 0,0-1 0,3 1 0,-2-1 0,-1-1 0,0 1 0,-2-1 0,4 1 0,-1-1 0,1 0 0,-1 1 0,-1-1 0,2-1 0,1-1 0,0-3 0,1 1 0,-2 0 0,4-4 0,-1 3 0,-1 0 0,-2 3 0,-2 0 0,-1 2 0,1-1 0,-2 1 0,0 0 0,2 1 0,-1-1 0,1-1 0,0 3 0,-1-3 0,2 1 0,-4 0 0,5 0 0,-4 1 0,1 2 0,1-3 0,-2 1 0,2-3 0,3 0 0,-3-2 0,3 0 0,-3-1 0,0 1 0,1 2 0,-3 1 0,0 1 0,0 2 0,-2-1 0,4 10 0,-2-5 0,1 10 0,4 0 0,-4-1 0,4 2 0,-3-5 0,-1 2 0,1-4 0,-4 1 0,4-1 0,-2-1 0,1 1 0,0 1 0,0-1 0,1 4 0,0-4 0,1 2 0,-3-3 0,2-1 0,-4-1 0,2-2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23:55:24.7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0 402 24575,'12'0'0,"-3"0"0,-1 0 0,-5 2 0,3-1 0,-3 1 0,1-2 0,1 0 0,-1 0 0,1 0 0,-1 2 0,3-2 0,-2 2 0,1-2 0,1 0 0,-2 0 0,1 0 0,1 0 0,-2 0 0,3 0 0,-3 0 0,4 0 0,-4 2 0,2-1 0,-1 1 0,-1-2 0,2 0 0,-3 0 0,3 0 0,3 0 0,0 0 0,3 0 0,-4 0 0,0 0 0,4 0 0,-5 0 0,2 0 0,-3 0 0,-2 0 0,1 0 0,-1 0 0,-1 0 0,3 0 0,0 0 0,2 0 0,-2 0 0,-1 0 0,-1 0 0,-1 0 0,1 0 0,-1 0 0,1 0 0,-1 0 0,1 0 0,1 0 0,-1-2 0,14 1 0,-9-3 0,13 4 0,4-2 0,-10 2 0,19 0 0,-24 0 0,7-2 0,-10 1 0,-4-3 0,3 4 0,-5-5 0,4 3 0,-1-3 0,1 3 0,2-2 0,-2 1 0,2-1 0,2-1 0,-3 2 0,2-2 0,-4 3 0,1-1 0,2-1 0,-2 2 0,2-1 0,2-2 0,-1 3 0,13-5 0,-4 2 0,6-2 0,-7 3 0,-6-2 0,-3 4 0,-2-2 0,2 1 0,-4-1 0,2 1 0,-3-1 0,1 2 0,-1-1 0,1-1 0,1 1 0,-1-1 0,0-1 0,-1 1 0,-2-1 0,5 1 0,-2-1 0,1 0 0,-1 1 0,-1-1 0,3-1 0,0-1 0,0-3 0,1 1 0,-1 0 0,3-4 0,0 3 0,-2 0 0,-1 3 0,-3 0 0,-1 2 0,1-1 0,-2 1 0,0 0 0,2 1 0,-1-1 0,1-1 0,1 3 0,-3-3 0,5 1 0,-6 0 0,5 0 0,-4 1 0,1 2 0,1-3 0,-2 1 0,3-3 0,1 0 0,-1-2 0,2 0 0,-3-1 0,1 1 0,-1 2 0,-1 1 0,-1 1 0,0 2 0,-2-1 0,4 10 0,-1-5 0,-1 10 0,5 0 0,-4-1 0,5 2 0,-3-5 0,-3 2 0,2-4 0,-3 1 0,3-1 0,-2-1 0,1 1 0,1 1 0,-2-1 0,3 4 0,-1-4 0,1 2 0,-3-3 0,2-1 0,-3-1 0,1-2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23:55:24.7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24575,'12'0'0,"-3"0"0,3 0 0,-6 0 0,6 0 0,-5 0 0,2 0 0,0 0 0,-2 0 0,2 0 0,2 0 0,-1 0 0,6 0 0,-6 2 0,3-2 0,-4 2 0,-2-2 0,-1 0 0,-1 0 0,-1 0 0,3 0 0,0 0 0,6 0 0,-5 0 0,4 0 0,-7 0 0,3 0 0,-3 0 0,4 0 0,-4 2 0,3-1 0,-3 1 0,4-2 0,-4 0 0,2 0 0,-3 0 0,1 0 0,-1 0 0,1 0 0,1 0 0,-1 0 0,4 0 0,-2 0 0,2 0 0,3 0 0,-4 0 0,8 0 0,-10 0 0,4 0 0,-3 0 0,-2 2 0,1-2 0,-1 2 0,-1-2 0,1 0 0,-1 0 0,1 2 0,-1-1 0,1 1 0,-1-2 0,1 0 0,-1 0 0,3 0 0,-2 0 0,1 0 0,-1 0 0,2 0 0,-2 0 0,3 0 0,-3 0 0,2 0 0,-3 0 0,3 0 0,-2 0 0,1 0 0,-1 0 0,1 0 0,-1 0 0,2 0 0,-3-2 0,1 1 0,-1-1 0,1 2 0,-1 0 0,1 0 0,-1-2 0,1 2 0,-1-2 0,1 2 0,-1 0 0,1 0 0,1 0 0,1 0 0,2 0 0,0 0 0,0 0 0,1 0 0,-1 0 0,-2 0 0,-1 0 0,-1 0 0,-3-3 0,2 3 0,-1-2 0,1 2 0,1 0 0,-1 0 0,1 0 0,-1 0 0,1 0 0,-1 0 0,-1 0 0,-1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23:55:24.7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0 402 24575,'12'0'0,"-3"0"0,-1 0 0,-5 2 0,3-1 0,-3 1 0,1-2 0,1 0 0,-1 0 0,1 0 0,-1 2 0,3-2 0,-2 2 0,1-2 0,1 0 0,-2 0 0,1 0 0,1 0 0,-2 0 0,3 0 0,-3 0 0,4 0 0,-4 2 0,2-1 0,-1 1 0,-1-2 0,2 0 0,-3 0 0,3 0 0,3 0 0,0 0 0,3 0 0,-4 0 0,0 0 0,4 0 0,-5 0 0,2 0 0,-3 0 0,-2 0 0,1 0 0,-1 0 0,-1 0 0,3 0 0,0 0 0,2 0 0,-2 0 0,-1 0 0,-1 0 0,-1 0 0,1 0 0,-1 0 0,1 0 0,-1 0 0,1 0 0,1 0 0,-1-2 0,14 1 0,-9-3 0,13 4 0,4-2 0,-10 2 0,19 0 0,-24 0 0,7-2 0,-10 1 0,-4-3 0,3 4 0,-5-5 0,4 3 0,-1-3 0,1 3 0,2-2 0,-2 1 0,2-1 0,2-1 0,-3 2 0,2-2 0,-4 3 0,1-1 0,2-1 0,-2 2 0,2-1 0,2-2 0,-1 3 0,13-5 0,-4 2 0,6-2 0,-7 3 0,-6-2 0,-3 4 0,-2-2 0,2 1 0,-4-1 0,2 1 0,-3-1 0,1 2 0,-1-1 0,1-1 0,1 1 0,-1-1 0,0-1 0,-1 1 0,-2-1 0,5 1 0,-2-1 0,1 0 0,-1 1 0,-1-1 0,3-1 0,0-1 0,0-3 0,1 1 0,-1 0 0,3-4 0,0 3 0,-2 0 0,-1 3 0,-3 0 0,-1 2 0,1-1 0,-2 1 0,0 0 0,2 1 0,-1-1 0,1-1 0,1 3 0,-3-3 0,5 1 0,-6 0 0,5 0 0,-4 1 0,1 2 0,1-3 0,-2 1 0,3-3 0,1 0 0,-1-2 0,2 0 0,-3-1 0,1 1 0,-1 2 0,-1 1 0,-1 1 0,0 2 0,-2-1 0,4 10 0,-1-5 0,-1 10 0,5 0 0,-4-1 0,5 2 0,-3-5 0,-3 2 0,2-4 0,-3 1 0,3-1 0,-2-1 0,1 1 0,1 1 0,-2-1 0,3 4 0,-1-4 0,1 2 0,-3-3 0,2-1 0,-3-1 0,1-2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20:31:00.6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0 402 24575,'11'0'0,"-2"0"0,-1 0 0,-5 2 0,3-1 0,-4 1 0,2-2 0,1 0 0,-1 0 0,0 0 0,0 2 0,3-2 0,-3 2 0,3-2 0,-1 0 0,-1 0 0,1 0 0,0 0 0,-1 0 0,3 0 0,-3 0 0,3 0 0,-3 2 0,1-1 0,0 1 0,-1-2 0,1 0 0,-1 0 0,1 0 0,4 0 0,0 0 0,2 0 0,-3 0 0,-1 0 0,4 0 0,-4 0 0,2 0 0,-4 0 0,-1 0 0,1 0 0,-2 0 0,1 0 0,1 0 0,0 0 0,3 0 0,-2 0 0,-1 0 0,-2 0 0,1 0 0,-1 0 0,0 0 0,1 0 0,-1 0 0,0 0 0,2 0 0,-1-2 0,13 1 0,-9-3 0,13 4 0,4-2 0,-10 2 0,19 0 0,-24 0 0,8-2 0,-11 1 0,-3-3 0,3 4 0,-5-5 0,3 3 0,0-3 0,1 3 0,2-2 0,-3 1 0,3-1 0,1-1 0,-3 2 0,3-2 0,-4 3 0,1-1 0,2-1 0,-3 2 0,3-1 0,1-2 0,-1 3 0,13-5 0,-3 2 0,5-2 0,-7 3 0,-5-2 0,-4 4 0,-1-2 0,1 1 0,-3-1 0,1 1 0,-1-1 0,-1 2 0,0-1 0,0-1 0,3 1 0,-2-1 0,-1-1 0,0 1 0,-2-1 0,4 1 0,-1-1 0,1 0 0,-1 1 0,-1-1 0,2-1 0,1-1 0,0-3 0,1 1 0,-2 0 0,4-4 0,-1 3 0,-1 0 0,-2 3 0,-2 0 0,-1 2 0,1-1 0,-2 1 0,0 0 0,2 1 0,-1-1 0,1-1 0,0 3 0,-1-3 0,2 1 0,-4 0 0,5 0 0,-4 1 0,1 2 0,1-3 0,-2 1 0,2-3 0,3 0 0,-3-2 0,3 0 0,-3-1 0,0 1 0,1 2 0,-3 1 0,0 1 0,0 2 0,-2-1 0,4 10 0,-2-5 0,1 10 0,4 0 0,-4-1 0,4 2 0,-3-5 0,-1 2 0,1-4 0,-4 1 0,4-1 0,-2-1 0,1 1 0,0 1 0,0-1 0,1 4 0,0-4 0,1 2 0,-3-3 0,2-1 0,-4-1 0,2-2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20:31:00.6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1 357 24575,'9'-3'0,"0"1"0,-5 2 0,-1-2 0,1 2 0,-2-2 0,3 0 0,-1 1 0,1-1 0,-1 2 0,1-2 0,-1 2 0,6-5 0,-4 4 0,6-3 0,-7 1 0,4 1 0,2-3 0,-1 4 0,2-3 0,-3 1 0,1 1 0,2-3 0,-2 2 0,7 0 0,-4-1 0,1 1 0,-1 0 0,-6-1 0,1 1 0,-3-1 0,0-1 0,-1 3 0,-2-2 0,3 1 0,-1-2 0,-1 1 0,3-1 0,-3 1 0,3-1 0,-1 3 0,-1-4 0,1 4 0,-1-4 0,1 4 0,-1-1 0,1-3 0,-1 3 0,3-3 0,0 1 0,0 0 0,3-5 0,-5 4 0,4-6 0,-4 9 0,2-3 0,0 3 0,-2-1 0,1-1 0,-1 2 0,-1-1 0,1 2 0,1-3 0,-3 1 0,3-3 0,-3 4 0,3-5 0,-1 5 0,2-4 0,-1 1 0,-1 3 0,4-3 0,-4 3 0,1-2 0,1 1 0,-2 1 0,1-1 0,-1 4 0,-1-4 0,1 1 0,1-1 0,-1 1 0,2-1 0,-1 1 0,-1-1 0,2 1 0,-3 1 0,1 0 0,-1 0 0,5-3 0,-1 1 0,1 1 0,-1-1 0,-3 3 0,4-3 0,-4 4 0,3-4 0,-3 3 0,4-3 0,-4 4 0,1-2 0,-1 2 0,-1 0 0,1 0 0,-1 0 0,1 0 0,-1 2 0,3 0 0,0 3 0,0-3 0,5 5 0,-6-5 0,6 5 0,-7-5 0,2 3 0,-3-1 0,1 1 0,-1-1 0,1 1 0,-1-1 0,1 3 0,-1-2 0,-1 3 0,1-3 0,-4 2 0,4-3 0,-3 1 0,3-1 0,-4 1 0,4-1 0,-3 1 0,3-1 0,-4 1 0,2-1 0,0-1 0,-1 1 0,3-4 0,-4 6 0,4-5 0,-1 7 0,1-5 0,3 4 0,0-1 0,0 1 0,1 3 0,-1-1 0,3 0 0,-1 0 0,0-2 0,-2-1 0,-1-1 0,-1-3 0,1 2 0,-1-1 0,2-1 0,-3 2 0,1-3 0,1 3 0,1-2 0,0 1 0,0 1 0,-3-4 0,1 2 0,-1-2 0,1 0 0,-1 0 0,-1 2 0,1-1 0,-2 1 0,3-2 0,-1 0 0,1 0 0,-1 0 0,1 0 0,1 2 0,1-2 0,2 2 0,-1-2 0,0 0 0,-3 2 0,4-1 0,-4 1 0,1-2 0,-1 0 0,-1 0 0,1 0 0,-1 2 0,1-2 0,-1 2 0,1-2 0,-1 2 0,1-1 0,-1 1 0,1-2 0,-3 2 0,0-2 0,-2 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20:31:00.6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24575,'12'0'0,"-3"0"0,3 0 0,-6 0 0,6 0 0,-5 0 0,2 0 0,0 0 0,-2 0 0,2 0 0,2 0 0,-1 0 0,6 0 0,-6 2 0,3-2 0,-4 2 0,-2-2 0,-1 0 0,-1 0 0,-1 0 0,3 0 0,0 0 0,6 0 0,-5 0 0,4 0 0,-7 0 0,3 0 0,-3 0 0,4 0 0,-4 2 0,3-1 0,-3 1 0,4-2 0,-4 0 0,2 0 0,-3 0 0,1 0 0,-1 0 0,1 0 0,1 0 0,-1 0 0,4 0 0,-2 0 0,2 0 0,3 0 0,-4 0 0,8 0 0,-10 0 0,4 0 0,-3 0 0,-2 2 0,1-2 0,-1 2 0,-1-2 0,1 0 0,-1 0 0,1 2 0,-1-1 0,1 1 0,-1-2 0,1 0 0,-1 0 0,3 0 0,-2 0 0,1 0 0,-1 0 0,2 0 0,-2 0 0,3 0 0,-3 0 0,2 0 0,-3 0 0,3 0 0,-2 0 0,1 0 0,-1 0 0,1 0 0,-1 0 0,2 0 0,-3-2 0,1 1 0,-1-1 0,1 2 0,-1 0 0,1 0 0,-1-2 0,1 2 0,-1-2 0,1 2 0,-1 0 0,1 0 0,1 0 0,1 0 0,2 0 0,0 0 0,0 0 0,1 0 0,-1 0 0,-2 0 0,-1 0 0,-1 0 0,-3-3 0,2 3 0,-1-2 0,1 2 0,1 0 0,-1 0 0,1 0 0,-1 0 0,1 0 0,-1 0 0,-1 0 0,-1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20:31:00.6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0 402 24575,'11'0'0,"-2"0"0,-1 0 0,-5 2 0,3-1 0,-4 1 0,2-2 0,1 0 0,-1 0 0,0 0 0,0 2 0,3-2 0,-3 2 0,3-2 0,-1 0 0,-1 0 0,1 0 0,0 0 0,-1 0 0,3 0 0,-3 0 0,3 0 0,-3 2 0,1-1 0,0 1 0,-1-2 0,1 0 0,-1 0 0,1 0 0,4 0 0,0 0 0,2 0 0,-3 0 0,-1 0 0,4 0 0,-4 0 0,2 0 0,-4 0 0,-1 0 0,1 0 0,-2 0 0,1 0 0,1 0 0,0 0 0,3 0 0,-2 0 0,-1 0 0,-2 0 0,1 0 0,-1 0 0,0 0 0,1 0 0,-1 0 0,0 0 0,2 0 0,-1-2 0,13 1 0,-9-3 0,13 4 0,4-2 0,-10 2 0,19 0 0,-24 0 0,8-2 0,-11 1 0,-3-3 0,3 4 0,-5-5 0,3 3 0,0-3 0,1 3 0,2-2 0,-3 1 0,3-1 0,1-1 0,-3 2 0,3-2 0,-4 3 0,1-1 0,2-1 0,-3 2 0,3-1 0,1-2 0,-1 3 0,13-5 0,-3 2 0,5-2 0,-7 3 0,-5-2 0,-4 4 0,-1-2 0,1 1 0,-3-1 0,1 1 0,-1-1 0,-1 2 0,0-1 0,0-1 0,3 1 0,-2-1 0,-1-1 0,0 1 0,-2-1 0,4 1 0,-1-1 0,1 0 0,-1 1 0,-1-1 0,2-1 0,1-1 0,0-3 0,1 1 0,-2 0 0,4-4 0,-1 3 0,-1 0 0,-2 3 0,-2 0 0,-1 2 0,1-1 0,-2 1 0,0 0 0,2 1 0,-1-1 0,1-1 0,0 3 0,-1-3 0,2 1 0,-4 0 0,5 0 0,-4 1 0,1 2 0,1-3 0,-2 1 0,2-3 0,3 0 0,-3-2 0,3 0 0,-3-1 0,0 1 0,1 2 0,-3 1 0,0 1 0,0 2 0,-2-1 0,4 10 0,-2-5 0,1 10 0,4 0 0,-4-1 0,4 2 0,-3-5 0,-1 2 0,1-4 0,-4 1 0,4-1 0,-2-1 0,1 1 0,0 1 0,0-1 0,1 4 0,0-4 0,1 2 0,-3-3 0,2-1 0,-4-1 0,2-2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1T23:40:33.4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0 402 24575,'12'0'0,"-3"0"0,-1 0 0,-5 2 0,3-1 0,-3 1 0,1-2 0,1 0 0,-1 0 0,1 0 0,-1 2 0,3-2 0,-2 2 0,1-2 0,1 0 0,-2 0 0,1 0 0,1 0 0,-2 0 0,3 0 0,-3 0 0,4 0 0,-4 2 0,2-1 0,-1 1 0,-1-2 0,2 0 0,-3 0 0,3 0 0,3 0 0,0 0 0,3 0 0,-4 0 0,0 0 0,4 0 0,-5 0 0,2 0 0,-3 0 0,-2 0 0,1 0 0,-1 0 0,-1 0 0,3 0 0,0 0 0,2 0 0,-2 0 0,-1 0 0,-1 0 0,-1 0 0,1 0 0,-1 0 0,1 0 0,-1 0 0,1 0 0,1 0 0,-1-2 0,14 1 0,-9-3 0,13 4 0,4-2 0,-10 2 0,19 0 0,-24 0 0,7-2 0,-10 1 0,-4-3 0,3 4 0,-5-5 0,4 3 0,-1-3 0,1 3 0,2-2 0,-2 1 0,2-1 0,2-1 0,-3 2 0,2-2 0,-4 3 0,1-1 0,2-1 0,-2 2 0,2-1 0,2-2 0,-1 3 0,13-5 0,-4 2 0,6-2 0,-7 3 0,-6-2 0,-3 4 0,-2-2 0,2 1 0,-4-1 0,2 1 0,-3-1 0,1 2 0,-1-1 0,1-1 0,1 1 0,-1-1 0,0-1 0,-1 1 0,-2-1 0,5 1 0,-2-1 0,1 0 0,-1 1 0,-1-1 0,3-1 0,0-1 0,0-3 0,1 1 0,-1 0 0,3-4 0,0 3 0,-2 0 0,-1 3 0,-3 0 0,-1 2 0,1-1 0,-2 1 0,0 0 0,2 1 0,-1-1 0,1-1 0,1 3 0,-3-3 0,5 1 0,-6 0 0,5 0 0,-4 1 0,1 2 0,1-3 0,-2 1 0,3-3 0,1 0 0,-1-2 0,2 0 0,-3-1 0,1 1 0,-1 2 0,-1 1 0,-1 1 0,0 2 0,-2-1 0,4 10 0,-1-5 0,-1 10 0,5 0 0,-4-1 0,5 2 0,-3-5 0,-3 2 0,2-4 0,-3 1 0,3-1 0,-2-1 0,1 1 0,1 1 0,-2-1 0,3 4 0,-1-4 0,1 2 0,-3-3 0,2-1 0,-3-1 0,1-2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1T23:40:50.4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0 402 24575,'12'0'0,"-3"0"0,-1 0 0,-5 2 0,3-1 0,-3 1 0,1-2 0,1 0 0,-1 0 0,1 0 0,-1 2 0,3-2 0,-2 2 0,1-2 0,1 0 0,-2 0 0,1 0 0,1 0 0,-2 0 0,3 0 0,-3 0 0,4 0 0,-4 2 0,2-1 0,-1 1 0,-1-2 0,2 0 0,-3 0 0,3 0 0,3 0 0,0 0 0,3 0 0,-4 0 0,0 0 0,4 0 0,-5 0 0,2 0 0,-3 0 0,-2 0 0,1 0 0,-1 0 0,-1 0 0,3 0 0,0 0 0,2 0 0,-2 0 0,-1 0 0,-1 0 0,-1 0 0,1 0 0,-1 0 0,1 0 0,-1 0 0,1 0 0,1 0 0,-1-2 0,14 1 0,-9-3 0,13 4 0,4-2 0,-10 2 0,19 0 0,-24 0 0,7-2 0,-10 1 0,-4-3 0,3 4 0,-5-5 0,4 3 0,-1-3 0,1 3 0,2-2 0,-2 1 0,2-1 0,2-1 0,-3 2 0,2-2 0,-4 3 0,1-1 0,2-1 0,-2 2 0,2-1 0,2-2 0,-1 3 0,13-5 0,-4 2 0,6-2 0,-7 3 0,-6-2 0,-3 4 0,-2-2 0,2 1 0,-4-1 0,2 1 0,-3-1 0,1 2 0,-1-1 0,1-1 0,1 1 0,-1-1 0,0-1 0,-1 1 0,-2-1 0,5 1 0,-2-1 0,1 0 0,-1 1 0,-1-1 0,3-1 0,0-1 0,0-3 0,1 1 0,-1 0 0,3-4 0,0 3 0,-2 0 0,-1 3 0,-3 0 0,-1 2 0,1-1 0,-2 1 0,0 0 0,2 1 0,-1-1 0,1-1 0,1 3 0,-3-3 0,5 1 0,-6 0 0,5 0 0,-4 1 0,1 2 0,1-3 0,-2 1 0,3-3 0,1 0 0,-1-2 0,2 0 0,-3-1 0,1 1 0,-1 2 0,-1 1 0,-1 1 0,0 2 0,-2-1 0,4 10 0,-1-5 0,-1 10 0,5 0 0,-4-1 0,5 2 0,-3-5 0,-3 2 0,2-4 0,-3 1 0,3-1 0,-2-1 0,1 1 0,1 1 0,-2-1 0,3 4 0,-1-4 0,1 2 0,-3-3 0,2-1 0,-3-1 0,1-2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20:24:39.2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0 402 24575,'12'0'0,"-3"0"0,-1 0 0,-5 2 0,3-1 0,-3 1 0,1-2 0,1 0 0,-1 0 0,1 0 0,-1 2 0,3-2 0,-2 2 0,1-2 0,1 0 0,-2 0 0,1 0 0,1 0 0,-2 0 0,3 0 0,-3 0 0,4 0 0,-4 2 0,2-1 0,-1 1 0,-1-2 0,2 0 0,-3 0 0,3 0 0,3 0 0,0 0 0,3 0 0,-4 0 0,0 0 0,4 0 0,-5 0 0,2 0 0,-3 0 0,-2 0 0,1 0 0,-1 0 0,-1 0 0,3 0 0,0 0 0,2 0 0,-2 0 0,-1 0 0,-1 0 0,-1 0 0,1 0 0,-1 0 0,1 0 0,-1 0 0,1 0 0,1 0 0,-1-2 0,14 1 0,-9-3 0,13 4 0,4-2 0,-10 2 0,19 0 0,-24 0 0,7-2 0,-10 1 0,-4-3 0,3 4 0,-5-5 0,4 3 0,-1-3 0,1 3 0,2-2 0,-2 1 0,2-1 0,2-1 0,-3 2 0,2-2 0,-4 3 0,1-1 0,2-1 0,-2 2 0,2-1 0,2-2 0,-1 3 0,13-5 0,-4 2 0,6-2 0,-7 3 0,-6-2 0,-3 4 0,-2-2 0,2 1 0,-4-1 0,2 1 0,-3-1 0,1 2 0,-1-1 0,1-1 0,1 1 0,-1-1 0,0-1 0,-1 1 0,-2-1 0,5 1 0,-2-1 0,1 0 0,-1 1 0,-1-1 0,3-1 0,0-1 0,0-3 0,1 1 0,-1 0 0,3-4 0,0 3 0,-2 0 0,-1 3 0,-3 0 0,-1 2 0,1-1 0,-2 1 0,0 0 0,2 1 0,-1-1 0,1-1 0,1 3 0,-3-3 0,5 1 0,-6 0 0,5 0 0,-4 1 0,1 2 0,1-3 0,-2 1 0,3-3 0,1 0 0,-1-2 0,2 0 0,-3-1 0,1 1 0,-1 2 0,-1 1 0,-1 1 0,0 2 0,-2-1 0,4 10 0,-1-5 0,-1 10 0,5 0 0,-4-1 0,5 2 0,-3-5 0,-3 2 0,2-4 0,-3 1 0,3-1 0,-2-1 0,1 1 0,1 1 0,-2-1 0,3 4 0,-1-4 0,1 2 0,-3-3 0,2-1 0,-3-1 0,1-2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20:24:39.2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1 357 24575,'9'-3'0,"0"1"0,-5 2 0,-1-2 0,1 2 0,-2-2 0,3 0 0,-1 1 0,1-1 0,-1 2 0,1-2 0,-1 2 0,6-5 0,-4 4 0,6-3 0,-7 1 0,4 1 0,2-3 0,-1 4 0,2-3 0,-3 1 0,1 1 0,2-3 0,-2 2 0,7 0 0,-4-1 0,1 1 0,-1 0 0,-6-1 0,1 1 0,-3-1 0,0-1 0,-1 3 0,-2-2 0,3 1 0,-1-2 0,-1 1 0,3-1 0,-3 1 0,3-1 0,-1 3 0,-1-4 0,1 4 0,-1-4 0,1 4 0,-1-1 0,1-3 0,-1 3 0,3-3 0,0 1 0,0 0 0,3-5 0,-5 4 0,4-6 0,-4 9 0,2-3 0,0 3 0,-2-1 0,1-1 0,-1 2 0,-1-1 0,1 2 0,1-3 0,-3 1 0,3-3 0,-3 4 0,3-5 0,-1 5 0,2-4 0,-1 1 0,-1 3 0,4-3 0,-4 3 0,1-2 0,1 1 0,-2 1 0,1-1 0,-1 4 0,-1-4 0,1 1 0,1-1 0,-1 1 0,2-1 0,-1 1 0,-1-1 0,2 1 0,-3 1 0,1 0 0,-1 0 0,5-3 0,-1 1 0,1 1 0,-1-1 0,-3 3 0,4-3 0,-4 4 0,3-4 0,-3 3 0,4-3 0,-4 4 0,1-2 0,-1 2 0,-1 0 0,1 0 0,-1 0 0,1 0 0,-1 2 0,3 0 0,0 3 0,0-3 0,5 5 0,-6-5 0,6 5 0,-7-5 0,2 3 0,-3-1 0,1 1 0,-1-1 0,1 1 0,-1-1 0,1 3 0,-1-2 0,-1 3 0,1-3 0,-4 2 0,4-3 0,-3 1 0,3-1 0,-4 1 0,4-1 0,-3 1 0,3-1 0,-4 1 0,2-1 0,0-1 0,-1 1 0,3-4 0,-4 6 0,4-5 0,-1 7 0,1-5 0,3 4 0,0-1 0,0 1 0,1 3 0,-1-1 0,3 0 0,-1 0 0,0-2 0,-2-1 0,-1-1 0,-1-3 0,1 2 0,-1-1 0,2-1 0,-3 2 0,1-3 0,1 3 0,1-2 0,0 1 0,0 1 0,-3-4 0,1 2 0,-1-2 0,1 0 0,-1 0 0,-1 2 0,1-1 0,-2 1 0,3-2 0,-1 0 0,1 0 0,-1 0 0,1 0 0,1 2 0,1-2 0,2 2 0,-1-2 0,0 0 0,-3 2 0,4-1 0,-4 1 0,1-2 0,-1 0 0,-1 0 0,1 0 0,-1 2 0,1-2 0,-1 2 0,1-2 0,-1 2 0,1-1 0,-1 1 0,1-2 0,-3 2 0,0-2 0,-2 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20:22:26.8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24575,'12'0'0,"-3"0"0,3 0 0,-6 0 0,6 0 0,-5 0 0,2 0 0,0 0 0,-2 0 0,2 0 0,2 0 0,-1 0 0,6 0 0,-6 2 0,3-2 0,-4 2 0,-2-2 0,-1 0 0,-1 0 0,-1 0 0,3 0 0,0 0 0,6 0 0,-5 0 0,4 0 0,-7 0 0,3 0 0,-3 0 0,4 0 0,-4 2 0,3-1 0,-3 1 0,4-2 0,-4 0 0,2 0 0,-3 0 0,1 0 0,-1 0 0,1 0 0,1 0 0,-1 0 0,4 0 0,-2 0 0,2 0 0,3 0 0,-4 0 0,8 0 0,-10 0 0,4 0 0,-3 0 0,-2 2 0,1-2 0,-1 2 0,-1-2 0,1 0 0,-1 0 0,1 2 0,-1-1 0,1 1 0,-1-2 0,1 0 0,-1 0 0,3 0 0,-2 0 0,1 0 0,-1 0 0,2 0 0,-2 0 0,3 0 0,-3 0 0,2 0 0,-3 0 0,3 0 0,-2 0 0,1 0 0,-1 0 0,1 0 0,-1 0 0,2 0 0,-3-2 0,1 1 0,-1-1 0,1 2 0,-1 0 0,1 0 0,-1-2 0,1 2 0,-1-2 0,1 2 0,-1 0 0,1 0 0,1 0 0,1 0 0,2 0 0,0 0 0,0 0 0,1 0 0,-1 0 0,-2 0 0,-1 0 0,-1 0 0,-3-3 0,2 3 0,-1-2 0,1 2 0,1 0 0,-1 0 0,1 0 0,-1 0 0,1 0 0,-1 0 0,-1 0 0,-1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20:24:39.2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24575,'12'0'0,"-3"0"0,3 0 0,-6 0 0,6 0 0,-5 0 0,2 0 0,0 0 0,-2 0 0,2 0 0,2 0 0,-1 0 0,6 0 0,-6 2 0,3-2 0,-4 2 0,-2-2 0,-1 0 0,-1 0 0,-1 0 0,3 0 0,0 0 0,6 0 0,-5 0 0,4 0 0,-7 0 0,3 0 0,-3 0 0,4 0 0,-4 2 0,3-1 0,-3 1 0,4-2 0,-4 0 0,2 0 0,-3 0 0,1 0 0,-1 0 0,1 0 0,1 0 0,-1 0 0,4 0 0,-2 0 0,2 0 0,3 0 0,-4 0 0,8 0 0,-10 0 0,4 0 0,-3 0 0,-2 2 0,1-2 0,-1 2 0,-1-2 0,1 0 0,-1 0 0,1 2 0,-1-1 0,1 1 0,-1-2 0,1 0 0,-1 0 0,3 0 0,-2 0 0,1 0 0,-1 0 0,2 0 0,-2 0 0,3 0 0,-3 0 0,2 0 0,-3 0 0,3 0 0,-2 0 0,1 0 0,-1 0 0,1 0 0,-1 0 0,2 0 0,-3-2 0,1 1 0,-1-1 0,1 2 0,-1 0 0,1 0 0,-1-2 0,1 2 0,-1-2 0,1 2 0,-1 0 0,1 0 0,1 0 0,1 0 0,2 0 0,0 0 0,0 0 0,1 0 0,-1 0 0,-2 0 0,-1 0 0,-1 0 0,-3-3 0,2 3 0,-1-2 0,1 2 0,1 0 0,-1 0 0,1 0 0,-1 0 0,1 0 0,-1 0 0,-1 0 0,-1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1T23:49:50.2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0 402 24575,'12'0'0,"-3"0"0,-1 0 0,-5 2 0,3-1 0,-3 1 0,1-2 0,1 0 0,-1 0 0,1 0 0,-1 2 0,3-2 0,-2 2 0,1-2 0,1 0 0,-2 0 0,1 0 0,1 0 0,-2 0 0,3 0 0,-3 0 0,4 0 0,-4 2 0,2-1 0,-1 1 0,-1-2 0,2 0 0,-3 0 0,3 0 0,3 0 0,0 0 0,3 0 0,-4 0 0,0 0 0,4 0 0,-5 0 0,2 0 0,-3 0 0,-2 0 0,1 0 0,-1 0 0,-1 0 0,3 0 0,0 0 0,2 0 0,-2 0 0,-1 0 0,-1 0 0,-1 0 0,1 0 0,-1 0 0,1 0 0,-1 0 0,1 0 0,1 0 0,-1-2 0,14 1 0,-9-3 0,13 4 0,4-2 0,-10 2 0,19 0 0,-24 0 0,7-2 0,-10 1 0,-4-3 0,3 4 0,-5-5 0,4 3 0,-1-3 0,1 3 0,2-2 0,-2 1 0,2-1 0,2-1 0,-3 2 0,2-2 0,-4 3 0,1-1 0,2-1 0,-2 2 0,2-1 0,2-2 0,-1 3 0,13-5 0,-4 2 0,6-2 0,-7 3 0,-6-2 0,-3 4 0,-2-2 0,2 1 0,-4-1 0,2 1 0,-3-1 0,1 2 0,-1-1 0,1-1 0,1 1 0,-1-1 0,0-1 0,-1 1 0,-2-1 0,5 1 0,-2-1 0,1 0 0,-1 1 0,-1-1 0,3-1 0,0-1 0,0-3 0,1 1 0,-1 0 0,3-4 0,0 3 0,-2 0 0,-1 3 0,-3 0 0,-1 2 0,1-1 0,-2 1 0,0 0 0,2 1 0,-1-1 0,1-1 0,1 3 0,-3-3 0,5 1 0,-6 0 0,5 0 0,-4 1 0,1 2 0,1-3 0,-2 1 0,3-3 0,1 0 0,-1-2 0,2 0 0,-3-1 0,1 1 0,-1 2 0,-1 1 0,-1 1 0,0 2 0,-2-1 0,4 10 0,-1-5 0,-1 10 0,5 0 0,-4-1 0,5 2 0,-3-5 0,-3 2 0,2-4 0,-3 1 0,3-1 0,-2-1 0,1 1 0,1 1 0,-2-1 0,3 4 0,-1-4 0,1 2 0,-3-3 0,2-1 0,-3-1 0,1-2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1T23:52:38.6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0 402 24575,'12'0'0,"-3"0"0,-1 0 0,-5 2 0,3-1 0,-3 1 0,1-2 0,1 0 0,-1 0 0,1 0 0,-1 2 0,3-2 0,-2 2 0,1-2 0,1 0 0,-2 0 0,1 0 0,1 0 0,-2 0 0,3 0 0,-3 0 0,4 0 0,-4 2 0,2-1 0,-1 1 0,-1-2 0,2 0 0,-3 0 0,3 0 0,3 0 0,0 0 0,3 0 0,-4 0 0,0 0 0,4 0 0,-5 0 0,2 0 0,-3 0 0,-2 0 0,1 0 0,-1 0 0,-1 0 0,3 0 0,0 0 0,2 0 0,-2 0 0,-1 0 0,-1 0 0,-1 0 0,1 0 0,-1 0 0,1 0 0,-1 0 0,1 0 0,1 0 0,-1-2 0,14 1 0,-9-3 0,13 4 0,4-2 0,-10 2 0,19 0 0,-24 0 0,7-2 0,-10 1 0,-4-3 0,3 4 0,-5-5 0,4 3 0,-1-3 0,1 3 0,2-2 0,-2 1 0,2-1 0,2-1 0,-3 2 0,2-2 0,-4 3 0,1-1 0,2-1 0,-2 2 0,2-1 0,2-2 0,-1 3 0,13-5 0,-4 2 0,6-2 0,-7 3 0,-6-2 0,-3 4 0,-2-2 0,2 1 0,-4-1 0,2 1 0,-3-1 0,1 2 0,-1-1 0,1-1 0,1 1 0,-1-1 0,0-1 0,-1 1 0,-2-1 0,5 1 0,-2-1 0,1 0 0,-1 1 0,-1-1 0,3-1 0,0-1 0,0-3 0,1 1 0,-1 0 0,3-4 0,0 3 0,-2 0 0,-1 3 0,-3 0 0,-1 2 0,1-1 0,-2 1 0,0 0 0,2 1 0,-1-1 0,1-1 0,1 3 0,-3-3 0,5 1 0,-6 0 0,5 0 0,-4 1 0,1 2 0,1-3 0,-2 1 0,3-3 0,1 0 0,-1-2 0,2 0 0,-3-1 0,1 1 0,-1 2 0,-1 1 0,-1 1 0,0 2 0,-2-1 0,4 10 0,-1-5 0,-1 10 0,5 0 0,-4-1 0,5 2 0,-3-5 0,-3 2 0,2-4 0,-3 1 0,3-1 0,-2-1 0,1 1 0,1 1 0,-2-1 0,3 4 0,-1-4 0,1 2 0,-3-3 0,2-1 0,-3-1 0,1-2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1T23:52:38.6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1 357 24575,'9'-3'0,"0"1"0,-5 2 0,-1-2 0,1 2 0,-2-2 0,3 0 0,-1 1 0,1-1 0,-1 2 0,1-2 0,-1 2 0,6-5 0,-4 4 0,6-3 0,-7 1 0,4 1 0,2-3 0,-1 4 0,2-3 0,-3 1 0,1 1 0,2-3 0,-2 2 0,7 0 0,-4-1 0,1 1 0,-1 0 0,-6-1 0,1 1 0,-3-1 0,0-1 0,-1 3 0,-2-2 0,3 1 0,-1-2 0,-1 1 0,3-1 0,-3 1 0,3-1 0,-1 3 0,-1-4 0,1 4 0,-1-4 0,1 4 0,-1-1 0,1-3 0,-1 3 0,3-3 0,0 1 0,0 0 0,3-5 0,-5 4 0,4-6 0,-4 9 0,2-3 0,0 3 0,-2-1 0,1-1 0,-1 2 0,-1-1 0,1 2 0,1-3 0,-3 1 0,3-3 0,-3 4 0,3-5 0,-1 5 0,2-4 0,-1 1 0,-1 3 0,4-3 0,-4 3 0,1-2 0,1 1 0,-2 1 0,1-1 0,-1 4 0,-1-4 0,1 1 0,1-1 0,-1 1 0,2-1 0,-1 1 0,-1-1 0,2 1 0,-3 1 0,1 0 0,-1 0 0,5-3 0,-1 1 0,1 1 0,-1-1 0,-3 3 0,4-3 0,-4 4 0,3-4 0,-3 3 0,4-3 0,-4 4 0,1-2 0,-1 2 0,-1 0 0,1 0 0,-1 0 0,1 0 0,-1 2 0,3 0 0,0 3 0,0-3 0,5 5 0,-6-5 0,6 5 0,-7-5 0,2 3 0,-3-1 0,1 1 0,-1-1 0,1 1 0,-1-1 0,1 3 0,-1-2 0,-1 3 0,1-3 0,-4 2 0,4-3 0,-3 1 0,3-1 0,-4 1 0,4-1 0,-3 1 0,3-1 0,-4 1 0,2-1 0,0-1 0,-1 1 0,3-4 0,-4 6 0,4-5 0,-1 7 0,1-5 0,3 4 0,0-1 0,0 1 0,1 3 0,-1-1 0,3 0 0,-1 0 0,0-2 0,-2-1 0,-1-1 0,-1-3 0,1 2 0,-1-1 0,2-1 0,-3 2 0,1-3 0,1 3 0,1-2 0,0 1 0,0 1 0,-3-4 0,1 2 0,-1-2 0,1 0 0,-1 0 0,-1 2 0,1-1 0,-2 1 0,3-2 0,-1 0 0,1 0 0,-1 0 0,1 0 0,1 2 0,1-2 0,2 2 0,-1-2 0,0 0 0,-3 2 0,4-1 0,-4 1 0,1-2 0,-1 0 0,-1 0 0,1 0 0,-1 2 0,1-2 0,-1 2 0,1-2 0,-1 2 0,1-1 0,-1 1 0,1-2 0,-3 2 0,0-2 0,-2 2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1T23:52:38.6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24575,'12'0'0,"-3"0"0,3 0 0,-6 0 0,6 0 0,-5 0 0,2 0 0,0 0 0,-2 0 0,2 0 0,2 0 0,-1 0 0,6 0 0,-6 2 0,3-2 0,-4 2 0,-2-2 0,-1 0 0,-1 0 0,-1 0 0,3 0 0,0 0 0,6 0 0,-5 0 0,4 0 0,-7 0 0,3 0 0,-3 0 0,4 0 0,-4 2 0,3-1 0,-3 1 0,4-2 0,-4 0 0,2 0 0,-3 0 0,1 0 0,-1 0 0,1 0 0,1 0 0,-1 0 0,4 0 0,-2 0 0,2 0 0,3 0 0,-4 0 0,8 0 0,-10 0 0,4 0 0,-3 0 0,-2 2 0,1-2 0,-1 2 0,-1-2 0,1 0 0,-1 0 0,1 2 0,-1-1 0,1 1 0,-1-2 0,1 0 0,-1 0 0,3 0 0,-2 0 0,1 0 0,-1 0 0,2 0 0,-2 0 0,3 0 0,-3 0 0,2 0 0,-3 0 0,3 0 0,-2 0 0,1 0 0,-1 0 0,1 0 0,-1 0 0,2 0 0,-3-2 0,1 1 0,-1-1 0,1 2 0,-1 0 0,1 0 0,-1-2 0,1 2 0,-1-2 0,1 2 0,-1 0 0,1 0 0,1 0 0,1 0 0,2 0 0,0 0 0,0 0 0,1 0 0,-1 0 0,-2 0 0,-1 0 0,-1 0 0,-3-3 0,2 3 0,-1-2 0,1 2 0,1 0 0,-1 0 0,1 0 0,-1 0 0,1 0 0,-1 0 0,-1 0 0,-1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1T23:52:38.6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0 402 24575,'12'0'0,"-3"0"0,-1 0 0,-5 2 0,3-1 0,-3 1 0,1-2 0,1 0 0,-1 0 0,1 0 0,-1 2 0,3-2 0,-2 2 0,1-2 0,1 0 0,-2 0 0,1 0 0,1 0 0,-2 0 0,3 0 0,-3 0 0,4 0 0,-4 2 0,2-1 0,-1 1 0,-1-2 0,2 0 0,-3 0 0,3 0 0,3 0 0,0 0 0,3 0 0,-4 0 0,0 0 0,4 0 0,-5 0 0,2 0 0,-3 0 0,-2 0 0,1 0 0,-1 0 0,-1 0 0,3 0 0,0 0 0,2 0 0,-2 0 0,-1 0 0,-1 0 0,-1 0 0,1 0 0,-1 0 0,1 0 0,-1 0 0,1 0 0,1 0 0,-1-2 0,14 1 0,-9-3 0,13 4 0,4-2 0,-10 2 0,19 0 0,-24 0 0,7-2 0,-10 1 0,-4-3 0,3 4 0,-5-5 0,4 3 0,-1-3 0,1 3 0,2-2 0,-2 1 0,2-1 0,2-1 0,-3 2 0,2-2 0,-4 3 0,1-1 0,2-1 0,-2 2 0,2-1 0,2-2 0,-1 3 0,13-5 0,-4 2 0,6-2 0,-7 3 0,-6-2 0,-3 4 0,-2-2 0,2 1 0,-4-1 0,2 1 0,-3-1 0,1 2 0,-1-1 0,1-1 0,1 1 0,-1-1 0,0-1 0,-1 1 0,-2-1 0,5 1 0,-2-1 0,1 0 0,-1 1 0,-1-1 0,3-1 0,0-1 0,0-3 0,1 1 0,-1 0 0,3-4 0,0 3 0,-2 0 0,-1 3 0,-3 0 0,-1 2 0,1-1 0,-2 1 0,0 0 0,2 1 0,-1-1 0,1-1 0,1 3 0,-3-3 0,5 1 0,-6 0 0,5 0 0,-4 1 0,1 2 0,1-3 0,-2 1 0,3-3 0,1 0 0,-1-2 0,2 0 0,-3-1 0,1 1 0,-1 2 0,-1 1 0,-1 1 0,0 2 0,-2-1 0,4 10 0,-1-5 0,-1 10 0,5 0 0,-4-1 0,5 2 0,-3-5 0,-3 2 0,2-4 0,-3 1 0,3-1 0,-2-1 0,1 1 0,1 1 0,-2-1 0,3 4 0,-1-4 0,1 2 0,-3-3 0,2-1 0,-3-1 0,1-2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1T23:58:10.2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0 402 24575,'12'0'0,"-3"0"0,-1 0 0,-5 2 0,3-1 0,-3 1 0,1-2 0,1 0 0,-1 0 0,1 0 0,-1 2 0,3-2 0,-2 2 0,1-2 0,1 0 0,-2 0 0,1 0 0,1 0 0,-2 0 0,3 0 0,-3 0 0,4 0 0,-4 2 0,2-1 0,-1 1 0,-1-2 0,2 0 0,-3 0 0,3 0 0,3 0 0,0 0 0,3 0 0,-4 0 0,0 0 0,4 0 0,-5 0 0,2 0 0,-3 0 0,-2 0 0,1 0 0,-1 0 0,-1 0 0,3 0 0,0 0 0,2 0 0,-2 0 0,-1 0 0,-1 0 0,-1 0 0,1 0 0,-1 0 0,1 0 0,-1 0 0,1 0 0,1 0 0,-1-2 0,14 1 0,-9-3 0,13 4 0,4-2 0,-10 2 0,19 0 0,-24 0 0,7-2 0,-10 1 0,-4-3 0,3 4 0,-5-5 0,4 3 0,-1-3 0,1 3 0,2-2 0,-2 1 0,2-1 0,2-1 0,-3 2 0,2-2 0,-4 3 0,1-1 0,2-1 0,-2 2 0,2-1 0,2-2 0,-1 3 0,13-5 0,-4 2 0,6-2 0,-7 3 0,-6-2 0,-3 4 0,-2-2 0,2 1 0,-4-1 0,2 1 0,-3-1 0,1 2 0,-1-1 0,1-1 0,1 1 0,-1-1 0,0-1 0,-1 1 0,-2-1 0,5 1 0,-2-1 0,1 0 0,-1 1 0,-1-1 0,3-1 0,0-1 0,0-3 0,1 1 0,-1 0 0,3-4 0,0 3 0,-2 0 0,-1 3 0,-3 0 0,-1 2 0,1-1 0,-2 1 0,0 0 0,2 1 0,-1-1 0,1-1 0,1 3 0,-3-3 0,5 1 0,-6 0 0,5 0 0,-4 1 0,1 2 0,1-3 0,-2 1 0,3-3 0,1 0 0,-1-2 0,2 0 0,-3-1 0,1 1 0,-1 2 0,-1 1 0,-1 1 0,0 2 0,-2-1 0,4 10 0,-1-5 0,-1 10 0,5 0 0,-4-1 0,5 2 0,-3-5 0,-3 2 0,2-4 0,-3 1 0,3-1 0,-2-1 0,1 1 0,1 1 0,-2-1 0,3 4 0,-1-4 0,1 2 0,-3-3 0,2-1 0,-3-1 0,1-2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1T23:58:10.2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1 357 24575,'9'-3'0,"0"1"0,-5 2 0,-1-2 0,1 2 0,-2-2 0,3 0 0,-1 1 0,1-1 0,-1 2 0,1-2 0,-1 2 0,6-5 0,-4 4 0,6-3 0,-7 1 0,4 1 0,2-3 0,-1 4 0,2-3 0,-3 1 0,1 1 0,2-3 0,-2 2 0,7 0 0,-4-1 0,1 1 0,-1 0 0,-6-1 0,1 1 0,-3-1 0,0-1 0,-1 3 0,-2-2 0,3 1 0,-1-2 0,-1 1 0,3-1 0,-3 1 0,3-1 0,-1 3 0,-1-4 0,1 4 0,-1-4 0,1 4 0,-1-1 0,1-3 0,-1 3 0,3-3 0,0 1 0,0 0 0,3-5 0,-5 4 0,4-6 0,-4 9 0,2-3 0,0 3 0,-2-1 0,1-1 0,-1 2 0,-1-1 0,1 2 0,1-3 0,-3 1 0,3-3 0,-3 4 0,3-5 0,-1 5 0,2-4 0,-1 1 0,-1 3 0,4-3 0,-4 3 0,1-2 0,1 1 0,-2 1 0,1-1 0,-1 4 0,-1-4 0,1 1 0,1-1 0,-1 1 0,2-1 0,-1 1 0,-1-1 0,2 1 0,-3 1 0,1 0 0,-1 0 0,5-3 0,-1 1 0,1 1 0,-1-1 0,-3 3 0,4-3 0,-4 4 0,3-4 0,-3 3 0,4-3 0,-4 4 0,1-2 0,-1 2 0,-1 0 0,1 0 0,-1 0 0,1 0 0,-1 2 0,3 0 0,0 3 0,0-3 0,5 5 0,-6-5 0,6 5 0,-7-5 0,2 3 0,-3-1 0,1 1 0,-1-1 0,1 1 0,-1-1 0,1 3 0,-1-2 0,-1 3 0,1-3 0,-4 2 0,4-3 0,-3 1 0,3-1 0,-4 1 0,4-1 0,-3 1 0,3-1 0,-4 1 0,2-1 0,0-1 0,-1 1 0,3-4 0,-4 6 0,4-5 0,-1 7 0,1-5 0,3 4 0,0-1 0,0 1 0,1 3 0,-1-1 0,3 0 0,-1 0 0,0-2 0,-2-1 0,-1-1 0,-1-3 0,1 2 0,-1-1 0,2-1 0,-3 2 0,1-3 0,1 3 0,1-2 0,0 1 0,0 1 0,-3-4 0,1 2 0,-1-2 0,1 0 0,-1 0 0,-1 2 0,1-1 0,-2 1 0,3-2 0,-1 0 0,1 0 0,-1 0 0,1 0 0,1 2 0,1-2 0,2 2 0,-1-2 0,0 0 0,-3 2 0,4-1 0,-4 1 0,1-2 0,-1 0 0,-1 0 0,1 0 0,-1 2 0,1-2 0,-1 2 0,1-2 0,-1 2 0,1-1 0,-1 1 0,1-2 0,-3 2 0,0-2 0,-2 2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1T23:58:10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24575,'12'0'0,"-3"0"0,3 0 0,-6 0 0,6 0 0,-5 0 0,2 0 0,0 0 0,-2 0 0,2 0 0,2 0 0,-1 0 0,6 0 0,-6 2 0,3-2 0,-4 2 0,-2-2 0,-1 0 0,-1 0 0,-1 0 0,3 0 0,0 0 0,6 0 0,-5 0 0,4 0 0,-7 0 0,3 0 0,-3 0 0,4 0 0,-4 2 0,3-1 0,-3 1 0,4-2 0,-4 0 0,2 0 0,-3 0 0,1 0 0,-1 0 0,1 0 0,1 0 0,-1 0 0,4 0 0,-2 0 0,2 0 0,3 0 0,-4 0 0,8 0 0,-10 0 0,4 0 0,-3 0 0,-2 2 0,1-2 0,-1 2 0,-1-2 0,1 0 0,-1 0 0,1 2 0,-1-1 0,1 1 0,-1-2 0,1 0 0,-1 0 0,3 0 0,-2 0 0,1 0 0,-1 0 0,2 0 0,-2 0 0,3 0 0,-3 0 0,2 0 0,-3 0 0,3 0 0,-2 0 0,1 0 0,-1 0 0,1 0 0,-1 0 0,2 0 0,-3-2 0,1 1 0,-1-1 0,1 2 0,-1 0 0,1 0 0,-1-2 0,1 2 0,-1-2 0,1 2 0,-1 0 0,1 0 0,1 0 0,1 0 0,2 0 0,0 0 0,0 0 0,1 0 0,-1 0 0,-2 0 0,-1 0 0,-1 0 0,-3-3 0,2 3 0,-1-2 0,1 2 0,1 0 0,-1 0 0,1 0 0,-1 0 0,1 0 0,-1 0 0,-1 0 0,-1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1T23:59:33.8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0 402 24575,'12'0'0,"-3"0"0,-1 0 0,-5 2 0,3-1 0,-3 1 0,1-2 0,1 0 0,-1 0 0,1 0 0,-1 2 0,3-2 0,-2 2 0,1-2 0,1 0 0,-2 0 0,1 0 0,1 0 0,-2 0 0,3 0 0,-3 0 0,4 0 0,-4 2 0,2-1 0,-1 1 0,-1-2 0,2 0 0,-3 0 0,3 0 0,3 0 0,0 0 0,3 0 0,-4 0 0,0 0 0,4 0 0,-5 0 0,2 0 0,-3 0 0,-2 0 0,1 0 0,-1 0 0,-1 0 0,3 0 0,0 0 0,2 0 0,-2 0 0,-1 0 0,-1 0 0,-1 0 0,1 0 0,-1 0 0,1 0 0,-1 0 0,1 0 0,1 0 0,-1-2 0,14 1 0,-9-3 0,13 4 0,4-2 0,-10 2 0,19 0 0,-24 0 0,7-2 0,-10 1 0,-4-3 0,3 4 0,-5-5 0,4 3 0,-1-3 0,1 3 0,2-2 0,-2 1 0,2-1 0,2-1 0,-3 2 0,2-2 0,-4 3 0,1-1 0,2-1 0,-2 2 0,2-1 0,2-2 0,-1 3 0,13-5 0,-4 2 0,6-2 0,-7 3 0,-6-2 0,-3 4 0,-2-2 0,2 1 0,-4-1 0,2 1 0,-3-1 0,1 2 0,-1-1 0,1-1 0,1 1 0,-1-1 0,0-1 0,-1 1 0,-2-1 0,5 1 0,-2-1 0,1 0 0,-1 1 0,-1-1 0,3-1 0,0-1 0,0-3 0,1 1 0,-1 0 0,3-4 0,0 3 0,-2 0 0,-1 3 0,-3 0 0,-1 2 0,1-1 0,-2 1 0,0 0 0,2 1 0,-1-1 0,1-1 0,1 3 0,-3-3 0,5 1 0,-6 0 0,5 0 0,-4 1 0,1 2 0,1-3 0,-2 1 0,3-3 0,1 0 0,-1-2 0,2 0 0,-3-1 0,1 1 0,-1 2 0,-1 1 0,-1 1 0,0 2 0,-2-1 0,4 10 0,-1-5 0,-1 10 0,5 0 0,-4-1 0,5 2 0,-3-5 0,-3 2 0,2-4 0,-3 1 0,3-1 0,-2-1 0,1 1 0,1 1 0,-2-1 0,3 4 0,-1-4 0,1 2 0,-3-3 0,2-1 0,-3-1 0,1-2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20:24:39.7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0 402 24575,'12'0'0,"-3"0"0,-1 0 0,-5 2 0,3-1 0,-3 1 0,1-2 0,1 0 0,-1 0 0,1 0 0,-1 2 0,3-2 0,-2 2 0,1-2 0,1 0 0,-2 0 0,1 0 0,1 0 0,-2 0 0,3 0 0,-3 0 0,4 0 0,-4 2 0,2-1 0,-1 1 0,-1-2 0,2 0 0,-3 0 0,3 0 0,3 0 0,0 0 0,3 0 0,-4 0 0,0 0 0,4 0 0,-5 0 0,2 0 0,-3 0 0,-2 0 0,1 0 0,-1 0 0,-1 0 0,3 0 0,0 0 0,2 0 0,-2 0 0,-1 0 0,-1 0 0,-1 0 0,1 0 0,-1 0 0,1 0 0,-1 0 0,1 0 0,1 0 0,-1-2 0,14 1 0,-9-3 0,13 4 0,4-2 0,-10 2 0,19 0 0,-24 0 0,7-2 0,-10 1 0,-4-3 0,3 4 0,-5-5 0,4 3 0,-1-3 0,1 3 0,2-2 0,-2 1 0,2-1 0,2-1 0,-3 2 0,2-2 0,-4 3 0,1-1 0,2-1 0,-2 2 0,2-1 0,2-2 0,-1 3 0,13-5 0,-4 2 0,6-2 0,-7 3 0,-6-2 0,-3 4 0,-2-2 0,2 1 0,-4-1 0,2 1 0,-3-1 0,1 2 0,-1-1 0,1-1 0,1 1 0,-1-1 0,0-1 0,-1 1 0,-2-1 0,5 1 0,-2-1 0,1 0 0,-1 1 0,-1-1 0,3-1 0,0-1 0,0-3 0,1 1 0,-1 0 0,3-4 0,0 3 0,-2 0 0,-1 3 0,-3 0 0,-1 2 0,1-1 0,-2 1 0,0 0 0,2 1 0,-1-1 0,1-1 0,1 3 0,-3-3 0,5 1 0,-6 0 0,5 0 0,-4 1 0,1 2 0,1-3 0,-2 1 0,3-3 0,1 0 0,-1-2 0,2 0 0,-3-1 0,1 1 0,-1 2 0,-1 1 0,-1 1 0,0 2 0,-2-1 0,4 10 0,-1-5 0,-1 10 0,5 0 0,-4-1 0,5 2 0,-3-5 0,-3 2 0,2-4 0,-3 1 0,3-1 0,-2-1 0,1 1 0,1 1 0,-2-1 0,3 4 0,-1-4 0,1 2 0,-3-3 0,2-1 0,-3-1 0,1-2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1T23:59:33.8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1 357 24575,'9'-3'0,"0"1"0,-5 2 0,-1-2 0,1 2 0,-2-2 0,3 0 0,-1 1 0,1-1 0,-1 2 0,1-2 0,-1 2 0,6-5 0,-4 4 0,6-3 0,-7 1 0,4 1 0,2-3 0,-1 4 0,2-3 0,-3 1 0,1 1 0,2-3 0,-2 2 0,7 0 0,-4-1 0,1 1 0,-1 0 0,-6-1 0,1 1 0,-3-1 0,0-1 0,-1 3 0,-2-2 0,3 1 0,-1-2 0,-1 1 0,3-1 0,-3 1 0,3-1 0,-1 3 0,-1-4 0,1 4 0,-1-4 0,1 4 0,-1-1 0,1-3 0,-1 3 0,3-3 0,0 1 0,0 0 0,3-5 0,-5 4 0,4-6 0,-4 9 0,2-3 0,0 3 0,-2-1 0,1-1 0,-1 2 0,-1-1 0,1 2 0,1-3 0,-3 1 0,3-3 0,-3 4 0,3-5 0,-1 5 0,2-4 0,-1 1 0,-1 3 0,4-3 0,-4 3 0,1-2 0,1 1 0,-2 1 0,1-1 0,-1 4 0,-1-4 0,1 1 0,1-1 0,-1 1 0,2-1 0,-1 1 0,-1-1 0,2 1 0,-3 1 0,1 0 0,-1 0 0,5-3 0,-1 1 0,1 1 0,-1-1 0,-3 3 0,4-3 0,-4 4 0,3-4 0,-3 3 0,4-3 0,-4 4 0,1-2 0,-1 2 0,-1 0 0,1 0 0,-1 0 0,1 0 0,-1 2 0,3 0 0,0 3 0,0-3 0,5 5 0,-6-5 0,6 5 0,-7-5 0,2 3 0,-3-1 0,1 1 0,-1-1 0,1 1 0,-1-1 0,1 3 0,-1-2 0,-1 3 0,1-3 0,-4 2 0,4-3 0,-3 1 0,3-1 0,-4 1 0,4-1 0,-3 1 0,3-1 0,-4 1 0,2-1 0,0-1 0,-1 1 0,3-4 0,-4 6 0,4-5 0,-1 7 0,1-5 0,3 4 0,0-1 0,0 1 0,1 3 0,-1-1 0,3 0 0,-1 0 0,0-2 0,-2-1 0,-1-1 0,-1-3 0,1 2 0,-1-1 0,2-1 0,-3 2 0,1-3 0,1 3 0,1-2 0,0 1 0,0 1 0,-3-4 0,1 2 0,-1-2 0,1 0 0,-1 0 0,-1 2 0,1-1 0,-2 1 0,3-2 0,-1 0 0,1 0 0,-1 0 0,1 0 0,1 2 0,1-2 0,2 2 0,-1-2 0,0 0 0,-3 2 0,4-1 0,-4 1 0,1-2 0,-1 0 0,-1 0 0,1 0 0,-1 2 0,1-2 0,-1 2 0,1-2 0,-1 2 0,1-1 0,-1 1 0,1-2 0,-3 2 0,0-2 0,-2 2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1T23:59:33.8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24575,'12'0'0,"-3"0"0,3 0 0,-6 0 0,6 0 0,-5 0 0,2 0 0,0 0 0,-2 0 0,2 0 0,2 0 0,-1 0 0,6 0 0,-6 2 0,3-2 0,-4 2 0,-2-2 0,-1 0 0,-1 0 0,-1 0 0,3 0 0,0 0 0,6 0 0,-5 0 0,4 0 0,-7 0 0,3 0 0,-3 0 0,4 0 0,-4 2 0,3-1 0,-3 1 0,4-2 0,-4 0 0,2 0 0,-3 0 0,1 0 0,-1 0 0,1 0 0,1 0 0,-1 0 0,4 0 0,-2 0 0,2 0 0,3 0 0,-4 0 0,8 0 0,-10 0 0,4 0 0,-3 0 0,-2 2 0,1-2 0,-1 2 0,-1-2 0,1 0 0,-1 0 0,1 2 0,-1-1 0,1 1 0,-1-2 0,1 0 0,-1 0 0,3 0 0,-2 0 0,1 0 0,-1 0 0,2 0 0,-2 0 0,3 0 0,-3 0 0,2 0 0,-3 0 0,3 0 0,-2 0 0,1 0 0,-1 0 0,1 0 0,-1 0 0,2 0 0,-3-2 0,1 1 0,-1-1 0,1 2 0,-1 0 0,1 0 0,-1-2 0,1 2 0,-1-2 0,1 2 0,-1 0 0,1 0 0,1 0 0,1 0 0,2 0 0,0 0 0,0 0 0,1 0 0,-1 0 0,-2 0 0,-1 0 0,-1 0 0,-3-3 0,2 3 0,-1-2 0,1 2 0,1 0 0,-1 0 0,1 0 0,-1 0 0,1 0 0,-1 0 0,-1 0 0,-1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1T23:59:33.8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0 402 24575,'12'0'0,"-3"0"0,-1 0 0,-5 2 0,3-1 0,-3 1 0,1-2 0,1 0 0,-1 0 0,1 0 0,-1 2 0,3-2 0,-2 2 0,1-2 0,1 0 0,-2 0 0,1 0 0,1 0 0,-2 0 0,3 0 0,-3 0 0,4 0 0,-4 2 0,2-1 0,-1 1 0,-1-2 0,2 0 0,-3 0 0,3 0 0,3 0 0,0 0 0,3 0 0,-4 0 0,0 0 0,4 0 0,-5 0 0,2 0 0,-3 0 0,-2 0 0,1 0 0,-1 0 0,-1 0 0,3 0 0,0 0 0,2 0 0,-2 0 0,-1 0 0,-1 0 0,-1 0 0,1 0 0,-1 0 0,1 0 0,-1 0 0,1 0 0,1 0 0,-1-2 0,14 1 0,-9-3 0,13 4 0,4-2 0,-10 2 0,19 0 0,-24 0 0,7-2 0,-10 1 0,-4-3 0,3 4 0,-5-5 0,4 3 0,-1-3 0,1 3 0,2-2 0,-2 1 0,2-1 0,2-1 0,-3 2 0,2-2 0,-4 3 0,1-1 0,2-1 0,-2 2 0,2-1 0,2-2 0,-1 3 0,13-5 0,-4 2 0,6-2 0,-7 3 0,-6-2 0,-3 4 0,-2-2 0,2 1 0,-4-1 0,2 1 0,-3-1 0,1 2 0,-1-1 0,1-1 0,1 1 0,-1-1 0,0-1 0,-1 1 0,-2-1 0,5 1 0,-2-1 0,1 0 0,-1 1 0,-1-1 0,3-1 0,0-1 0,0-3 0,1 1 0,-1 0 0,3-4 0,0 3 0,-2 0 0,-1 3 0,-3 0 0,-1 2 0,1-1 0,-2 1 0,0 0 0,2 1 0,-1-1 0,1-1 0,1 3 0,-3-3 0,5 1 0,-6 0 0,5 0 0,-4 1 0,1 2 0,1-3 0,-2 1 0,3-3 0,1 0 0,-1-2 0,2 0 0,-3-1 0,1 1 0,-1 2 0,-1 1 0,-1 1 0,0 2 0,-2-1 0,4 10 0,-1-5 0,-1 10 0,5 0 0,-4-1 0,5 2 0,-3-5 0,-3 2 0,2-4 0,-3 1 0,3-1 0,-2-1 0,1 1 0,1 1 0,-2-1 0,3 4 0,-1-4 0,1 2 0,-3-3 0,2-1 0,-3-1 0,1-2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00:00:46.2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0 402 24575,'12'0'0,"-3"0"0,-1 0 0,-5 2 0,3-1 0,-3 1 0,1-2 0,1 0 0,-1 0 0,1 0 0,-1 2 0,3-2 0,-2 2 0,1-2 0,1 0 0,-2 0 0,1 0 0,1 0 0,-2 0 0,3 0 0,-3 0 0,4 0 0,-4 2 0,2-1 0,-1 1 0,-1-2 0,2 0 0,-3 0 0,3 0 0,3 0 0,0 0 0,3 0 0,-4 0 0,0 0 0,4 0 0,-5 0 0,2 0 0,-3 0 0,-2 0 0,1 0 0,-1 0 0,-1 0 0,3 0 0,0 0 0,2 0 0,-2 0 0,-1 0 0,-1 0 0,-1 0 0,1 0 0,-1 0 0,1 0 0,-1 0 0,1 0 0,1 0 0,-1-2 0,14 1 0,-9-3 0,13 4 0,4-2 0,-10 2 0,19 0 0,-24 0 0,7-2 0,-10 1 0,-4-3 0,3 4 0,-5-5 0,4 3 0,-1-3 0,1 3 0,2-2 0,-2 1 0,2-1 0,2-1 0,-3 2 0,2-2 0,-4 3 0,1-1 0,2-1 0,-2 2 0,2-1 0,2-2 0,-1 3 0,13-5 0,-4 2 0,6-2 0,-7 3 0,-6-2 0,-3 4 0,-2-2 0,2 1 0,-4-1 0,2 1 0,-3-1 0,1 2 0,-1-1 0,1-1 0,1 1 0,-1-1 0,0-1 0,-1 1 0,-2-1 0,5 1 0,-2-1 0,1 0 0,-1 1 0,-1-1 0,3-1 0,0-1 0,0-3 0,1 1 0,-1 0 0,3-4 0,0 3 0,-2 0 0,-1 3 0,-3 0 0,-1 2 0,1-1 0,-2 1 0,0 0 0,2 1 0,-1-1 0,1-1 0,1 3 0,-3-3 0,5 1 0,-6 0 0,5 0 0,-4 1 0,1 2 0,1-3 0,-2 1 0,3-3 0,1 0 0,-1-2 0,2 0 0,-3-1 0,1 1 0,-1 2 0,-1 1 0,-1 1 0,0 2 0,-2-1 0,4 10 0,-1-5 0,-1 10 0,5 0 0,-4-1 0,5 2 0,-3-5 0,-3 2 0,2-4 0,-3 1 0,3-1 0,-2-1 0,1 1 0,1 1 0,-2-1 0,3 4 0,-1-4 0,1 2 0,-3-3 0,2-1 0,-3-1 0,1-2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00:00:46.2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24575,'12'0'0,"-3"0"0,3 0 0,-6 0 0,6 0 0,-5 0 0,2 0 0,0 0 0,-2 0 0,2 0 0,2 0 0,-1 0 0,6 0 0,-6 2 0,3-2 0,-4 2 0,-2-2 0,-1 0 0,-1 0 0,-1 0 0,3 0 0,0 0 0,6 0 0,-5 0 0,4 0 0,-7 0 0,3 0 0,-3 0 0,4 0 0,-4 2 0,3-1 0,-3 1 0,4-2 0,-4 0 0,2 0 0,-3 0 0,1 0 0,-1 0 0,1 0 0,1 0 0,-1 0 0,4 0 0,-2 0 0,2 0 0,3 0 0,-4 0 0,8 0 0,-10 0 0,4 0 0,-3 0 0,-2 2 0,1-2 0,-1 2 0,-1-2 0,1 0 0,-1 0 0,1 2 0,-1-1 0,1 1 0,-1-2 0,1 0 0,-1 0 0,3 0 0,-2 0 0,1 0 0,-1 0 0,2 0 0,-2 0 0,3 0 0,-3 0 0,2 0 0,-3 0 0,3 0 0,-2 0 0,1 0 0,-1 0 0,1 0 0,-1 0 0,2 0 0,-3-2 0,1 1 0,-1-1 0,1 2 0,-1 0 0,1 0 0,-1-2 0,1 2 0,-1-2 0,1 2 0,-1 0 0,1 0 0,1 0 0,1 0 0,2 0 0,0 0 0,0 0 0,1 0 0,-1 0 0,-2 0 0,-1 0 0,-1 0 0,-3-3 0,2 3 0,-1-2 0,1 2 0,1 0 0,-1 0 0,1 0 0,-1 0 0,1 0 0,-1 0 0,-1 0 0,-1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00:00:46.2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0 402 24575,'12'0'0,"-3"0"0,-1 0 0,-5 2 0,3-1 0,-3 1 0,1-2 0,1 0 0,-1 0 0,1 0 0,-1 2 0,3-2 0,-2 2 0,1-2 0,1 0 0,-2 0 0,1 0 0,1 0 0,-2 0 0,3 0 0,-3 0 0,4 0 0,-4 2 0,2-1 0,-1 1 0,-1-2 0,2 0 0,-3 0 0,3 0 0,3 0 0,0 0 0,3 0 0,-4 0 0,0 0 0,4 0 0,-5 0 0,2 0 0,-3 0 0,-2 0 0,1 0 0,-1 0 0,-1 0 0,3 0 0,0 0 0,2 0 0,-2 0 0,-1 0 0,-1 0 0,-1 0 0,1 0 0,-1 0 0,1 0 0,-1 0 0,1 0 0,1 0 0,-1-2 0,14 1 0,-9-3 0,13 4 0,4-2 0,-10 2 0,19 0 0,-24 0 0,7-2 0,-10 1 0,-4-3 0,3 4 0,-5-5 0,4 3 0,-1-3 0,1 3 0,2-2 0,-2 1 0,2-1 0,2-1 0,-3 2 0,2-2 0,-4 3 0,1-1 0,2-1 0,-2 2 0,2-1 0,2-2 0,-1 3 0,13-5 0,-4 2 0,6-2 0,-7 3 0,-6-2 0,-3 4 0,-2-2 0,2 1 0,-4-1 0,2 1 0,-3-1 0,1 2 0,-1-1 0,1-1 0,1 1 0,-1-1 0,0-1 0,-1 1 0,-2-1 0,5 1 0,-2-1 0,1 0 0,-1 1 0,-1-1 0,3-1 0,0-1 0,0-3 0,1 1 0,-1 0 0,3-4 0,0 3 0,-2 0 0,-1 3 0,-3 0 0,-1 2 0,1-1 0,-2 1 0,0 0 0,2 1 0,-1-1 0,1-1 0,1 3 0,-3-3 0,5 1 0,-6 0 0,5 0 0,-4 1 0,1 2 0,1-3 0,-2 1 0,3-3 0,1 0 0,-1-2 0,2 0 0,-3-1 0,1 1 0,-1 2 0,-1 1 0,-1 1 0,0 2 0,-2-1 0,4 10 0,-1-5 0,-1 10 0,5 0 0,-4-1 0,5 2 0,-3-5 0,-3 2 0,2-4 0,-3 1 0,3-1 0,-2-1 0,1 1 0,1 1 0,-2-1 0,3 4 0,-1-4 0,1 2 0,-3-3 0,2-1 0,-3-1 0,1-2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20:22:18.6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0 402 24575,'12'0'0,"-3"0"0,-1 0 0,-5 2 0,3-1 0,-3 1 0,1-2 0,1 0 0,-1 0 0,1 0 0,-1 2 0,3-2 0,-2 2 0,1-2 0,1 0 0,-2 0 0,1 0 0,1 0 0,-2 0 0,3 0 0,-3 0 0,4 0 0,-4 2 0,2-1 0,-1 1 0,-1-2 0,2 0 0,-3 0 0,3 0 0,3 0 0,0 0 0,3 0 0,-4 0 0,0 0 0,4 0 0,-5 0 0,2 0 0,-3 0 0,-2 0 0,1 0 0,-1 0 0,-1 0 0,3 0 0,0 0 0,2 0 0,-2 0 0,-1 0 0,-1 0 0,-1 0 0,1 0 0,-1 0 0,1 0 0,-1 0 0,1 0 0,1 0 0,-1-2 0,14 1 0,-9-3 0,13 4 0,4-2 0,-10 2 0,19 0 0,-24 0 0,7-2 0,-10 1 0,-4-3 0,3 4 0,-5-5 0,4 3 0,-1-3 0,1 3 0,2-2 0,-2 1 0,2-1 0,2-1 0,-3 2 0,2-2 0,-4 3 0,1-1 0,2-1 0,-2 2 0,2-1 0,2-2 0,-1 3 0,13-5 0,-4 2 0,6-2 0,-7 3 0,-6-2 0,-3 4 0,-2-2 0,2 1 0,-4-1 0,2 1 0,-3-1 0,1 2 0,-1-1 0,1-1 0,1 1 0,-1-1 0,0-1 0,-1 1 0,-2-1 0,5 1 0,-2-1 0,1 0 0,-1 1 0,-1-1 0,3-1 0,0-1 0,0-3 0,1 1 0,-1 0 0,3-4 0,0 3 0,-2 0 0,-1 3 0,-3 0 0,-1 2 0,1-1 0,-2 1 0,0 0 0,2 1 0,-1-1 0,1-1 0,1 3 0,-3-3 0,5 1 0,-6 0 0,5 0 0,-4 1 0,1 2 0,1-3 0,-2 1 0,3-3 0,1 0 0,-1-2 0,2 0 0,-3-1 0,1 1 0,-1 2 0,-1 1 0,-1 1 0,0 2 0,-2-1 0,4 10 0,-1-5 0,-1 10 0,5 0 0,-4-1 0,5 2 0,-3-5 0,-3 2 0,2-4 0,-3 1 0,3-1 0,-2-1 0,1 1 0,1 1 0,-2-1 0,3 4 0,-1-4 0,1 2 0,-3-3 0,2-1 0,-3-1 0,1-2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20:22:24.3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1 357 24575,'9'-3'0,"0"1"0,-5 2 0,-1-2 0,1 2 0,-2-2 0,3 0 0,-1 1 0,1-1 0,-1 2 0,1-2 0,-1 2 0,6-5 0,-4 4 0,6-3 0,-7 1 0,4 1 0,2-3 0,-1 4 0,2-3 0,-3 1 0,1 1 0,2-3 0,-2 2 0,7 0 0,-4-1 0,1 1 0,-1 0 0,-6-1 0,1 1 0,-3-1 0,0-1 0,-1 3 0,-2-2 0,3 1 0,-1-2 0,-1 1 0,3-1 0,-3 1 0,3-1 0,-1 3 0,-1-4 0,1 4 0,-1-4 0,1 4 0,-1-1 0,1-3 0,-1 3 0,3-3 0,0 1 0,0 0 0,3-5 0,-5 4 0,4-6 0,-4 9 0,2-3 0,0 3 0,-2-1 0,1-1 0,-1 2 0,-1-1 0,1 2 0,1-3 0,-3 1 0,3-3 0,-3 4 0,3-5 0,-1 5 0,2-4 0,-1 1 0,-1 3 0,4-3 0,-4 3 0,1-2 0,1 1 0,-2 1 0,1-1 0,-1 4 0,-1-4 0,1 1 0,1-1 0,-1 1 0,2-1 0,-1 1 0,-1-1 0,2 1 0,-3 1 0,1 0 0,-1 0 0,5-3 0,-1 1 0,1 1 0,-1-1 0,-3 3 0,4-3 0,-4 4 0,3-4 0,-3 3 0,4-3 0,-4 4 0,1-2 0,-1 2 0,-1 0 0,1 0 0,-1 0 0,1 0 0,-1 2 0,3 0 0,0 3 0,0-3 0,5 5 0,-6-5 0,6 5 0,-7-5 0,2 3 0,-3-1 0,1 1 0,-1-1 0,1 1 0,-1-1 0,1 3 0,-1-2 0,-1 3 0,1-3 0,-4 2 0,4-3 0,-3 1 0,3-1 0,-4 1 0,4-1 0,-3 1 0,3-1 0,-4 1 0,2-1 0,0-1 0,-1 1 0,3-4 0,-4 6 0,4-5 0,-1 7 0,1-5 0,3 4 0,0-1 0,0 1 0,1 3 0,-1-1 0,3 0 0,-1 0 0,0-2 0,-2-1 0,-1-1 0,-1-3 0,1 2 0,-1-1 0,2-1 0,-3 2 0,1-3 0,1 3 0,1-2 0,0 1 0,0 1 0,-3-4 0,1 2 0,-1-2 0,1 0 0,-1 0 0,-1 2 0,1-1 0,-2 1 0,3-2 0,-1 0 0,1 0 0,-1 0 0,1 0 0,1 2 0,1-2 0,2 2 0,-1-2 0,0 0 0,-3 2 0,4-1 0,-4 1 0,1-2 0,-1 0 0,-1 0 0,1 0 0,-1 2 0,1-2 0,-1 2 0,1-2 0,-1 2 0,1-1 0,-1 1 0,1-2 0,-3 2 0,0-2 0,-2 2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20:22:26.8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24575,'12'0'0,"-3"0"0,3 0 0,-6 0 0,6 0 0,-5 0 0,2 0 0,0 0 0,-2 0 0,2 0 0,2 0 0,-1 0 0,6 0 0,-6 2 0,3-2 0,-4 2 0,-2-2 0,-1 0 0,-1 0 0,-1 0 0,3 0 0,0 0 0,6 0 0,-5 0 0,4 0 0,-7 0 0,3 0 0,-3 0 0,4 0 0,-4 2 0,3-1 0,-3 1 0,4-2 0,-4 0 0,2 0 0,-3 0 0,1 0 0,-1 0 0,1 0 0,1 0 0,-1 0 0,4 0 0,-2 0 0,2 0 0,3 0 0,-4 0 0,8 0 0,-10 0 0,4 0 0,-3 0 0,-2 2 0,1-2 0,-1 2 0,-1-2 0,1 0 0,-1 0 0,1 2 0,-1-1 0,1 1 0,-1-2 0,1 0 0,-1 0 0,3 0 0,-2 0 0,1 0 0,-1 0 0,2 0 0,-2 0 0,3 0 0,-3 0 0,2 0 0,-3 0 0,3 0 0,-2 0 0,1 0 0,-1 0 0,1 0 0,-1 0 0,2 0 0,-3-2 0,1 1 0,-1-1 0,1 2 0,-1 0 0,1 0 0,-1-2 0,1 2 0,-1-2 0,1 2 0,-1 0 0,1 0 0,1 0 0,1 0 0,2 0 0,0 0 0,0 0 0,1 0 0,-1 0 0,-2 0 0,-1 0 0,-1 0 0,-3-3 0,2 3 0,-1-2 0,1 2 0,1 0 0,-1 0 0,1 0 0,-1 0 0,1 0 0,-1 0 0,-1 0 0,-1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20:24:39.7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0 402 24575,'12'0'0,"-3"0"0,-1 0 0,-5 2 0,3-1 0,-3 1 0,1-2 0,1 0 0,-1 0 0,1 0 0,-1 2 0,3-2 0,-2 2 0,1-2 0,1 0 0,-2 0 0,1 0 0,1 0 0,-2 0 0,3 0 0,-3 0 0,4 0 0,-4 2 0,2-1 0,-1 1 0,-1-2 0,2 0 0,-3 0 0,3 0 0,3 0 0,0 0 0,3 0 0,-4 0 0,0 0 0,4 0 0,-5 0 0,2 0 0,-3 0 0,-2 0 0,1 0 0,-1 0 0,-1 0 0,3 0 0,0 0 0,2 0 0,-2 0 0,-1 0 0,-1 0 0,-1 0 0,1 0 0,-1 0 0,1 0 0,-1 0 0,1 0 0,1 0 0,-1-2 0,14 1 0,-9-3 0,13 4 0,4-2 0,-10 2 0,19 0 0,-24 0 0,7-2 0,-10 1 0,-4-3 0,3 4 0,-5-5 0,4 3 0,-1-3 0,1 3 0,2-2 0,-2 1 0,2-1 0,2-1 0,-3 2 0,2-2 0,-4 3 0,1-1 0,2-1 0,-2 2 0,2-1 0,2-2 0,-1 3 0,13-5 0,-4 2 0,6-2 0,-7 3 0,-6-2 0,-3 4 0,-2-2 0,2 1 0,-4-1 0,2 1 0,-3-1 0,1 2 0,-1-1 0,1-1 0,1 1 0,-1-1 0,0-1 0,-1 1 0,-2-1 0,5 1 0,-2-1 0,1 0 0,-1 1 0,-1-1 0,3-1 0,0-1 0,0-3 0,1 1 0,-1 0 0,3-4 0,0 3 0,-2 0 0,-1 3 0,-3 0 0,-1 2 0,1-1 0,-2 1 0,0 0 0,2 1 0,-1-1 0,1-1 0,1 3 0,-3-3 0,5 1 0,-6 0 0,5 0 0,-4 1 0,1 2 0,1-3 0,-2 1 0,3-3 0,1 0 0,-1-2 0,2 0 0,-3-1 0,1 1 0,-1 2 0,-1 1 0,-1 1 0,0 2 0,-2-1 0,4 10 0,-1-5 0,-1 10 0,5 0 0,-4-1 0,5 2 0,-3-5 0,-3 2 0,2-4 0,-3 1 0,3-1 0,-2-1 0,1 1 0,1 1 0,-2-1 0,3 4 0,-1-4 0,1 2 0,-3-3 0,2-1 0,-3-1 0,1-2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20:24:39.7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1 357 24575,'9'-3'0,"0"1"0,-5 2 0,-1-2 0,1 2 0,-2-2 0,3 0 0,-1 1 0,1-1 0,-1 2 0,1-2 0,-1 2 0,6-5 0,-4 4 0,6-3 0,-7 1 0,4 1 0,2-3 0,-1 4 0,2-3 0,-3 1 0,1 1 0,2-3 0,-2 2 0,7 0 0,-4-1 0,1 1 0,-1 0 0,-6-1 0,1 1 0,-3-1 0,0-1 0,-1 3 0,-2-2 0,3 1 0,-1-2 0,-1 1 0,3-1 0,-3 1 0,3-1 0,-1 3 0,-1-4 0,1 4 0,-1-4 0,1 4 0,-1-1 0,1-3 0,-1 3 0,3-3 0,0 1 0,0 0 0,3-5 0,-5 4 0,4-6 0,-4 9 0,2-3 0,0 3 0,-2-1 0,1-1 0,-1 2 0,-1-1 0,1 2 0,1-3 0,-3 1 0,3-3 0,-3 4 0,3-5 0,-1 5 0,2-4 0,-1 1 0,-1 3 0,4-3 0,-4 3 0,1-2 0,1 1 0,-2 1 0,1-1 0,-1 4 0,-1-4 0,1 1 0,1-1 0,-1 1 0,2-1 0,-1 1 0,-1-1 0,2 1 0,-3 1 0,1 0 0,-1 0 0,5-3 0,-1 1 0,1 1 0,-1-1 0,-3 3 0,4-3 0,-4 4 0,3-4 0,-3 3 0,4-3 0,-4 4 0,1-2 0,-1 2 0,-1 0 0,1 0 0,-1 0 0,1 0 0,-1 2 0,3 0 0,0 3 0,0-3 0,5 5 0,-6-5 0,6 5 0,-7-5 0,2 3 0,-3-1 0,1 1 0,-1-1 0,1 1 0,-1-1 0,1 3 0,-1-2 0,-1 3 0,1-3 0,-4 2 0,4-3 0,-3 1 0,3-1 0,-4 1 0,4-1 0,-3 1 0,3-1 0,-4 1 0,2-1 0,0-1 0,-1 1 0,3-4 0,-4 6 0,4-5 0,-1 7 0,1-5 0,3 4 0,0-1 0,0 1 0,1 3 0,-1-1 0,3 0 0,-1 0 0,0-2 0,-2-1 0,-1-1 0,-1-3 0,1 2 0,-1-1 0,2-1 0,-3 2 0,1-3 0,1 3 0,1-2 0,0 1 0,0 1 0,-3-4 0,1 2 0,-1-2 0,1 0 0,-1 0 0,-1 2 0,1-1 0,-2 1 0,3-2 0,-1 0 0,1 0 0,-1 0 0,1 0 0,1 2 0,1-2 0,2 2 0,-1-2 0,0 0 0,-3 2 0,4-1 0,-4 1 0,1-2 0,-1 0 0,-1 0 0,1 0 0,-1 2 0,1-2 0,-1 2 0,1-2 0,-1 2 0,1-1 0,-1 1 0,1-2 0,-3 2 0,0-2 0,-2 2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20:24:39.7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1 357 24575,'9'-3'0,"0"1"0,-5 2 0,-1-2 0,1 2 0,-2-2 0,3 0 0,-1 1 0,1-1 0,-1 2 0,1-2 0,-1 2 0,6-5 0,-4 4 0,6-3 0,-7 1 0,4 1 0,2-3 0,-1 4 0,2-3 0,-3 1 0,1 1 0,2-3 0,-2 2 0,7 0 0,-4-1 0,1 1 0,-1 0 0,-6-1 0,1 1 0,-3-1 0,0-1 0,-1 3 0,-2-2 0,3 1 0,-1-2 0,-1 1 0,3-1 0,-3 1 0,3-1 0,-1 3 0,-1-4 0,1 4 0,-1-4 0,1 4 0,-1-1 0,1-3 0,-1 3 0,3-3 0,0 1 0,0 0 0,3-5 0,-5 4 0,4-6 0,-4 9 0,2-3 0,0 3 0,-2-1 0,1-1 0,-1 2 0,-1-1 0,1 2 0,1-3 0,-3 1 0,3-3 0,-3 4 0,3-5 0,-1 5 0,2-4 0,-1 1 0,-1 3 0,4-3 0,-4 3 0,1-2 0,1 1 0,-2 1 0,1-1 0,-1 4 0,-1-4 0,1 1 0,1-1 0,-1 1 0,2-1 0,-1 1 0,-1-1 0,2 1 0,-3 1 0,1 0 0,-1 0 0,5-3 0,-1 1 0,1 1 0,-1-1 0,-3 3 0,4-3 0,-4 4 0,3-4 0,-3 3 0,4-3 0,-4 4 0,1-2 0,-1 2 0,-1 0 0,1 0 0,-1 0 0,1 0 0,-1 2 0,3 0 0,0 3 0,0-3 0,5 5 0,-6-5 0,6 5 0,-7-5 0,2 3 0,-3-1 0,1 1 0,-1-1 0,1 1 0,-1-1 0,1 3 0,-1-2 0,-1 3 0,1-3 0,-4 2 0,4-3 0,-3 1 0,3-1 0,-4 1 0,4-1 0,-3 1 0,3-1 0,-4 1 0,2-1 0,0-1 0,-1 1 0,3-4 0,-4 6 0,4-5 0,-1 7 0,1-5 0,3 4 0,0-1 0,0 1 0,1 3 0,-1-1 0,3 0 0,-1 0 0,0-2 0,-2-1 0,-1-1 0,-1-3 0,1 2 0,-1-1 0,2-1 0,-3 2 0,1-3 0,1 3 0,1-2 0,0 1 0,0 1 0,-3-4 0,1 2 0,-1-2 0,1 0 0,-1 0 0,-1 2 0,1-1 0,-2 1 0,3-2 0,-1 0 0,1 0 0,-1 0 0,1 0 0,1 2 0,1-2 0,2 2 0,-1-2 0,0 0 0,-3 2 0,4-1 0,-4 1 0,1-2 0,-1 0 0,-1 0 0,1 0 0,-1 2 0,1-2 0,-1 2 0,1-2 0,-1 2 0,1-1 0,-1 1 0,1-2 0,-3 2 0,0-2 0,-2 2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20:24:39.7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24575,'12'0'0,"-3"0"0,3 0 0,-6 0 0,6 0 0,-5 0 0,2 0 0,0 0 0,-2 0 0,2 0 0,2 0 0,-1 0 0,6 0 0,-6 2 0,3-2 0,-4 2 0,-2-2 0,-1 0 0,-1 0 0,-1 0 0,3 0 0,0 0 0,6 0 0,-5 0 0,4 0 0,-7 0 0,3 0 0,-3 0 0,4 0 0,-4 2 0,3-1 0,-3 1 0,4-2 0,-4 0 0,2 0 0,-3 0 0,1 0 0,-1 0 0,1 0 0,1 0 0,-1 0 0,4 0 0,-2 0 0,2 0 0,3 0 0,-4 0 0,8 0 0,-10 0 0,4 0 0,-3 0 0,-2 2 0,1-2 0,-1 2 0,-1-2 0,1 0 0,-1 0 0,1 2 0,-1-1 0,1 1 0,-1-2 0,1 0 0,-1 0 0,3 0 0,-2 0 0,1 0 0,-1 0 0,2 0 0,-2 0 0,3 0 0,-3 0 0,2 0 0,-3 0 0,3 0 0,-2 0 0,1 0 0,-1 0 0,1 0 0,-1 0 0,2 0 0,-3-2 0,1 1 0,-1-1 0,1 2 0,-1 0 0,1 0 0,-1-2 0,1 2 0,-1-2 0,1 2 0,-1 0 0,1 0 0,1 0 0,1 0 0,2 0 0,0 0 0,0 0 0,1 0 0,-1 0 0,-2 0 0,-1 0 0,-1 0 0,-3-3 0,2 3 0,-1-2 0,1 2 0,1 0 0,-1 0 0,1 0 0,-1 0 0,1 0 0,-1 0 0,-1 0 0,-1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20:24:40.0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0 402 24575,'12'0'0,"-3"0"0,-1 0 0,-5 2 0,3-1 0,-3 1 0,1-2 0,1 0 0,-1 0 0,1 0 0,-1 2 0,3-2 0,-2 2 0,1-2 0,1 0 0,-2 0 0,1 0 0,1 0 0,-2 0 0,3 0 0,-3 0 0,4 0 0,-4 2 0,2-1 0,-1 1 0,-1-2 0,2 0 0,-3 0 0,3 0 0,3 0 0,0 0 0,3 0 0,-4 0 0,0 0 0,4 0 0,-5 0 0,2 0 0,-3 0 0,-2 0 0,1 0 0,-1 0 0,-1 0 0,3 0 0,0 0 0,2 0 0,-2 0 0,-1 0 0,-1 0 0,-1 0 0,1 0 0,-1 0 0,1 0 0,-1 0 0,1 0 0,1 0 0,-1-2 0,14 1 0,-9-3 0,13 4 0,4-2 0,-10 2 0,19 0 0,-24 0 0,7-2 0,-10 1 0,-4-3 0,3 4 0,-5-5 0,4 3 0,-1-3 0,1 3 0,2-2 0,-2 1 0,2-1 0,2-1 0,-3 2 0,2-2 0,-4 3 0,1-1 0,2-1 0,-2 2 0,2-1 0,2-2 0,-1 3 0,13-5 0,-4 2 0,6-2 0,-7 3 0,-6-2 0,-3 4 0,-2-2 0,2 1 0,-4-1 0,2 1 0,-3-1 0,1 2 0,-1-1 0,1-1 0,1 1 0,-1-1 0,0-1 0,-1 1 0,-2-1 0,5 1 0,-2-1 0,1 0 0,-1 1 0,-1-1 0,3-1 0,0-1 0,0-3 0,1 1 0,-1 0 0,3-4 0,0 3 0,-2 0 0,-1 3 0,-3 0 0,-1 2 0,1-1 0,-2 1 0,0 0 0,2 1 0,-1-1 0,1-1 0,1 3 0,-3-3 0,5 1 0,-6 0 0,5 0 0,-4 1 0,1 2 0,1-3 0,-2 1 0,3-3 0,1 0 0,-1-2 0,2 0 0,-3-1 0,1 1 0,-1 2 0,-1 1 0,-1 1 0,0 2 0,-2-1 0,4 10 0,-1-5 0,-1 10 0,5 0 0,-4-1 0,5 2 0,-3-5 0,-3 2 0,2-4 0,-3 1 0,3-1 0,-2-1 0,1 1 0,1 1 0,-2-1 0,3 4 0,-1-4 0,1 2 0,-3-3 0,2-1 0,-3-1 0,1-2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20:24:40.0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1 357 24575,'9'-3'0,"0"1"0,-5 2 0,-1-2 0,1 2 0,-2-2 0,3 0 0,-1 1 0,1-1 0,-1 2 0,1-2 0,-1 2 0,6-5 0,-4 4 0,6-3 0,-7 1 0,4 1 0,2-3 0,-1 4 0,2-3 0,-3 1 0,1 1 0,2-3 0,-2 2 0,7 0 0,-4-1 0,1 1 0,-1 0 0,-6-1 0,1 1 0,-3-1 0,0-1 0,-1 3 0,-2-2 0,3 1 0,-1-2 0,-1 1 0,3-1 0,-3 1 0,3-1 0,-1 3 0,-1-4 0,1 4 0,-1-4 0,1 4 0,-1-1 0,1-3 0,-1 3 0,3-3 0,0 1 0,0 0 0,3-5 0,-5 4 0,4-6 0,-4 9 0,2-3 0,0 3 0,-2-1 0,1-1 0,-1 2 0,-1-1 0,1 2 0,1-3 0,-3 1 0,3-3 0,-3 4 0,3-5 0,-1 5 0,2-4 0,-1 1 0,-1 3 0,4-3 0,-4 3 0,1-2 0,1 1 0,-2 1 0,1-1 0,-1 4 0,-1-4 0,1 1 0,1-1 0,-1 1 0,2-1 0,-1 1 0,-1-1 0,2 1 0,-3 1 0,1 0 0,-1 0 0,5-3 0,-1 1 0,1 1 0,-1-1 0,-3 3 0,4-3 0,-4 4 0,3-4 0,-3 3 0,4-3 0,-4 4 0,1-2 0,-1 2 0,-1 0 0,1 0 0,-1 0 0,1 0 0,-1 2 0,3 0 0,0 3 0,0-3 0,5 5 0,-6-5 0,6 5 0,-7-5 0,2 3 0,-3-1 0,1 1 0,-1-1 0,1 1 0,-1-1 0,1 3 0,-1-2 0,-1 3 0,1-3 0,-4 2 0,4-3 0,-3 1 0,3-1 0,-4 1 0,4-1 0,-3 1 0,3-1 0,-4 1 0,2-1 0,0-1 0,-1 1 0,3-4 0,-4 6 0,4-5 0,-1 7 0,1-5 0,3 4 0,0-1 0,0 1 0,1 3 0,-1-1 0,3 0 0,-1 0 0,0-2 0,-2-1 0,-1-1 0,-1-3 0,1 2 0,-1-1 0,2-1 0,-3 2 0,1-3 0,1 3 0,1-2 0,0 1 0,0 1 0,-3-4 0,1 2 0,-1-2 0,1 0 0,-1 0 0,-1 2 0,1-1 0,-2 1 0,3-2 0,-1 0 0,1 0 0,-1 0 0,1 0 0,1 2 0,1-2 0,2 2 0,-1-2 0,0 0 0,-3 2 0,4-1 0,-4 1 0,1-2 0,-1 0 0,-1 0 0,1 0 0,-1 2 0,1-2 0,-1 2 0,1-2 0,-1 2 0,1-1 0,-1 1 0,1-2 0,-3 2 0,0-2 0,-2 2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20:24:40.0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24575,'12'0'0,"-3"0"0,3 0 0,-6 0 0,6 0 0,-5 0 0,2 0 0,0 0 0,-2 0 0,2 0 0,2 0 0,-1 0 0,6 0 0,-6 2 0,3-2 0,-4 2 0,-2-2 0,-1 0 0,-1 0 0,-1 0 0,3 0 0,0 0 0,6 0 0,-5 0 0,4 0 0,-7 0 0,3 0 0,-3 0 0,4 0 0,-4 2 0,3-1 0,-3 1 0,4-2 0,-4 0 0,2 0 0,-3 0 0,1 0 0,-1 0 0,1 0 0,1 0 0,-1 0 0,4 0 0,-2 0 0,2 0 0,3 0 0,-4 0 0,8 0 0,-10 0 0,4 0 0,-3 0 0,-2 2 0,1-2 0,-1 2 0,-1-2 0,1 0 0,-1 0 0,1 2 0,-1-1 0,1 1 0,-1-2 0,1 0 0,-1 0 0,3 0 0,-2 0 0,1 0 0,-1 0 0,2 0 0,-2 0 0,3 0 0,-3 0 0,2 0 0,-3 0 0,3 0 0,-2 0 0,1 0 0,-1 0 0,1 0 0,-1 0 0,2 0 0,-3-2 0,1 1 0,-1-1 0,1 2 0,-1 0 0,1 0 0,-1-2 0,1 2 0,-1-2 0,1 2 0,-1 0 0,1 0 0,1 0 0,1 0 0,2 0 0,0 0 0,0 0 0,1 0 0,-1 0 0,-2 0 0,-1 0 0,-1 0 0,-3-3 0,2 3 0,-1-2 0,1 2 0,1 0 0,-1 0 0,1 0 0,-1 0 0,1 0 0,-1 0 0,-1 0 0,-1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20:24:40.2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0 402 24575,'12'0'0,"-3"0"0,-1 0 0,-5 2 0,3-1 0,-3 1 0,1-2 0,1 0 0,-1 0 0,1 0 0,-1 2 0,3-2 0,-2 2 0,1-2 0,1 0 0,-2 0 0,1 0 0,1 0 0,-2 0 0,3 0 0,-3 0 0,4 0 0,-4 2 0,2-1 0,-1 1 0,-1-2 0,2 0 0,-3 0 0,3 0 0,3 0 0,0 0 0,3 0 0,-4 0 0,0 0 0,4 0 0,-5 0 0,2 0 0,-3 0 0,-2 0 0,1 0 0,-1 0 0,-1 0 0,3 0 0,0 0 0,2 0 0,-2 0 0,-1 0 0,-1 0 0,-1 0 0,1 0 0,-1 0 0,1 0 0,-1 0 0,1 0 0,1 0 0,-1-2 0,14 1 0,-9-3 0,13 4 0,4-2 0,-10 2 0,19 0 0,-24 0 0,7-2 0,-10 1 0,-4-3 0,3 4 0,-5-5 0,4 3 0,-1-3 0,1 3 0,2-2 0,-2 1 0,2-1 0,2-1 0,-3 2 0,2-2 0,-4 3 0,1-1 0,2-1 0,-2 2 0,2-1 0,2-2 0,-1 3 0,13-5 0,-4 2 0,6-2 0,-7 3 0,-6-2 0,-3 4 0,-2-2 0,2 1 0,-4-1 0,2 1 0,-3-1 0,1 2 0,-1-1 0,1-1 0,1 1 0,-1-1 0,0-1 0,-1 1 0,-2-1 0,5 1 0,-2-1 0,1 0 0,-1 1 0,-1-1 0,3-1 0,0-1 0,0-3 0,1 1 0,-1 0 0,3-4 0,0 3 0,-2 0 0,-1 3 0,-3 0 0,-1 2 0,1-1 0,-2 1 0,0 0 0,2 1 0,-1-1 0,1-1 0,1 3 0,-3-3 0,5 1 0,-6 0 0,5 0 0,-4 1 0,1 2 0,1-3 0,-2 1 0,3-3 0,1 0 0,-1-2 0,2 0 0,-3-1 0,1 1 0,-1 2 0,-1 1 0,-1 1 0,0 2 0,-2-1 0,4 10 0,-1-5 0,-1 10 0,5 0 0,-4-1 0,5 2 0,-3-5 0,-3 2 0,2-4 0,-3 1 0,3-1 0,-2-1 0,1 1 0,1 1 0,-2-1 0,3 4 0,-1-4 0,1 2 0,-3-3 0,2-1 0,-3-1 0,1-2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20:24:40.2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1 357 24575,'9'-3'0,"0"1"0,-5 2 0,-1-2 0,1 2 0,-2-2 0,3 0 0,-1 1 0,1-1 0,-1 2 0,1-2 0,-1 2 0,6-5 0,-4 4 0,6-3 0,-7 1 0,4 1 0,2-3 0,-1 4 0,2-3 0,-3 1 0,1 1 0,2-3 0,-2 2 0,7 0 0,-4-1 0,1 1 0,-1 0 0,-6-1 0,1 1 0,-3-1 0,0-1 0,-1 3 0,-2-2 0,3 1 0,-1-2 0,-1 1 0,3-1 0,-3 1 0,3-1 0,-1 3 0,-1-4 0,1 4 0,-1-4 0,1 4 0,-1-1 0,1-3 0,-1 3 0,3-3 0,0 1 0,0 0 0,3-5 0,-5 4 0,4-6 0,-4 9 0,2-3 0,0 3 0,-2-1 0,1-1 0,-1 2 0,-1-1 0,1 2 0,1-3 0,-3 1 0,3-3 0,-3 4 0,3-5 0,-1 5 0,2-4 0,-1 1 0,-1 3 0,4-3 0,-4 3 0,1-2 0,1 1 0,-2 1 0,1-1 0,-1 4 0,-1-4 0,1 1 0,1-1 0,-1 1 0,2-1 0,-1 1 0,-1-1 0,2 1 0,-3 1 0,1 0 0,-1 0 0,5-3 0,-1 1 0,1 1 0,-1-1 0,-3 3 0,4-3 0,-4 4 0,3-4 0,-3 3 0,4-3 0,-4 4 0,1-2 0,-1 2 0,-1 0 0,1 0 0,-1 0 0,1 0 0,-1 2 0,3 0 0,0 3 0,0-3 0,5 5 0,-6-5 0,6 5 0,-7-5 0,2 3 0,-3-1 0,1 1 0,-1-1 0,1 1 0,-1-1 0,1 3 0,-1-2 0,-1 3 0,1-3 0,-4 2 0,4-3 0,-3 1 0,3-1 0,-4 1 0,4-1 0,-3 1 0,3-1 0,-4 1 0,2-1 0,0-1 0,-1 1 0,3-4 0,-4 6 0,4-5 0,-1 7 0,1-5 0,3 4 0,0-1 0,0 1 0,1 3 0,-1-1 0,3 0 0,-1 0 0,0-2 0,-2-1 0,-1-1 0,-1-3 0,1 2 0,-1-1 0,2-1 0,-3 2 0,1-3 0,1 3 0,1-2 0,0 1 0,0 1 0,-3-4 0,1 2 0,-1-2 0,1 0 0,-1 0 0,-1 2 0,1-1 0,-2 1 0,3-2 0,-1 0 0,1 0 0,-1 0 0,1 0 0,1 2 0,1-2 0,2 2 0,-1-2 0,0 0 0,-3 2 0,4-1 0,-4 1 0,1-2 0,-1 0 0,-1 0 0,1 0 0,-1 2 0,1-2 0,-1 2 0,1-2 0,-1 2 0,1-1 0,-1 1 0,1-2 0,-3 2 0,0-2 0,-2 2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20:24:40.2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 24575,'12'0'0,"-3"0"0,3 0 0,-6 0 0,6 0 0,-5 0 0,2 0 0,0 0 0,-2 0 0,2 0 0,2 0 0,-1 0 0,6 0 0,-6 2 0,3-1 0,-4 1 0,-2-2 0,-1 0 0,-1 0 0,-1 0 0,3 0 0,0 0 0,6 0 0,-5 0 0,4 0 0,-7 0 0,3 0 0,-3 0 0,4 0 0,-4 2 0,3-2 0,-3 2 0,4-2 0,-4 0 0,2 0 0,-3 0 0,1 0 0,-1 0 0,1 0 0,1 0 0,-1 0 0,4 0 0,-2 0 0,2 0 0,3 0 0,-4 0 0,8 0 0,-10 0 0,4 0 0,-3 0 0,-2 2 0,1-1 0,-1 1 0,-1-2 0,1 0 0,-1 0 0,1 2 0,-1-2 0,1 2 0,-1-2 0,1 0 0,-1 0 0,3 0 0,-2 0 0,1 0 0,-1 0 0,2 0 0,-2 0 0,3 0 0,-3 0 0,2 0 0,-3 0 0,3 0 0,-2 0 0,1 0 0,-1 0 0,1 0 0,-1 0 0,2 0 0,-3-2 0,1 2 0,-1-3 0,1 3 0,-1 0 0,1 0 0,-1-2 0,1 2 0,-1-2 0,1 2 0,-1 0 0,1 0 0,1 0 0,1 0 0,2 0 0,0 0 0,0 0 0,1 0 0,-1 0 0,-2 0 0,-1 0 0,-1 0 0,-3-2 0,2 1 0,-1-1 0,1 2 0,1 0 0,-1 0 0,1 0 0,-1 0 0,1 0 0,-1 0 0,-1 0 0,-1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20:26:56.6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0 402 24575,'12'0'0,"-3"0"0,-1 0 0,-5 2 0,3-1 0,-3 1 0,1-2 0,1 0 0,-1 0 0,1 0 0,-1 2 0,3-2 0,-2 2 0,1-2 0,1 0 0,-2 0 0,1 0 0,1 0 0,-2 0 0,3 0 0,-3 0 0,4 0 0,-4 2 0,2-1 0,-1 1 0,-1-2 0,2 0 0,-3 0 0,3 0 0,3 0 0,0 0 0,3 0 0,-4 0 0,0 0 0,4 0 0,-5 0 0,2 0 0,-3 0 0,-2 0 0,1 0 0,-1 0 0,-1 0 0,3 0 0,0 0 0,2 0 0,-2 0 0,-1 0 0,-1 0 0,-1 0 0,1 0 0,-1 0 0,1 0 0,-1 0 0,1 0 0,1 0 0,-1-2 0,14 1 0,-9-3 0,13 4 0,4-2 0,-10 2 0,19 0 0,-24 0 0,7-2 0,-10 1 0,-4-3 0,3 4 0,-5-5 0,4 3 0,-1-3 0,1 3 0,2-2 0,-2 1 0,2-1 0,2-1 0,-3 2 0,2-2 0,-4 3 0,1-1 0,2-1 0,-2 2 0,2-1 0,2-2 0,-1 3 0,13-5 0,-4 2 0,6-2 0,-7 3 0,-6-2 0,-3 4 0,-2-2 0,2 1 0,-4-1 0,2 1 0,-3-1 0,1 2 0,-1-1 0,1-1 0,1 1 0,-1-1 0,0-1 0,-1 1 0,-2-1 0,5 1 0,-2-1 0,1 0 0,-1 1 0,-1-1 0,3-1 0,0-1 0,0-3 0,1 1 0,-1 0 0,3-4 0,0 3 0,-2 0 0,-1 3 0,-3 0 0,-1 2 0,1-1 0,-2 1 0,0 0 0,2 1 0,-1-1 0,1-1 0,1 3 0,-3-3 0,5 1 0,-6 0 0,5 0 0,-4 1 0,1 2 0,1-3 0,-2 1 0,3-3 0,1 0 0,-1-2 0,2 0 0,-3-1 0,1 1 0,-1 2 0,-1 1 0,-1 1 0,0 2 0,-2-1 0,4 10 0,-1-5 0,-1 10 0,5 0 0,-4-1 0,5 2 0,-3-5 0,-3 2 0,2-4 0,-3 1 0,3-1 0,-2-1 0,1 1 0,1 1 0,-2-1 0,3 4 0,-1-4 0,1 2 0,-3-3 0,2-1 0,-3-1 0,1-2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20:27:39.0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0 402 24575,'12'0'0,"-3"0"0,-1 0 0,-5 2 0,3-1 0,-3 1 0,1-2 0,1 0 0,-1 0 0,1 0 0,-1 2 0,3-2 0,-2 2 0,1-2 0,1 0 0,-2 0 0,1 0 0,1 0 0,-2 0 0,3 0 0,-3 0 0,4 0 0,-4 2 0,2-1 0,-1 1 0,-1-2 0,2 0 0,-3 0 0,3 0 0,3 0 0,0 0 0,3 0 0,-4 0 0,0 0 0,4 0 0,-5 0 0,2 0 0,-3 0 0,-2 0 0,1 0 0,-1 0 0,-1 0 0,3 0 0,0 0 0,2 0 0,-2 0 0,-1 0 0,-1 0 0,-1 0 0,1 0 0,-1 0 0,1 0 0,-1 0 0,1 0 0,1 0 0,-1-2 0,14 1 0,-9-3 0,13 4 0,4-2 0,-10 2 0,19 0 0,-24 0 0,7-2 0,-10 1 0,-4-3 0,3 4 0,-5-5 0,4 3 0,-1-3 0,1 3 0,2-2 0,-2 1 0,2-1 0,2-1 0,-3 2 0,2-2 0,-4 3 0,1-1 0,2-1 0,-2 2 0,2-1 0,2-2 0,-1 3 0,13-5 0,-4 2 0,6-2 0,-7 3 0,-6-2 0,-3 4 0,-2-2 0,2 1 0,-4-1 0,2 1 0,-3-1 0,1 2 0,-1-1 0,1-1 0,1 1 0,-1-1 0,0-1 0,-1 1 0,-2-1 0,5 1 0,-2-1 0,1 0 0,-1 1 0,-1-1 0,3-1 0,0-1 0,0-3 0,1 1 0,-1 0 0,3-4 0,0 3 0,-2 0 0,-1 3 0,-3 0 0,-1 2 0,1-1 0,-2 1 0,0 0 0,2 1 0,-1-1 0,1-1 0,1 3 0,-3-3 0,5 1 0,-6 0 0,5 0 0,-4 1 0,1 2 0,1-3 0,-2 1 0,3-3 0,1 0 0,-1-2 0,2 0 0,-3-1 0,1 1 0,-1 2 0,-1 1 0,-1 1 0,0 2 0,-2-1 0,4 10 0,-1-5 0,-1 10 0,5 0 0,-4-1 0,5 2 0,-3-5 0,-3 2 0,2-4 0,-3 1 0,3-1 0,-2-1 0,1 1 0,1 1 0,-2-1 0,3 4 0,-1-4 0,1 2 0,-3-3 0,2-1 0,-3-1 0,1-2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20:24:39.7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24575,'12'0'0,"-3"0"0,3 0 0,-6 0 0,6 0 0,-5 0 0,2 0 0,0 0 0,-2 0 0,2 0 0,2 0 0,-1 0 0,6 0 0,-6 2 0,3-2 0,-4 2 0,-2-2 0,-1 0 0,-1 0 0,-1 0 0,3 0 0,0 0 0,6 0 0,-5 0 0,4 0 0,-7 0 0,3 0 0,-3 0 0,4 0 0,-4 2 0,3-1 0,-3 1 0,4-2 0,-4 0 0,2 0 0,-3 0 0,1 0 0,-1 0 0,1 0 0,1 0 0,-1 0 0,4 0 0,-2 0 0,2 0 0,3 0 0,-4 0 0,8 0 0,-10 0 0,4 0 0,-3 0 0,-2 2 0,1-2 0,-1 2 0,-1-2 0,1 0 0,-1 0 0,1 2 0,-1-1 0,1 1 0,-1-2 0,1 0 0,-1 0 0,3 0 0,-2 0 0,1 0 0,-1 0 0,2 0 0,-2 0 0,3 0 0,-3 0 0,2 0 0,-3 0 0,3 0 0,-2 0 0,1 0 0,-1 0 0,1 0 0,-1 0 0,2 0 0,-3-2 0,1 1 0,-1-1 0,1 2 0,-1 0 0,1 0 0,-1-2 0,1 2 0,-1-2 0,1 2 0,-1 0 0,1 0 0,1 0 0,1 0 0,2 0 0,0 0 0,0 0 0,1 0 0,-1 0 0,-2 0 0,-1 0 0,-1 0 0,-3-3 0,2 3 0,-1-2 0,1 2 0,1 0 0,-1 0 0,1 0 0,-1 0 0,1 0 0,-1 0 0,-1 0 0,-1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20:29:33.4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0 402 24575,'12'0'0,"-3"0"0,-1 0 0,-5 2 0,3-1 0,-3 1 0,1-2 0,1 0 0,-1 0 0,1 0 0,-1 2 0,3-2 0,-2 2 0,1-2 0,1 0 0,-2 0 0,1 0 0,1 0 0,-2 0 0,3 0 0,-3 0 0,4 0 0,-4 2 0,2-1 0,-1 1 0,-1-2 0,2 0 0,-3 0 0,3 0 0,3 0 0,0 0 0,3 0 0,-4 0 0,0 0 0,4 0 0,-5 0 0,2 0 0,-3 0 0,-2 0 0,1 0 0,-1 0 0,-1 0 0,3 0 0,0 0 0,2 0 0,-2 0 0,-1 0 0,-1 0 0,-1 0 0,1 0 0,-1 0 0,1 0 0,-1 0 0,1 0 0,1 0 0,-1-2 0,14 1 0,-9-3 0,13 4 0,4-2 0,-10 2 0,19 0 0,-24 0 0,7-2 0,-10 1 0,-4-3 0,3 4 0,-5-5 0,4 3 0,-1-3 0,1 3 0,2-2 0,-2 1 0,2-1 0,2-1 0,-3 2 0,2-2 0,-4 3 0,1-1 0,2-1 0,-2 2 0,2-1 0,2-2 0,-1 3 0,13-5 0,-4 2 0,6-2 0,-7 3 0,-6-2 0,-3 4 0,-2-2 0,2 1 0,-4-1 0,2 1 0,-3-1 0,1 2 0,-1-1 0,1-1 0,1 1 0,-1-1 0,0-1 0,-1 1 0,-2-1 0,5 1 0,-2-1 0,1 0 0,-1 1 0,-1-1 0,3-1 0,0-1 0,0-3 0,1 1 0,-1 0 0,3-4 0,0 3 0,-2 0 0,-1 3 0,-3 0 0,-1 2 0,1-1 0,-2 1 0,0 0 0,2 1 0,-1-1 0,1-1 0,1 3 0,-3-3 0,5 1 0,-6 0 0,5 0 0,-4 1 0,1 2 0,1-3 0,-2 1 0,3-3 0,1 0 0,-1-2 0,2 0 0,-3-1 0,1 1 0,-1 2 0,-1 1 0,-1 1 0,0 2 0,-2-1 0,4 10 0,-1-5 0,-1 10 0,5 0 0,-4-1 0,5 2 0,-3-5 0,-3 2 0,2-4 0,-3 1 0,3-1 0,-2-1 0,1 1 0,1 1 0,-2-1 0,3 4 0,-1-4 0,1 2 0,-3-3 0,2-1 0,-3-1 0,1-2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20:29:33.4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1 357 24575,'9'-3'0,"0"1"0,-5 2 0,-1-2 0,1 2 0,-2-2 0,3 0 0,-1 1 0,1-1 0,-1 2 0,1-2 0,-1 2 0,6-5 0,-4 4 0,6-3 0,-7 1 0,4 1 0,2-3 0,-1 4 0,2-3 0,-3 1 0,1 1 0,2-3 0,-2 2 0,7 0 0,-4-1 0,1 1 0,-1 0 0,-6-1 0,1 1 0,-3-1 0,0-1 0,-1 3 0,-2-2 0,3 1 0,-1-2 0,-1 1 0,3-1 0,-3 1 0,3-1 0,-1 3 0,-1-4 0,1 4 0,-1-4 0,1 4 0,-1-1 0,1-3 0,-1 3 0,3-3 0,0 1 0,0 0 0,3-5 0,-5 4 0,4-6 0,-4 9 0,2-3 0,0 3 0,-2-1 0,1-1 0,-1 2 0,-1-1 0,1 2 0,1-3 0,-3 1 0,3-3 0,-3 4 0,3-5 0,-1 5 0,2-4 0,-1 1 0,-1 3 0,4-3 0,-4 3 0,1-2 0,1 1 0,-2 1 0,1-1 0,-1 4 0,-1-4 0,1 1 0,1-1 0,-1 1 0,2-1 0,-1 1 0,-1-1 0,2 1 0,-3 1 0,1 0 0,-1 0 0,5-3 0,-1 1 0,1 1 0,-1-1 0,-3 3 0,4-3 0,-4 4 0,3-4 0,-3 3 0,4-3 0,-4 4 0,1-2 0,-1 2 0,-1 0 0,1 0 0,-1 0 0,1 0 0,-1 2 0,3 0 0,0 3 0,0-3 0,5 5 0,-6-5 0,6 5 0,-7-5 0,2 3 0,-3-1 0,1 1 0,-1-1 0,1 1 0,-1-1 0,1 3 0,-1-2 0,-1 3 0,1-3 0,-4 2 0,4-3 0,-3 1 0,3-1 0,-4 1 0,4-1 0,-3 1 0,3-1 0,-4 1 0,2-1 0,0-1 0,-1 1 0,3-4 0,-4 6 0,4-5 0,-1 7 0,1-5 0,3 4 0,0-1 0,0 1 0,1 3 0,-1-1 0,3 0 0,-1 0 0,0-2 0,-2-1 0,-1-1 0,-1-3 0,1 2 0,-1-1 0,2-1 0,-3 2 0,1-3 0,1 3 0,1-2 0,0 1 0,0 1 0,-3-4 0,1 2 0,-1-2 0,1 0 0,-1 0 0,-1 2 0,1-1 0,-2 1 0,3-2 0,-1 0 0,1 0 0,-1 0 0,1 0 0,1 2 0,1-2 0,2 2 0,-1-2 0,0 0 0,-3 2 0,4-1 0,-4 1 0,1-2 0,-1 0 0,-1 0 0,1 0 0,-1 2 0,1-2 0,-1 2 0,1-2 0,-1 2 0,1-1 0,-1 1 0,1-2 0,-3 2 0,0-2 0,-2 2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20:29:33.5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24575,'12'0'0,"-3"0"0,3 0 0,-6 0 0,6 0 0,-5 0 0,2 0 0,0 0 0,-2 0 0,2 0 0,2 0 0,-1 0 0,6 0 0,-6 2 0,3-2 0,-4 2 0,-2-2 0,-1 0 0,-1 0 0,-1 0 0,3 0 0,0 0 0,6 0 0,-5 0 0,4 0 0,-7 0 0,3 0 0,-3 0 0,4 0 0,-4 2 0,3-1 0,-3 1 0,4-2 0,-4 0 0,2 0 0,-3 0 0,1 0 0,-1 0 0,1 0 0,1 0 0,-1 0 0,4 0 0,-2 0 0,2 0 0,3 0 0,-4 0 0,8 0 0,-10 0 0,4 0 0,-3 0 0,-2 2 0,1-2 0,-1 2 0,-1-2 0,1 0 0,-1 0 0,1 2 0,-1-1 0,1 1 0,-1-2 0,1 0 0,-1 0 0,3 0 0,-2 0 0,1 0 0,-1 0 0,2 0 0,-2 0 0,3 0 0,-3 0 0,2 0 0,-3 0 0,3 0 0,-2 0 0,1 0 0,-1 0 0,1 0 0,-1 0 0,2 0 0,-3-2 0,1 1 0,-1-1 0,1 2 0,-1 0 0,1 0 0,-1-2 0,1 2 0,-1-2 0,1 2 0,-1 0 0,1 0 0,1 0 0,1 0 0,2 0 0,0 0 0,0 0 0,1 0 0,-1 0 0,-2 0 0,-1 0 0,-1 0 0,-3-3 0,2 3 0,-1-2 0,1 2 0,1 0 0,-1 0 0,1 0 0,-1 0 0,1 0 0,-1 0 0,-1 0 0,-1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20:30:16.2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0 402 24575,'12'0'0,"-3"0"0,-1 0 0,-5 2 0,3-1 0,-3 1 0,1-2 0,1 0 0,-1 0 0,1 0 0,-1 2 0,3-2 0,-2 2 0,1-2 0,1 0 0,-2 0 0,1 0 0,1 0 0,-2 0 0,3 0 0,-3 0 0,4 0 0,-4 2 0,2-1 0,-1 1 0,-1-2 0,2 0 0,-3 0 0,3 0 0,3 0 0,0 0 0,3 0 0,-4 0 0,0 0 0,4 0 0,-5 0 0,2 0 0,-3 0 0,-2 0 0,1 0 0,-1 0 0,-1 0 0,3 0 0,0 0 0,2 0 0,-2 0 0,-1 0 0,-1 0 0,-1 0 0,1 0 0,-1 0 0,1 0 0,-1 0 0,1 0 0,1 0 0,-1-2 0,14 1 0,-9-3 0,13 4 0,4-2 0,-10 2 0,19 0 0,-24 0 0,7-2 0,-10 1 0,-4-3 0,3 4 0,-5-5 0,4 3 0,-1-3 0,1 3 0,2-2 0,-2 1 0,2-1 0,2-1 0,-3 2 0,2-2 0,-4 3 0,1-1 0,2-1 0,-2 2 0,2-1 0,2-2 0,-1 3 0,13-5 0,-4 2 0,6-2 0,-7 3 0,-6-2 0,-3 4 0,-2-2 0,2 1 0,-4-1 0,2 1 0,-3-1 0,1 2 0,-1-1 0,1-1 0,1 1 0,-1-1 0,0-1 0,-1 1 0,-2-1 0,5 1 0,-2-1 0,1 0 0,-1 1 0,-1-1 0,3-1 0,0-1 0,0-3 0,1 1 0,-1 0 0,3-4 0,0 3 0,-2 0 0,-1 3 0,-3 0 0,-1 2 0,1-1 0,-2 1 0,0 0 0,2 1 0,-1-1 0,1-1 0,1 3 0,-3-3 0,5 1 0,-6 0 0,5 0 0,-4 1 0,1 2 0,1-3 0,-2 1 0,3-3 0,1 0 0,-1-2 0,2 0 0,-3-1 0,1 1 0,-1 2 0,-1 1 0,-1 1 0,0 2 0,-2-1 0,4 10 0,-1-5 0,-1 10 0,5 0 0,-4-1 0,5 2 0,-3-5 0,-3 2 0,2-4 0,-3 1 0,3-1 0,-2-1 0,1 1 0,1 1 0,-2-1 0,3 4 0,-1-4 0,1 2 0,-3-3 0,2-1 0,-3-1 0,1-2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20:31:00.6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0 402 24575,'11'0'0,"-2"0"0,-1 0 0,-5 2 0,3-1 0,-4 1 0,2-2 0,1 0 0,-1 0 0,0 0 0,0 2 0,3-2 0,-3 2 0,3-2 0,-1 0 0,-1 0 0,1 0 0,0 0 0,-1 0 0,3 0 0,-3 0 0,3 0 0,-3 2 0,1-1 0,0 1 0,-1-2 0,1 0 0,-1 0 0,1 0 0,4 0 0,0 0 0,2 0 0,-3 0 0,-1 0 0,4 0 0,-4 0 0,2 0 0,-4 0 0,-1 0 0,1 0 0,-2 0 0,1 0 0,1 0 0,0 0 0,3 0 0,-2 0 0,-1 0 0,-2 0 0,1 0 0,-1 0 0,0 0 0,1 0 0,-1 0 0,0 0 0,2 0 0,-1-2 0,13 1 0,-9-3 0,13 4 0,4-2 0,-10 2 0,19 0 0,-24 0 0,8-2 0,-11 1 0,-3-3 0,3 4 0,-5-5 0,3 3 0,0-3 0,1 3 0,2-2 0,-3 1 0,3-1 0,1-1 0,-3 2 0,3-2 0,-4 3 0,1-1 0,2-1 0,-3 2 0,3-1 0,1-2 0,-1 3 0,13-5 0,-3 2 0,5-2 0,-7 3 0,-5-2 0,-4 4 0,-1-2 0,1 1 0,-3-1 0,1 1 0,-1-1 0,-1 2 0,0-1 0,0-1 0,3 1 0,-2-1 0,-1-1 0,0 1 0,-2-1 0,4 1 0,-1-1 0,1 0 0,-1 1 0,-1-1 0,2-1 0,1-1 0,0-3 0,1 1 0,-2 0 0,4-4 0,-1 3 0,-1 0 0,-2 3 0,-2 0 0,-1 2 0,1-1 0,-2 1 0,0 0 0,2 1 0,-1-1 0,1-1 0,0 3 0,-1-3 0,2 1 0,-4 0 0,5 0 0,-4 1 0,1 2 0,1-3 0,-2 1 0,2-3 0,3 0 0,-3-2 0,3 0 0,-3-1 0,0 1 0,1 2 0,-3 1 0,0 1 0,0 2 0,-2-1 0,4 10 0,-2-5 0,1 10 0,4 0 0,-4-1 0,4 2 0,-3-5 0,-1 2 0,1-4 0,-4 1 0,4-1 0,-2-1 0,1 1 0,0 1 0,0-1 0,1 4 0,0-4 0,1 2 0,-3-3 0,2-1 0,-4-1 0,2-2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20:31:00.6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1 357 24575,'9'-3'0,"0"1"0,-5 2 0,-1-2 0,1 2 0,-2-2 0,3 0 0,-1 1 0,1-1 0,-1 2 0,1-2 0,-1 2 0,6-5 0,-4 4 0,6-3 0,-7 1 0,4 1 0,2-3 0,-1 4 0,2-3 0,-3 1 0,1 1 0,2-3 0,-2 2 0,7 0 0,-4-1 0,1 1 0,-1 0 0,-6-1 0,1 1 0,-3-1 0,0-1 0,-1 3 0,-2-2 0,3 1 0,-1-2 0,-1 1 0,3-1 0,-3 1 0,3-1 0,-1 3 0,-1-4 0,1 4 0,-1-4 0,1 4 0,-1-1 0,1-3 0,-1 3 0,3-3 0,0 1 0,0 0 0,3-5 0,-5 4 0,4-6 0,-4 9 0,2-3 0,0 3 0,-2-1 0,1-1 0,-1 2 0,-1-1 0,1 2 0,1-3 0,-3 1 0,3-3 0,-3 4 0,3-5 0,-1 5 0,2-4 0,-1 1 0,-1 3 0,4-3 0,-4 3 0,1-2 0,1 1 0,-2 1 0,1-1 0,-1 4 0,-1-4 0,1 1 0,1-1 0,-1 1 0,2-1 0,-1 1 0,-1-1 0,2 1 0,-3 1 0,1 0 0,-1 0 0,5-3 0,-1 1 0,1 1 0,-1-1 0,-3 3 0,4-3 0,-4 4 0,3-4 0,-3 3 0,4-3 0,-4 4 0,1-2 0,-1 2 0,-1 0 0,1 0 0,-1 0 0,1 0 0,-1 2 0,3 0 0,0 3 0,0-3 0,5 5 0,-6-5 0,6 5 0,-7-5 0,2 3 0,-3-1 0,1 1 0,-1-1 0,1 1 0,-1-1 0,1 3 0,-1-2 0,-1 3 0,1-3 0,-4 2 0,4-3 0,-3 1 0,3-1 0,-4 1 0,4-1 0,-3 1 0,3-1 0,-4 1 0,2-1 0,0-1 0,-1 1 0,3-4 0,-4 6 0,4-5 0,-1 7 0,1-5 0,3 4 0,0-1 0,0 1 0,1 3 0,-1-1 0,3 0 0,-1 0 0,0-2 0,-2-1 0,-1-1 0,-1-3 0,1 2 0,-1-1 0,2-1 0,-3 2 0,1-3 0,1 3 0,1-2 0,0 1 0,0 1 0,-3-4 0,1 2 0,-1-2 0,1 0 0,-1 0 0,-1 2 0,1-1 0,-2 1 0,3-2 0,-1 0 0,1 0 0,-1 0 0,1 0 0,1 2 0,1-2 0,2 2 0,-1-2 0,0 0 0,-3 2 0,4-1 0,-4 1 0,1-2 0,-1 0 0,-1 0 0,1 0 0,-1 2 0,1-2 0,-1 2 0,1-2 0,-1 2 0,1-1 0,-1 1 0,1-2 0,-3 2 0,0-2 0,-2 2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20:31:00.6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24575,'12'0'0,"-3"0"0,3 0 0,-6 0 0,6 0 0,-5 0 0,2 0 0,0 0 0,-2 0 0,2 0 0,2 0 0,-1 0 0,6 0 0,-6 2 0,3-2 0,-4 2 0,-2-2 0,-1 0 0,-1 0 0,-1 0 0,3 0 0,0 0 0,6 0 0,-5 0 0,4 0 0,-7 0 0,3 0 0,-3 0 0,4 0 0,-4 2 0,3-1 0,-3 1 0,4-2 0,-4 0 0,2 0 0,-3 0 0,1 0 0,-1 0 0,1 0 0,1 0 0,-1 0 0,4 0 0,-2 0 0,2 0 0,3 0 0,-4 0 0,8 0 0,-10 0 0,4 0 0,-3 0 0,-2 2 0,1-2 0,-1 2 0,-1-2 0,1 0 0,-1 0 0,1 2 0,-1-1 0,1 1 0,-1-2 0,1 0 0,-1 0 0,3 0 0,-2 0 0,1 0 0,-1 0 0,2 0 0,-2 0 0,3 0 0,-3 0 0,2 0 0,-3 0 0,3 0 0,-2 0 0,1 0 0,-1 0 0,1 0 0,-1 0 0,2 0 0,-3-2 0,1 1 0,-1-1 0,1 2 0,-1 0 0,1 0 0,-1-2 0,1 2 0,-1-2 0,1 2 0,-1 0 0,1 0 0,1 0 0,1 0 0,2 0 0,0 0 0,0 0 0,1 0 0,-1 0 0,-2 0 0,-1 0 0,-1 0 0,-3-3 0,2 3 0,-1-2 0,1 2 0,1 0 0,-1 0 0,1 0 0,-1 0 0,1 0 0,-1 0 0,-1 0 0,-1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20:31:00.6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0 402 24575,'11'0'0,"-2"0"0,-1 0 0,-5 2 0,3-1 0,-4 1 0,2-2 0,1 0 0,-1 0 0,0 0 0,0 2 0,3-2 0,-3 2 0,3-2 0,-1 0 0,-1 0 0,1 0 0,0 0 0,-1 0 0,3 0 0,-3 0 0,3 0 0,-3 2 0,1-1 0,0 1 0,-1-2 0,1 0 0,-1 0 0,1 0 0,4 0 0,0 0 0,2 0 0,-3 0 0,-1 0 0,4 0 0,-4 0 0,2 0 0,-4 0 0,-1 0 0,1 0 0,-2 0 0,1 0 0,1 0 0,0 0 0,3 0 0,-2 0 0,-1 0 0,-2 0 0,1 0 0,-1 0 0,0 0 0,1 0 0,-1 0 0,0 0 0,2 0 0,-1-2 0,13 1 0,-9-3 0,13 4 0,4-2 0,-10 2 0,19 0 0,-24 0 0,8-2 0,-11 1 0,-3-3 0,3 4 0,-5-5 0,3 3 0,0-3 0,1 3 0,2-2 0,-3 1 0,3-1 0,1-1 0,-3 2 0,3-2 0,-4 3 0,1-1 0,2-1 0,-3 2 0,3-1 0,1-2 0,-1 3 0,13-5 0,-3 2 0,5-2 0,-7 3 0,-5-2 0,-4 4 0,-1-2 0,1 1 0,-3-1 0,1 1 0,-1-1 0,-1 2 0,0-1 0,0-1 0,3 1 0,-2-1 0,-1-1 0,0 1 0,-2-1 0,4 1 0,-1-1 0,1 0 0,-1 1 0,-1-1 0,2-1 0,1-1 0,0-3 0,1 1 0,-2 0 0,4-4 0,-1 3 0,-1 0 0,-2 3 0,-2 0 0,-1 2 0,1-1 0,-2 1 0,0 0 0,2 1 0,-1-1 0,1-1 0,0 3 0,-1-3 0,2 1 0,-4 0 0,5 0 0,-4 1 0,1 2 0,1-3 0,-2 1 0,2-3 0,3 0 0,-3-2 0,3 0 0,-3-1 0,0 1 0,1 2 0,-3 1 0,0 1 0,0 2 0,-2-1 0,4 10 0,-2-5 0,1 10 0,4 0 0,-4-1 0,4 2 0,-3-5 0,-1 2 0,1-4 0,-4 1 0,4-1 0,-2-1 0,1 1 0,0 1 0,0-1 0,1 4 0,0-4 0,1 2 0,-3-3 0,2-1 0,-4-1 0,2-2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1T23:40:50.4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0 402 24575,'12'0'0,"-3"0"0,-1 0 0,-5 2 0,3-1 0,-3 1 0,1-2 0,1 0 0,-1 0 0,1 0 0,-1 2 0,3-2 0,-2 2 0,1-2 0,1 0 0,-2 0 0,1 0 0,1 0 0,-2 0 0,3 0 0,-3 0 0,4 0 0,-4 2 0,2-1 0,-1 1 0,-1-2 0,2 0 0,-3 0 0,3 0 0,3 0 0,0 0 0,3 0 0,-4 0 0,0 0 0,4 0 0,-5 0 0,2 0 0,-3 0 0,-2 0 0,1 0 0,-1 0 0,-1 0 0,3 0 0,0 0 0,2 0 0,-2 0 0,-1 0 0,-1 0 0,-1 0 0,1 0 0,-1 0 0,1 0 0,-1 0 0,1 0 0,1 0 0,-1-2 0,14 1 0,-9-3 0,13 4 0,4-2 0,-10 2 0,19 0 0,-24 0 0,7-2 0,-10 1 0,-4-3 0,3 4 0,-5-5 0,4 3 0,-1-3 0,1 3 0,2-2 0,-2 1 0,2-1 0,2-1 0,-3 2 0,2-2 0,-4 3 0,1-1 0,2-1 0,-2 2 0,2-1 0,2-2 0,-1 3 0,13-5 0,-4 2 0,6-2 0,-7 3 0,-6-2 0,-3 4 0,-2-2 0,2 1 0,-4-1 0,2 1 0,-3-1 0,1 2 0,-1-1 0,1-1 0,1 1 0,-1-1 0,0-1 0,-1 1 0,-2-1 0,5 1 0,-2-1 0,1 0 0,-1 1 0,-1-1 0,3-1 0,0-1 0,0-3 0,1 1 0,-1 0 0,3-4 0,0 3 0,-2 0 0,-1 3 0,-3 0 0,-1 2 0,1-1 0,-2 1 0,0 0 0,2 1 0,-1-1 0,1-1 0,1 3 0,-3-3 0,5 1 0,-6 0 0,5 0 0,-4 1 0,1 2 0,1-3 0,-2 1 0,3-3 0,1 0 0,-1-2 0,2 0 0,-3-1 0,1 1 0,-1 2 0,-1 1 0,-1 1 0,0 2 0,-2-1 0,4 10 0,-1-5 0,-1 10 0,5 0 0,-4-1 0,5 2 0,-3-5 0,-3 2 0,2-4 0,-3 1 0,3-1 0,-2-1 0,1 1 0,1 1 0,-2-1 0,3 4 0,-1-4 0,1 2 0,-3-3 0,2-1 0,-3-1 0,1-2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20:24:39.2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0 402 24575,'12'0'0,"-3"0"0,-1 0 0,-5 2 0,3-1 0,-3 1 0,1-2 0,1 0 0,-1 0 0,1 0 0,-1 2 0,3-2 0,-2 2 0,1-2 0,1 0 0,-2 0 0,1 0 0,1 0 0,-2 0 0,3 0 0,-3 0 0,4 0 0,-4 2 0,2-1 0,-1 1 0,-1-2 0,2 0 0,-3 0 0,3 0 0,3 0 0,0 0 0,3 0 0,-4 0 0,0 0 0,4 0 0,-5 0 0,2 0 0,-3 0 0,-2 0 0,1 0 0,-1 0 0,-1 0 0,3 0 0,0 0 0,2 0 0,-2 0 0,-1 0 0,-1 0 0,-1 0 0,1 0 0,-1 0 0,1 0 0,-1 0 0,1 0 0,1 0 0,-1-2 0,14 1 0,-9-3 0,13 4 0,4-2 0,-10 2 0,19 0 0,-24 0 0,7-2 0,-10 1 0,-4-3 0,3 4 0,-5-5 0,4 3 0,-1-3 0,1 3 0,2-2 0,-2 1 0,2-1 0,2-1 0,-3 2 0,2-2 0,-4 3 0,1-1 0,2-1 0,-2 2 0,2-1 0,2-2 0,-1 3 0,13-5 0,-4 2 0,6-2 0,-7 3 0,-6-2 0,-3 4 0,-2-2 0,2 1 0,-4-1 0,2 1 0,-3-1 0,1 2 0,-1-1 0,1-1 0,1 1 0,-1-1 0,0-1 0,-1 1 0,-2-1 0,5 1 0,-2-1 0,1 0 0,-1 1 0,-1-1 0,3-1 0,0-1 0,0-3 0,1 1 0,-1 0 0,3-4 0,0 3 0,-2 0 0,-1 3 0,-3 0 0,-1 2 0,1-1 0,-2 1 0,0 0 0,2 1 0,-1-1 0,1-1 0,1 3 0,-3-3 0,5 1 0,-6 0 0,5 0 0,-4 1 0,1 2 0,1-3 0,-2 1 0,3-3 0,1 0 0,-1-2 0,2 0 0,-3-1 0,1 1 0,-1 2 0,-1 1 0,-1 1 0,0 2 0,-2-1 0,4 10 0,-1-5 0,-1 10 0,5 0 0,-4-1 0,5 2 0,-3-5 0,-3 2 0,2-4 0,-3 1 0,3-1 0,-2-1 0,1 1 0,1 1 0,-2-1 0,3 4 0,-1-4 0,1 2 0,-3-3 0,2-1 0,-3-1 0,1-2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20:24:40.0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0 402 24575,'12'0'0,"-3"0"0,-1 0 0,-5 2 0,3-1 0,-3 1 0,1-2 0,1 0 0,-1 0 0,1 0 0,-1 2 0,3-2 0,-2 2 0,1-2 0,1 0 0,-2 0 0,1 0 0,1 0 0,-2 0 0,3 0 0,-3 0 0,4 0 0,-4 2 0,2-1 0,-1 1 0,-1-2 0,2 0 0,-3 0 0,3 0 0,3 0 0,0 0 0,3 0 0,-4 0 0,0 0 0,4 0 0,-5 0 0,2 0 0,-3 0 0,-2 0 0,1 0 0,-1 0 0,-1 0 0,3 0 0,0 0 0,2 0 0,-2 0 0,-1 0 0,-1 0 0,-1 0 0,1 0 0,-1 0 0,1 0 0,-1 0 0,1 0 0,1 0 0,-1-2 0,14 1 0,-9-3 0,13 4 0,4-2 0,-10 2 0,19 0 0,-24 0 0,7-2 0,-10 1 0,-4-3 0,3 4 0,-5-5 0,4 3 0,-1-3 0,1 3 0,2-2 0,-2 1 0,2-1 0,2-1 0,-3 2 0,2-2 0,-4 3 0,1-1 0,2-1 0,-2 2 0,2-1 0,2-2 0,-1 3 0,13-5 0,-4 2 0,6-2 0,-7 3 0,-6-2 0,-3 4 0,-2-2 0,2 1 0,-4-1 0,2 1 0,-3-1 0,1 2 0,-1-1 0,1-1 0,1 1 0,-1-1 0,0-1 0,-1 1 0,-2-1 0,5 1 0,-2-1 0,1 0 0,-1 1 0,-1-1 0,3-1 0,0-1 0,0-3 0,1 1 0,-1 0 0,3-4 0,0 3 0,-2 0 0,-1 3 0,-3 0 0,-1 2 0,1-1 0,-2 1 0,0 0 0,2 1 0,-1-1 0,1-1 0,1 3 0,-3-3 0,5 1 0,-6 0 0,5 0 0,-4 1 0,1 2 0,1-3 0,-2 1 0,3-3 0,1 0 0,-1-2 0,2 0 0,-3-1 0,1 1 0,-1 2 0,-1 1 0,-1 1 0,0 2 0,-2-1 0,4 10 0,-1-5 0,-1 10 0,5 0 0,-4-1 0,5 2 0,-3-5 0,-3 2 0,2-4 0,-3 1 0,3-1 0,-2-1 0,1 1 0,1 1 0,-2-1 0,3 4 0,-1-4 0,1 2 0,-3-3 0,2-1 0,-3-1 0,1-2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20:24:39.2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1 357 24575,'9'-3'0,"0"1"0,-5 2 0,-1-2 0,1 2 0,-2-2 0,3 0 0,-1 1 0,1-1 0,-1 2 0,1-2 0,-1 2 0,6-5 0,-4 4 0,6-3 0,-7 1 0,4 1 0,2-3 0,-1 4 0,2-3 0,-3 1 0,1 1 0,2-3 0,-2 2 0,7 0 0,-4-1 0,1 1 0,-1 0 0,-6-1 0,1 1 0,-3-1 0,0-1 0,-1 3 0,-2-2 0,3 1 0,-1-2 0,-1 1 0,3-1 0,-3 1 0,3-1 0,-1 3 0,-1-4 0,1 4 0,-1-4 0,1 4 0,-1-1 0,1-3 0,-1 3 0,3-3 0,0 1 0,0 0 0,3-5 0,-5 4 0,4-6 0,-4 9 0,2-3 0,0 3 0,-2-1 0,1-1 0,-1 2 0,-1-1 0,1 2 0,1-3 0,-3 1 0,3-3 0,-3 4 0,3-5 0,-1 5 0,2-4 0,-1 1 0,-1 3 0,4-3 0,-4 3 0,1-2 0,1 1 0,-2 1 0,1-1 0,-1 4 0,-1-4 0,1 1 0,1-1 0,-1 1 0,2-1 0,-1 1 0,-1-1 0,2 1 0,-3 1 0,1 0 0,-1 0 0,5-3 0,-1 1 0,1 1 0,-1-1 0,-3 3 0,4-3 0,-4 4 0,3-4 0,-3 3 0,4-3 0,-4 4 0,1-2 0,-1 2 0,-1 0 0,1 0 0,-1 0 0,1 0 0,-1 2 0,3 0 0,0 3 0,0-3 0,5 5 0,-6-5 0,6 5 0,-7-5 0,2 3 0,-3-1 0,1 1 0,-1-1 0,1 1 0,-1-1 0,1 3 0,-1-2 0,-1 3 0,1-3 0,-4 2 0,4-3 0,-3 1 0,3-1 0,-4 1 0,4-1 0,-3 1 0,3-1 0,-4 1 0,2-1 0,0-1 0,-1 1 0,3-4 0,-4 6 0,4-5 0,-1 7 0,1-5 0,3 4 0,0-1 0,0 1 0,1 3 0,-1-1 0,3 0 0,-1 0 0,0-2 0,-2-1 0,-1-1 0,-1-3 0,1 2 0,-1-1 0,2-1 0,-3 2 0,1-3 0,1 3 0,1-2 0,0 1 0,0 1 0,-3-4 0,1 2 0,-1-2 0,1 0 0,-1 0 0,-1 2 0,1-1 0,-2 1 0,3-2 0,-1 0 0,1 0 0,-1 0 0,1 0 0,1 2 0,1-2 0,2 2 0,-1-2 0,0 0 0,-3 2 0,4-1 0,-4 1 0,1-2 0,-1 0 0,-1 0 0,1 0 0,-1 2 0,1-2 0,-1 2 0,1-2 0,-1 2 0,1-1 0,-1 1 0,1-2 0,-3 2 0,0-2 0,-2 2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20:24:39.2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24575,'12'0'0,"-3"0"0,3 0 0,-6 0 0,6 0 0,-5 0 0,2 0 0,0 0 0,-2 0 0,2 0 0,2 0 0,-1 0 0,6 0 0,-6 2 0,3-2 0,-4 2 0,-2-2 0,-1 0 0,-1 0 0,-1 0 0,3 0 0,0 0 0,6 0 0,-5 0 0,4 0 0,-7 0 0,3 0 0,-3 0 0,4 0 0,-4 2 0,3-1 0,-3 1 0,4-2 0,-4 0 0,2 0 0,-3 0 0,1 0 0,-1 0 0,1 0 0,1 0 0,-1 0 0,4 0 0,-2 0 0,2 0 0,3 0 0,-4 0 0,8 0 0,-10 0 0,4 0 0,-3 0 0,-2 2 0,1-2 0,-1 2 0,-1-2 0,1 0 0,-1 0 0,1 2 0,-1-1 0,1 1 0,-1-2 0,1 0 0,-1 0 0,3 0 0,-2 0 0,1 0 0,-1 0 0,2 0 0,-2 0 0,3 0 0,-3 0 0,2 0 0,-3 0 0,3 0 0,-2 0 0,1 0 0,-1 0 0,1 0 0,-1 0 0,2 0 0,-3-2 0,1 1 0,-1-1 0,1 2 0,-1 0 0,1 0 0,-1-2 0,1 2 0,-1-2 0,1 2 0,-1 0 0,1 0 0,1 0 0,1 0 0,2 0 0,0 0 0,0 0 0,1 0 0,-1 0 0,-2 0 0,-1 0 0,-1 0 0,-3-3 0,2 3 0,-1-2 0,1 2 0,1 0 0,-1 0 0,1 0 0,-1 0 0,1 0 0,-1 0 0,-1 0 0,-1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1T23:49:50.2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0 402 24575,'12'0'0,"-3"0"0,-1 0 0,-5 2 0,3-1 0,-3 1 0,1-2 0,1 0 0,-1 0 0,1 0 0,-1 2 0,3-2 0,-2 2 0,1-2 0,1 0 0,-2 0 0,1 0 0,1 0 0,-2 0 0,3 0 0,-3 0 0,4 0 0,-4 2 0,2-1 0,-1 1 0,-1-2 0,2 0 0,-3 0 0,3 0 0,3 0 0,0 0 0,3 0 0,-4 0 0,0 0 0,4 0 0,-5 0 0,2 0 0,-3 0 0,-2 0 0,1 0 0,-1 0 0,-1 0 0,3 0 0,0 0 0,2 0 0,-2 0 0,-1 0 0,-1 0 0,-1 0 0,1 0 0,-1 0 0,1 0 0,-1 0 0,1 0 0,1 0 0,-1-2 0,14 1 0,-9-3 0,13 4 0,4-2 0,-10 2 0,19 0 0,-24 0 0,7-2 0,-10 1 0,-4-3 0,3 4 0,-5-5 0,4 3 0,-1-3 0,1 3 0,2-2 0,-2 1 0,2-1 0,2-1 0,-3 2 0,2-2 0,-4 3 0,1-1 0,2-1 0,-2 2 0,2-1 0,2-2 0,-1 3 0,13-5 0,-4 2 0,6-2 0,-7 3 0,-6-2 0,-3 4 0,-2-2 0,2 1 0,-4-1 0,2 1 0,-3-1 0,1 2 0,-1-1 0,1-1 0,1 1 0,-1-1 0,0-1 0,-1 1 0,-2-1 0,5 1 0,-2-1 0,1 0 0,-1 1 0,-1-1 0,3-1 0,0-1 0,0-3 0,1 1 0,-1 0 0,3-4 0,0 3 0,-2 0 0,-1 3 0,-3 0 0,-1 2 0,1-1 0,-2 1 0,0 0 0,2 1 0,-1-1 0,1-1 0,1 3 0,-3-3 0,5 1 0,-6 0 0,5 0 0,-4 1 0,1 2 0,1-3 0,-2 1 0,3-3 0,1 0 0,-1-2 0,2 0 0,-3-1 0,1 1 0,-1 2 0,-1 1 0,-1 1 0,0 2 0,-2-1 0,4 10 0,-1-5 0,-1 10 0,5 0 0,-4-1 0,5 2 0,-3-5 0,-3 2 0,2-4 0,-3 1 0,3-1 0,-2-1 0,1 1 0,1 1 0,-2-1 0,3 4 0,-1-4 0,1 2 0,-3-3 0,2-1 0,-3-1 0,1-2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1T23:52:38.6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0 402 24575,'12'0'0,"-3"0"0,-1 0 0,-5 2 0,3-1 0,-3 1 0,1-2 0,1 0 0,-1 0 0,1 0 0,-1 2 0,3-2 0,-2 2 0,1-2 0,1 0 0,-2 0 0,1 0 0,1 0 0,-2 0 0,3 0 0,-3 0 0,4 0 0,-4 2 0,2-1 0,-1 1 0,-1-2 0,2 0 0,-3 0 0,3 0 0,3 0 0,0 0 0,3 0 0,-4 0 0,0 0 0,4 0 0,-5 0 0,2 0 0,-3 0 0,-2 0 0,1 0 0,-1 0 0,-1 0 0,3 0 0,0 0 0,2 0 0,-2 0 0,-1 0 0,-1 0 0,-1 0 0,1 0 0,-1 0 0,1 0 0,-1 0 0,1 0 0,1 0 0,-1-2 0,14 1 0,-9-3 0,13 4 0,4-2 0,-10 2 0,19 0 0,-24 0 0,7-2 0,-10 1 0,-4-3 0,3 4 0,-5-5 0,4 3 0,-1-3 0,1 3 0,2-2 0,-2 1 0,2-1 0,2-1 0,-3 2 0,2-2 0,-4 3 0,1-1 0,2-1 0,-2 2 0,2-1 0,2-2 0,-1 3 0,13-5 0,-4 2 0,6-2 0,-7 3 0,-6-2 0,-3 4 0,-2-2 0,2 1 0,-4-1 0,2 1 0,-3-1 0,1 2 0,-1-1 0,1-1 0,1 1 0,-1-1 0,0-1 0,-1 1 0,-2-1 0,5 1 0,-2-1 0,1 0 0,-1 1 0,-1-1 0,3-1 0,0-1 0,0-3 0,1 1 0,-1 0 0,3-4 0,0 3 0,-2 0 0,-1 3 0,-3 0 0,-1 2 0,1-1 0,-2 1 0,0 0 0,2 1 0,-1-1 0,1-1 0,1 3 0,-3-3 0,5 1 0,-6 0 0,5 0 0,-4 1 0,1 2 0,1-3 0,-2 1 0,3-3 0,1 0 0,-1-2 0,2 0 0,-3-1 0,1 1 0,-1 2 0,-1 1 0,-1 1 0,0 2 0,-2-1 0,4 10 0,-1-5 0,-1 10 0,5 0 0,-4-1 0,5 2 0,-3-5 0,-3 2 0,2-4 0,-3 1 0,3-1 0,-2-1 0,1 1 0,1 1 0,-2-1 0,3 4 0,-1-4 0,1 2 0,-3-3 0,2-1 0,-3-1 0,1-2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1T23:52:38.6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1 357 24575,'9'-3'0,"0"1"0,-5 2 0,-1-2 0,1 2 0,-2-2 0,3 0 0,-1 1 0,1-1 0,-1 2 0,1-2 0,-1 2 0,6-5 0,-4 4 0,6-3 0,-7 1 0,4 1 0,2-3 0,-1 4 0,2-3 0,-3 1 0,1 1 0,2-3 0,-2 2 0,7 0 0,-4-1 0,1 1 0,-1 0 0,-6-1 0,1 1 0,-3-1 0,0-1 0,-1 3 0,-2-2 0,3 1 0,-1-2 0,-1 1 0,3-1 0,-3 1 0,3-1 0,-1 3 0,-1-4 0,1 4 0,-1-4 0,1 4 0,-1-1 0,1-3 0,-1 3 0,3-3 0,0 1 0,0 0 0,3-5 0,-5 4 0,4-6 0,-4 9 0,2-3 0,0 3 0,-2-1 0,1-1 0,-1 2 0,-1-1 0,1 2 0,1-3 0,-3 1 0,3-3 0,-3 4 0,3-5 0,-1 5 0,2-4 0,-1 1 0,-1 3 0,4-3 0,-4 3 0,1-2 0,1 1 0,-2 1 0,1-1 0,-1 4 0,-1-4 0,1 1 0,1-1 0,-1 1 0,2-1 0,-1 1 0,-1-1 0,2 1 0,-3 1 0,1 0 0,-1 0 0,5-3 0,-1 1 0,1 1 0,-1-1 0,-3 3 0,4-3 0,-4 4 0,3-4 0,-3 3 0,4-3 0,-4 4 0,1-2 0,-1 2 0,-1 0 0,1 0 0,-1 0 0,1 0 0,-1 2 0,3 0 0,0 3 0,0-3 0,5 5 0,-6-5 0,6 5 0,-7-5 0,2 3 0,-3-1 0,1 1 0,-1-1 0,1 1 0,-1-1 0,1 3 0,-1-2 0,-1 3 0,1-3 0,-4 2 0,4-3 0,-3 1 0,3-1 0,-4 1 0,4-1 0,-3 1 0,3-1 0,-4 1 0,2-1 0,0-1 0,-1 1 0,3-4 0,-4 6 0,4-5 0,-1 7 0,1-5 0,3 4 0,0-1 0,0 1 0,1 3 0,-1-1 0,3 0 0,-1 0 0,0-2 0,-2-1 0,-1-1 0,-1-3 0,1 2 0,-1-1 0,2-1 0,-3 2 0,1-3 0,1 3 0,1-2 0,0 1 0,0 1 0,-3-4 0,1 2 0,-1-2 0,1 0 0,-1 0 0,-1 2 0,1-1 0,-2 1 0,3-2 0,-1 0 0,1 0 0,-1 0 0,1 0 0,1 2 0,1-2 0,2 2 0,-1-2 0,0 0 0,-3 2 0,4-1 0,-4 1 0,1-2 0,-1 0 0,-1 0 0,1 0 0,-1 2 0,1-2 0,-1 2 0,1-2 0,-1 2 0,1-1 0,-1 1 0,1-2 0,-3 2 0,0-2 0,-2 2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1T23:52:38.6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24575,'12'0'0,"-3"0"0,3 0 0,-6 0 0,6 0 0,-5 0 0,2 0 0,0 0 0,-2 0 0,2 0 0,2 0 0,-1 0 0,6 0 0,-6 2 0,3-2 0,-4 2 0,-2-2 0,-1 0 0,-1 0 0,-1 0 0,3 0 0,0 0 0,6 0 0,-5 0 0,4 0 0,-7 0 0,3 0 0,-3 0 0,4 0 0,-4 2 0,3-1 0,-3 1 0,4-2 0,-4 0 0,2 0 0,-3 0 0,1 0 0,-1 0 0,1 0 0,1 0 0,-1 0 0,4 0 0,-2 0 0,2 0 0,3 0 0,-4 0 0,8 0 0,-10 0 0,4 0 0,-3 0 0,-2 2 0,1-2 0,-1 2 0,-1-2 0,1 0 0,-1 0 0,1 2 0,-1-1 0,1 1 0,-1-2 0,1 0 0,-1 0 0,3 0 0,-2 0 0,1 0 0,-1 0 0,2 0 0,-2 0 0,3 0 0,-3 0 0,2 0 0,-3 0 0,3 0 0,-2 0 0,1 0 0,-1 0 0,1 0 0,-1 0 0,2 0 0,-3-2 0,1 1 0,-1-1 0,1 2 0,-1 0 0,1 0 0,-1-2 0,1 2 0,-1-2 0,1 2 0,-1 0 0,1 0 0,1 0 0,1 0 0,2 0 0,0 0 0,0 0 0,1 0 0,-1 0 0,-2 0 0,-1 0 0,-1 0 0,-3-3 0,2 3 0,-1-2 0,1 2 0,1 0 0,-1 0 0,1 0 0,-1 0 0,1 0 0,-1 0 0,-1 0 0,-1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1T23:52:38.6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0 402 24575,'12'0'0,"-3"0"0,-1 0 0,-5 2 0,3-1 0,-3 1 0,1-2 0,1 0 0,-1 0 0,1 0 0,-1 2 0,3-2 0,-2 2 0,1-2 0,1 0 0,-2 0 0,1 0 0,1 0 0,-2 0 0,3 0 0,-3 0 0,4 0 0,-4 2 0,2-1 0,-1 1 0,-1-2 0,2 0 0,-3 0 0,3 0 0,3 0 0,0 0 0,3 0 0,-4 0 0,0 0 0,4 0 0,-5 0 0,2 0 0,-3 0 0,-2 0 0,1 0 0,-1 0 0,-1 0 0,3 0 0,0 0 0,2 0 0,-2 0 0,-1 0 0,-1 0 0,-1 0 0,1 0 0,-1 0 0,1 0 0,-1 0 0,1 0 0,1 0 0,-1-2 0,14 1 0,-9-3 0,13 4 0,4-2 0,-10 2 0,19 0 0,-24 0 0,7-2 0,-10 1 0,-4-3 0,3 4 0,-5-5 0,4 3 0,-1-3 0,1 3 0,2-2 0,-2 1 0,2-1 0,2-1 0,-3 2 0,2-2 0,-4 3 0,1-1 0,2-1 0,-2 2 0,2-1 0,2-2 0,-1 3 0,13-5 0,-4 2 0,6-2 0,-7 3 0,-6-2 0,-3 4 0,-2-2 0,2 1 0,-4-1 0,2 1 0,-3-1 0,1 2 0,-1-1 0,1-1 0,1 1 0,-1-1 0,0-1 0,-1 1 0,-2-1 0,5 1 0,-2-1 0,1 0 0,-1 1 0,-1-1 0,3-1 0,0-1 0,0-3 0,1 1 0,-1 0 0,3-4 0,0 3 0,-2 0 0,-1 3 0,-3 0 0,-1 2 0,1-1 0,-2 1 0,0 0 0,2 1 0,-1-1 0,1-1 0,1 3 0,-3-3 0,5 1 0,-6 0 0,5 0 0,-4 1 0,1 2 0,1-3 0,-2 1 0,3-3 0,1 0 0,-1-2 0,2 0 0,-3-1 0,1 1 0,-1 2 0,-1 1 0,-1 1 0,0 2 0,-2-1 0,4 10 0,-1-5 0,-1 10 0,5 0 0,-4-1 0,5 2 0,-3-5 0,-3 2 0,2-4 0,-3 1 0,3-1 0,-2-1 0,1 1 0,1 1 0,-2-1 0,3 4 0,-1-4 0,1 2 0,-3-3 0,2-1 0,-3-1 0,1-2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1T23:58:10.2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0 402 24575,'12'0'0,"-3"0"0,-1 0 0,-5 2 0,3-1 0,-3 1 0,1-2 0,1 0 0,-1 0 0,1 0 0,-1 2 0,3-2 0,-2 2 0,1-2 0,1 0 0,-2 0 0,1 0 0,1 0 0,-2 0 0,3 0 0,-3 0 0,4 0 0,-4 2 0,2-1 0,-1 1 0,-1-2 0,2 0 0,-3 0 0,3 0 0,3 0 0,0 0 0,3 0 0,-4 0 0,0 0 0,4 0 0,-5 0 0,2 0 0,-3 0 0,-2 0 0,1 0 0,-1 0 0,-1 0 0,3 0 0,0 0 0,2 0 0,-2 0 0,-1 0 0,-1 0 0,-1 0 0,1 0 0,-1 0 0,1 0 0,-1 0 0,1 0 0,1 0 0,-1-2 0,14 1 0,-9-3 0,13 4 0,4-2 0,-10 2 0,19 0 0,-24 0 0,7-2 0,-10 1 0,-4-3 0,3 4 0,-5-5 0,4 3 0,-1-3 0,1 3 0,2-2 0,-2 1 0,2-1 0,2-1 0,-3 2 0,2-2 0,-4 3 0,1-1 0,2-1 0,-2 2 0,2-1 0,2-2 0,-1 3 0,13-5 0,-4 2 0,6-2 0,-7 3 0,-6-2 0,-3 4 0,-2-2 0,2 1 0,-4-1 0,2 1 0,-3-1 0,1 2 0,-1-1 0,1-1 0,1 1 0,-1-1 0,0-1 0,-1 1 0,-2-1 0,5 1 0,-2-1 0,1 0 0,-1 1 0,-1-1 0,3-1 0,0-1 0,0-3 0,1 1 0,-1 0 0,3-4 0,0 3 0,-2 0 0,-1 3 0,-3 0 0,-1 2 0,1-1 0,-2 1 0,0 0 0,2 1 0,-1-1 0,1-1 0,1 3 0,-3-3 0,5 1 0,-6 0 0,5 0 0,-4 1 0,1 2 0,1-3 0,-2 1 0,3-3 0,1 0 0,-1-2 0,2 0 0,-3-1 0,1 1 0,-1 2 0,-1 1 0,-1 1 0,0 2 0,-2-1 0,4 10 0,-1-5 0,-1 10 0,5 0 0,-4-1 0,5 2 0,-3-5 0,-3 2 0,2-4 0,-3 1 0,3-1 0,-2-1 0,1 1 0,1 1 0,-2-1 0,3 4 0,-1-4 0,1 2 0,-3-3 0,2-1 0,-3-1 0,1-2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1T23:58:10.2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1 357 24575,'9'-3'0,"0"1"0,-5 2 0,-1-2 0,1 2 0,-2-2 0,3 0 0,-1 1 0,1-1 0,-1 2 0,1-2 0,-1 2 0,6-5 0,-4 4 0,6-3 0,-7 1 0,4 1 0,2-3 0,-1 4 0,2-3 0,-3 1 0,1 1 0,2-3 0,-2 2 0,7 0 0,-4-1 0,1 1 0,-1 0 0,-6-1 0,1 1 0,-3-1 0,0-1 0,-1 3 0,-2-2 0,3 1 0,-1-2 0,-1 1 0,3-1 0,-3 1 0,3-1 0,-1 3 0,-1-4 0,1 4 0,-1-4 0,1 4 0,-1-1 0,1-3 0,-1 3 0,3-3 0,0 1 0,0 0 0,3-5 0,-5 4 0,4-6 0,-4 9 0,2-3 0,0 3 0,-2-1 0,1-1 0,-1 2 0,-1-1 0,1 2 0,1-3 0,-3 1 0,3-3 0,-3 4 0,3-5 0,-1 5 0,2-4 0,-1 1 0,-1 3 0,4-3 0,-4 3 0,1-2 0,1 1 0,-2 1 0,1-1 0,-1 4 0,-1-4 0,1 1 0,1-1 0,-1 1 0,2-1 0,-1 1 0,-1-1 0,2 1 0,-3 1 0,1 0 0,-1 0 0,5-3 0,-1 1 0,1 1 0,-1-1 0,-3 3 0,4-3 0,-4 4 0,3-4 0,-3 3 0,4-3 0,-4 4 0,1-2 0,-1 2 0,-1 0 0,1 0 0,-1 0 0,1 0 0,-1 2 0,3 0 0,0 3 0,0-3 0,5 5 0,-6-5 0,6 5 0,-7-5 0,2 3 0,-3-1 0,1 1 0,-1-1 0,1 1 0,-1-1 0,1 3 0,-1-2 0,-1 3 0,1-3 0,-4 2 0,4-3 0,-3 1 0,3-1 0,-4 1 0,4-1 0,-3 1 0,3-1 0,-4 1 0,2-1 0,0-1 0,-1 1 0,3-4 0,-4 6 0,4-5 0,-1 7 0,1-5 0,3 4 0,0-1 0,0 1 0,1 3 0,-1-1 0,3 0 0,-1 0 0,0-2 0,-2-1 0,-1-1 0,-1-3 0,1 2 0,-1-1 0,2-1 0,-3 2 0,1-3 0,1 3 0,1-2 0,0 1 0,0 1 0,-3-4 0,1 2 0,-1-2 0,1 0 0,-1 0 0,-1 2 0,1-1 0,-2 1 0,3-2 0,-1 0 0,1 0 0,-1 0 0,1 0 0,1 2 0,1-2 0,2 2 0,-1-2 0,0 0 0,-3 2 0,4-1 0,-4 1 0,1-2 0,-1 0 0,-1 0 0,1 0 0,-1 2 0,1-2 0,-1 2 0,1-2 0,-1 2 0,1-1 0,-1 1 0,1-2 0,-3 2 0,0-2 0,-2 2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1T23:58:10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24575,'12'0'0,"-3"0"0,3 0 0,-6 0 0,6 0 0,-5 0 0,2 0 0,0 0 0,-2 0 0,2 0 0,2 0 0,-1 0 0,6 0 0,-6 2 0,3-2 0,-4 2 0,-2-2 0,-1 0 0,-1 0 0,-1 0 0,3 0 0,0 0 0,6 0 0,-5 0 0,4 0 0,-7 0 0,3 0 0,-3 0 0,4 0 0,-4 2 0,3-1 0,-3 1 0,4-2 0,-4 0 0,2 0 0,-3 0 0,1 0 0,-1 0 0,1 0 0,1 0 0,-1 0 0,4 0 0,-2 0 0,2 0 0,3 0 0,-4 0 0,8 0 0,-10 0 0,4 0 0,-3 0 0,-2 2 0,1-2 0,-1 2 0,-1-2 0,1 0 0,-1 0 0,1 2 0,-1-1 0,1 1 0,-1-2 0,1 0 0,-1 0 0,3 0 0,-2 0 0,1 0 0,-1 0 0,2 0 0,-2 0 0,3 0 0,-3 0 0,2 0 0,-3 0 0,3 0 0,-2 0 0,1 0 0,-1 0 0,1 0 0,-1 0 0,2 0 0,-3-2 0,1 1 0,-1-1 0,1 2 0,-1 0 0,1 0 0,-1-2 0,1 2 0,-1-2 0,1 2 0,-1 0 0,1 0 0,1 0 0,1 0 0,2 0 0,0 0 0,0 0 0,1 0 0,-1 0 0,-2 0 0,-1 0 0,-1 0 0,-3-3 0,2 3 0,-1-2 0,1 2 0,1 0 0,-1 0 0,1 0 0,-1 0 0,1 0 0,-1 0 0,-1 0 0,-1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20:24:40.0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1 357 24575,'9'-3'0,"0"1"0,-5 2 0,-1-2 0,1 2 0,-2-2 0,3 0 0,-1 1 0,1-1 0,-1 2 0,1-2 0,-1 2 0,6-5 0,-4 4 0,6-3 0,-7 1 0,4 1 0,2-3 0,-1 4 0,2-3 0,-3 1 0,1 1 0,2-3 0,-2 2 0,7 0 0,-4-1 0,1 1 0,-1 0 0,-6-1 0,1 1 0,-3-1 0,0-1 0,-1 3 0,-2-2 0,3 1 0,-1-2 0,-1 1 0,3-1 0,-3 1 0,3-1 0,-1 3 0,-1-4 0,1 4 0,-1-4 0,1 4 0,-1-1 0,1-3 0,-1 3 0,3-3 0,0 1 0,0 0 0,3-5 0,-5 4 0,4-6 0,-4 9 0,2-3 0,0 3 0,-2-1 0,1-1 0,-1 2 0,-1-1 0,1 2 0,1-3 0,-3 1 0,3-3 0,-3 4 0,3-5 0,-1 5 0,2-4 0,-1 1 0,-1 3 0,4-3 0,-4 3 0,1-2 0,1 1 0,-2 1 0,1-1 0,-1 4 0,-1-4 0,1 1 0,1-1 0,-1 1 0,2-1 0,-1 1 0,-1-1 0,2 1 0,-3 1 0,1 0 0,-1 0 0,5-3 0,-1 1 0,1 1 0,-1-1 0,-3 3 0,4-3 0,-4 4 0,3-4 0,-3 3 0,4-3 0,-4 4 0,1-2 0,-1 2 0,-1 0 0,1 0 0,-1 0 0,1 0 0,-1 2 0,3 0 0,0 3 0,0-3 0,5 5 0,-6-5 0,6 5 0,-7-5 0,2 3 0,-3-1 0,1 1 0,-1-1 0,1 1 0,-1-1 0,1 3 0,-1-2 0,-1 3 0,1-3 0,-4 2 0,4-3 0,-3 1 0,3-1 0,-4 1 0,4-1 0,-3 1 0,3-1 0,-4 1 0,2-1 0,0-1 0,-1 1 0,3-4 0,-4 6 0,4-5 0,-1 7 0,1-5 0,3 4 0,0-1 0,0 1 0,1 3 0,-1-1 0,3 0 0,-1 0 0,0-2 0,-2-1 0,-1-1 0,-1-3 0,1 2 0,-1-1 0,2-1 0,-3 2 0,1-3 0,1 3 0,1-2 0,0 1 0,0 1 0,-3-4 0,1 2 0,-1-2 0,1 0 0,-1 0 0,-1 2 0,1-1 0,-2 1 0,3-2 0,-1 0 0,1 0 0,-1 0 0,1 0 0,1 2 0,1-2 0,2 2 0,-1-2 0,0 0 0,-3 2 0,4-1 0,-4 1 0,1-2 0,-1 0 0,-1 0 0,1 0 0,-1 2 0,1-2 0,-1 2 0,1-2 0,-1 2 0,1-1 0,-1 1 0,1-2 0,-3 2 0,0-2 0,-2 2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1T23:59:33.8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0 402 24575,'12'0'0,"-3"0"0,-1 0 0,-5 2 0,3-1 0,-3 1 0,1-2 0,1 0 0,-1 0 0,1 0 0,-1 2 0,3-2 0,-2 2 0,1-2 0,1 0 0,-2 0 0,1 0 0,1 0 0,-2 0 0,3 0 0,-3 0 0,4 0 0,-4 2 0,2-1 0,-1 1 0,-1-2 0,2 0 0,-3 0 0,3 0 0,3 0 0,0 0 0,3 0 0,-4 0 0,0 0 0,4 0 0,-5 0 0,2 0 0,-3 0 0,-2 0 0,1 0 0,-1 0 0,-1 0 0,3 0 0,0 0 0,2 0 0,-2 0 0,-1 0 0,-1 0 0,-1 0 0,1 0 0,-1 0 0,1 0 0,-1 0 0,1 0 0,1 0 0,-1-2 0,14 1 0,-9-3 0,13 4 0,4-2 0,-10 2 0,19 0 0,-24 0 0,7-2 0,-10 1 0,-4-3 0,3 4 0,-5-5 0,4 3 0,-1-3 0,1 3 0,2-2 0,-2 1 0,2-1 0,2-1 0,-3 2 0,2-2 0,-4 3 0,1-1 0,2-1 0,-2 2 0,2-1 0,2-2 0,-1 3 0,13-5 0,-4 2 0,6-2 0,-7 3 0,-6-2 0,-3 4 0,-2-2 0,2 1 0,-4-1 0,2 1 0,-3-1 0,1 2 0,-1-1 0,1-1 0,1 1 0,-1-1 0,0-1 0,-1 1 0,-2-1 0,5 1 0,-2-1 0,1 0 0,-1 1 0,-1-1 0,3-1 0,0-1 0,0-3 0,1 1 0,-1 0 0,3-4 0,0 3 0,-2 0 0,-1 3 0,-3 0 0,-1 2 0,1-1 0,-2 1 0,0 0 0,2 1 0,-1-1 0,1-1 0,1 3 0,-3-3 0,5 1 0,-6 0 0,5 0 0,-4 1 0,1 2 0,1-3 0,-2 1 0,3-3 0,1 0 0,-1-2 0,2 0 0,-3-1 0,1 1 0,-1 2 0,-1 1 0,-1 1 0,0 2 0,-2-1 0,4 10 0,-1-5 0,-1 10 0,5 0 0,-4-1 0,5 2 0,-3-5 0,-3 2 0,2-4 0,-3 1 0,3-1 0,-2-1 0,1 1 0,1 1 0,-2-1 0,3 4 0,-1-4 0,1 2 0,-3-3 0,2-1 0,-3-1 0,1-2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1T23:59:33.8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1 357 24575,'9'-3'0,"0"1"0,-5 2 0,-1-2 0,1 2 0,-2-2 0,3 0 0,-1 1 0,1-1 0,-1 2 0,1-2 0,-1 2 0,6-5 0,-4 4 0,6-3 0,-7 1 0,4 1 0,2-3 0,-1 4 0,2-3 0,-3 1 0,1 1 0,2-3 0,-2 2 0,7 0 0,-4-1 0,1 1 0,-1 0 0,-6-1 0,1 1 0,-3-1 0,0-1 0,-1 3 0,-2-2 0,3 1 0,-1-2 0,-1 1 0,3-1 0,-3 1 0,3-1 0,-1 3 0,-1-4 0,1 4 0,-1-4 0,1 4 0,-1-1 0,1-3 0,-1 3 0,3-3 0,0 1 0,0 0 0,3-5 0,-5 4 0,4-6 0,-4 9 0,2-3 0,0 3 0,-2-1 0,1-1 0,-1 2 0,-1-1 0,1 2 0,1-3 0,-3 1 0,3-3 0,-3 4 0,3-5 0,-1 5 0,2-4 0,-1 1 0,-1 3 0,4-3 0,-4 3 0,1-2 0,1 1 0,-2 1 0,1-1 0,-1 4 0,-1-4 0,1 1 0,1-1 0,-1 1 0,2-1 0,-1 1 0,-1-1 0,2 1 0,-3 1 0,1 0 0,-1 0 0,5-3 0,-1 1 0,1 1 0,-1-1 0,-3 3 0,4-3 0,-4 4 0,3-4 0,-3 3 0,4-3 0,-4 4 0,1-2 0,-1 2 0,-1 0 0,1 0 0,-1 0 0,1 0 0,-1 2 0,3 0 0,0 3 0,0-3 0,5 5 0,-6-5 0,6 5 0,-7-5 0,2 3 0,-3-1 0,1 1 0,-1-1 0,1 1 0,-1-1 0,1 3 0,-1-2 0,-1 3 0,1-3 0,-4 2 0,4-3 0,-3 1 0,3-1 0,-4 1 0,4-1 0,-3 1 0,3-1 0,-4 1 0,2-1 0,0-1 0,-1 1 0,3-4 0,-4 6 0,4-5 0,-1 7 0,1-5 0,3 4 0,0-1 0,0 1 0,1 3 0,-1-1 0,3 0 0,-1 0 0,0-2 0,-2-1 0,-1-1 0,-1-3 0,1 2 0,-1-1 0,2-1 0,-3 2 0,1-3 0,1 3 0,1-2 0,0 1 0,0 1 0,-3-4 0,1 2 0,-1-2 0,1 0 0,-1 0 0,-1 2 0,1-1 0,-2 1 0,3-2 0,-1 0 0,1 0 0,-1 0 0,1 0 0,1 2 0,1-2 0,2 2 0,-1-2 0,0 0 0,-3 2 0,4-1 0,-4 1 0,1-2 0,-1 0 0,-1 0 0,1 0 0,-1 2 0,1-2 0,-1 2 0,1-2 0,-1 2 0,1-1 0,-1 1 0,1-2 0,-3 2 0,0-2 0,-2 2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1T23:59:33.8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24575,'12'0'0,"-3"0"0,3 0 0,-6 0 0,6 0 0,-5 0 0,2 0 0,0 0 0,-2 0 0,2 0 0,2 0 0,-1 0 0,6 0 0,-6 2 0,3-2 0,-4 2 0,-2-2 0,-1 0 0,-1 0 0,-1 0 0,3 0 0,0 0 0,6 0 0,-5 0 0,4 0 0,-7 0 0,3 0 0,-3 0 0,4 0 0,-4 2 0,3-1 0,-3 1 0,4-2 0,-4 0 0,2 0 0,-3 0 0,1 0 0,-1 0 0,1 0 0,1 0 0,-1 0 0,4 0 0,-2 0 0,2 0 0,3 0 0,-4 0 0,8 0 0,-10 0 0,4 0 0,-3 0 0,-2 2 0,1-2 0,-1 2 0,-1-2 0,1 0 0,-1 0 0,1 2 0,-1-1 0,1 1 0,-1-2 0,1 0 0,-1 0 0,3 0 0,-2 0 0,1 0 0,-1 0 0,2 0 0,-2 0 0,3 0 0,-3 0 0,2 0 0,-3 0 0,3 0 0,-2 0 0,1 0 0,-1 0 0,1 0 0,-1 0 0,2 0 0,-3-2 0,1 1 0,-1-1 0,1 2 0,-1 0 0,1 0 0,-1-2 0,1 2 0,-1-2 0,1 2 0,-1 0 0,1 0 0,1 0 0,1 0 0,2 0 0,0 0 0,0 0 0,1 0 0,-1 0 0,-2 0 0,-1 0 0,-1 0 0,-3-3 0,2 3 0,-1-2 0,1 2 0,1 0 0,-1 0 0,1 0 0,-1 0 0,1 0 0,-1 0 0,-1 0 0,-1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1T23:59:33.8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0 402 24575,'12'0'0,"-3"0"0,-1 0 0,-5 2 0,3-1 0,-3 1 0,1-2 0,1 0 0,-1 0 0,1 0 0,-1 2 0,3-2 0,-2 2 0,1-2 0,1 0 0,-2 0 0,1 0 0,1 0 0,-2 0 0,3 0 0,-3 0 0,4 0 0,-4 2 0,2-1 0,-1 1 0,-1-2 0,2 0 0,-3 0 0,3 0 0,3 0 0,0 0 0,3 0 0,-4 0 0,0 0 0,4 0 0,-5 0 0,2 0 0,-3 0 0,-2 0 0,1 0 0,-1 0 0,-1 0 0,3 0 0,0 0 0,2 0 0,-2 0 0,-1 0 0,-1 0 0,-1 0 0,1 0 0,-1 0 0,1 0 0,-1 0 0,1 0 0,1 0 0,-1-2 0,14 1 0,-9-3 0,13 4 0,4-2 0,-10 2 0,19 0 0,-24 0 0,7-2 0,-10 1 0,-4-3 0,3 4 0,-5-5 0,4 3 0,-1-3 0,1 3 0,2-2 0,-2 1 0,2-1 0,2-1 0,-3 2 0,2-2 0,-4 3 0,1-1 0,2-1 0,-2 2 0,2-1 0,2-2 0,-1 3 0,13-5 0,-4 2 0,6-2 0,-7 3 0,-6-2 0,-3 4 0,-2-2 0,2 1 0,-4-1 0,2 1 0,-3-1 0,1 2 0,-1-1 0,1-1 0,1 1 0,-1-1 0,0-1 0,-1 1 0,-2-1 0,5 1 0,-2-1 0,1 0 0,-1 1 0,-1-1 0,3-1 0,0-1 0,0-3 0,1 1 0,-1 0 0,3-4 0,0 3 0,-2 0 0,-1 3 0,-3 0 0,-1 2 0,1-1 0,-2 1 0,0 0 0,2 1 0,-1-1 0,1-1 0,1 3 0,-3-3 0,5 1 0,-6 0 0,5 0 0,-4 1 0,1 2 0,1-3 0,-2 1 0,3-3 0,1 0 0,-1-2 0,2 0 0,-3-1 0,1 1 0,-1 2 0,-1 1 0,-1 1 0,0 2 0,-2-1 0,4 10 0,-1-5 0,-1 10 0,5 0 0,-4-1 0,5 2 0,-3-5 0,-3 2 0,2-4 0,-3 1 0,3-1 0,-2-1 0,1 1 0,1 1 0,-2-1 0,3 4 0,-1-4 0,1 2 0,-3-3 0,2-1 0,-3-1 0,1-2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00:00:46.2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0 402 24575,'12'0'0,"-3"0"0,-1 0 0,-5 2 0,3-1 0,-3 1 0,1-2 0,1 0 0,-1 0 0,1 0 0,-1 2 0,3-2 0,-2 2 0,1-2 0,1 0 0,-2 0 0,1 0 0,1 0 0,-2 0 0,3 0 0,-3 0 0,4 0 0,-4 2 0,2-1 0,-1 1 0,-1-2 0,2 0 0,-3 0 0,3 0 0,3 0 0,0 0 0,3 0 0,-4 0 0,0 0 0,4 0 0,-5 0 0,2 0 0,-3 0 0,-2 0 0,1 0 0,-1 0 0,-1 0 0,3 0 0,0 0 0,2 0 0,-2 0 0,-1 0 0,-1 0 0,-1 0 0,1 0 0,-1 0 0,1 0 0,-1 0 0,1 0 0,1 0 0,-1-2 0,14 1 0,-9-3 0,13 4 0,4-2 0,-10 2 0,19 0 0,-24 0 0,7-2 0,-10 1 0,-4-3 0,3 4 0,-5-5 0,4 3 0,-1-3 0,1 3 0,2-2 0,-2 1 0,2-1 0,2-1 0,-3 2 0,2-2 0,-4 3 0,1-1 0,2-1 0,-2 2 0,2-1 0,2-2 0,-1 3 0,13-5 0,-4 2 0,6-2 0,-7 3 0,-6-2 0,-3 4 0,-2-2 0,2 1 0,-4-1 0,2 1 0,-3-1 0,1 2 0,-1-1 0,1-1 0,1 1 0,-1-1 0,0-1 0,-1 1 0,-2-1 0,5 1 0,-2-1 0,1 0 0,-1 1 0,-1-1 0,3-1 0,0-1 0,0-3 0,1 1 0,-1 0 0,3-4 0,0 3 0,-2 0 0,-1 3 0,-3 0 0,-1 2 0,1-1 0,-2 1 0,0 0 0,2 1 0,-1-1 0,1-1 0,1 3 0,-3-3 0,5 1 0,-6 0 0,5 0 0,-4 1 0,1 2 0,1-3 0,-2 1 0,3-3 0,1 0 0,-1-2 0,2 0 0,-3-1 0,1 1 0,-1 2 0,-1 1 0,-1 1 0,0 2 0,-2-1 0,4 10 0,-1-5 0,-1 10 0,5 0 0,-4-1 0,5 2 0,-3-5 0,-3 2 0,2-4 0,-3 1 0,3-1 0,-2-1 0,1 1 0,1 1 0,-2-1 0,3 4 0,-1-4 0,1 2 0,-3-3 0,2-1 0,-3-1 0,1-2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00:00:46.2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24575,'12'0'0,"-3"0"0,3 0 0,-6 0 0,6 0 0,-5 0 0,2 0 0,0 0 0,-2 0 0,2 0 0,2 0 0,-1 0 0,6 0 0,-6 2 0,3-2 0,-4 2 0,-2-2 0,-1 0 0,-1 0 0,-1 0 0,3 0 0,0 0 0,6 0 0,-5 0 0,4 0 0,-7 0 0,3 0 0,-3 0 0,4 0 0,-4 2 0,3-1 0,-3 1 0,4-2 0,-4 0 0,2 0 0,-3 0 0,1 0 0,-1 0 0,1 0 0,1 0 0,-1 0 0,4 0 0,-2 0 0,2 0 0,3 0 0,-4 0 0,8 0 0,-10 0 0,4 0 0,-3 0 0,-2 2 0,1-2 0,-1 2 0,-1-2 0,1 0 0,-1 0 0,1 2 0,-1-1 0,1 1 0,-1-2 0,1 0 0,-1 0 0,3 0 0,-2 0 0,1 0 0,-1 0 0,2 0 0,-2 0 0,3 0 0,-3 0 0,2 0 0,-3 0 0,3 0 0,-2 0 0,1 0 0,-1 0 0,1 0 0,-1 0 0,2 0 0,-3-2 0,1 1 0,-1-1 0,1 2 0,-1 0 0,1 0 0,-1-2 0,1 2 0,-1-2 0,1 2 0,-1 0 0,1 0 0,1 0 0,1 0 0,2 0 0,0 0 0,0 0 0,1 0 0,-1 0 0,-2 0 0,-1 0 0,-1 0 0,-3-3 0,2 3 0,-1-2 0,1 2 0,1 0 0,-1 0 0,1 0 0,-1 0 0,1 0 0,-1 0 0,-1 0 0,-1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00:00:46.2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0 402 24575,'12'0'0,"-3"0"0,-1 0 0,-5 2 0,3-1 0,-3 1 0,1-2 0,1 0 0,-1 0 0,1 0 0,-1 2 0,3-2 0,-2 2 0,1-2 0,1 0 0,-2 0 0,1 0 0,1 0 0,-2 0 0,3 0 0,-3 0 0,4 0 0,-4 2 0,2-1 0,-1 1 0,-1-2 0,2 0 0,-3 0 0,3 0 0,3 0 0,0 0 0,3 0 0,-4 0 0,0 0 0,4 0 0,-5 0 0,2 0 0,-3 0 0,-2 0 0,1 0 0,-1 0 0,-1 0 0,3 0 0,0 0 0,2 0 0,-2 0 0,-1 0 0,-1 0 0,-1 0 0,1 0 0,-1 0 0,1 0 0,-1 0 0,1 0 0,1 0 0,-1-2 0,14 1 0,-9-3 0,13 4 0,4-2 0,-10 2 0,19 0 0,-24 0 0,7-2 0,-10 1 0,-4-3 0,3 4 0,-5-5 0,4 3 0,-1-3 0,1 3 0,2-2 0,-2 1 0,2-1 0,2-1 0,-3 2 0,2-2 0,-4 3 0,1-1 0,2-1 0,-2 2 0,2-1 0,2-2 0,-1 3 0,13-5 0,-4 2 0,6-2 0,-7 3 0,-6-2 0,-3 4 0,-2-2 0,2 1 0,-4-1 0,2 1 0,-3-1 0,1 2 0,-1-1 0,1-1 0,1 1 0,-1-1 0,0-1 0,-1 1 0,-2-1 0,5 1 0,-2-1 0,1 0 0,-1 1 0,-1-1 0,3-1 0,0-1 0,0-3 0,1 1 0,-1 0 0,3-4 0,0 3 0,-2 0 0,-1 3 0,-3 0 0,-1 2 0,1-1 0,-2 1 0,0 0 0,2 1 0,-1-1 0,1-1 0,1 3 0,-3-3 0,5 1 0,-6 0 0,5 0 0,-4 1 0,1 2 0,1-3 0,-2 1 0,3-3 0,1 0 0,-1-2 0,2 0 0,-3-1 0,1 1 0,-1 2 0,-1 1 0,-1 1 0,0 2 0,-2-1 0,4 10 0,-1-5 0,-1 10 0,5 0 0,-4-1 0,5 2 0,-3-5 0,-3 2 0,2-4 0,-3 1 0,3-1 0,-2-1 0,1 1 0,1 1 0,-2-1 0,3 4 0,-1-4 0,1 2 0,-3-3 0,2-1 0,-3-1 0,1-2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20:24:40.4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24575,'12'0'0,"-3"0"0,3 0 0,-6 0 0,6 0 0,-5 0 0,2 0 0,0 0 0,-2 0 0,2 0 0,2 0 0,-1 0 0,6 0 0,-6 2 0,3-1 0,-4 1 0,-2-2 0,-1 0 0,-1 0 0,-1 0 0,3 0 0,0 0 0,6 0 0,-5 0 0,4 0 0,-7 0 0,3 0 0,-3 0 0,4 0 0,-4 2 0,3-2 0,-3 2 0,4-2 0,-4 0 0,2 0 0,-3 0 0,1 0 0,-1 0 0,1 0 0,1 0 0,-1 0 0,4 0 0,-2 0 0,2 0 0,3 0 0,-4 0 0,8 0 0,-10 0 0,4 0 0,-3 0 0,-2 2 0,1-1 0,-1 1 0,-1-2 0,1 0 0,-1 0 0,1 2 0,-1-2 0,1 2 0,-1-2 0,1 0 0,-1 0 0,3 0 0,-2 0 0,1 0 0,-1 0 0,2 0 0,-2 0 0,3 0 0,-3 0 0,2 0 0,-3 0 0,3 0 0,-2 0 0,1 0 0,-1 0 0,1 0 0,-1 0 0,2 0 0,-3-2 0,1 2 0,-1-2 0,1 2 0,-1 0 0,1 0 0,-1-2 0,1 1 0,-1-1 0,1 2 0,-1 0 0,1 0 0,1 0 0,1 0 0,2 0 0,0 0 0,0 0 0,1 0 0,-1 0 0,-2 0 0,-1 0 0,-1 0 0,-3-2 0,2 2 0,-1-2 0,1 2 0,1 0 0,-1 0 0,1 0 0,-1 0 0,1 0 0,-1 0 0,-1 0 0,-1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1T23:40:33.4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0 402 24575,'12'0'0,"-3"0"0,-1 0 0,-5 2 0,3-1 0,-3 1 0,1-2 0,1 0 0,-1 0 0,1 0 0,-1 2 0,3-2 0,-2 2 0,1-2 0,1 0 0,-2 0 0,1 0 0,1 0 0,-2 0 0,3 0 0,-3 0 0,4 0 0,-4 2 0,2-1 0,-1 1 0,-1-2 0,2 0 0,-3 0 0,3 0 0,3 0 0,0 0 0,3 0 0,-4 0 0,0 0 0,4 0 0,-5 0 0,2 0 0,-3 0 0,-2 0 0,1 0 0,-1 0 0,-1 0 0,3 0 0,0 0 0,2 0 0,-2 0 0,-1 0 0,-1 0 0,-1 0 0,1 0 0,-1 0 0,1 0 0,-1 0 0,1 0 0,1 0 0,-1-2 0,14 1 0,-9-3 0,13 4 0,4-2 0,-10 2 0,19 0 0,-24 0 0,7-2 0,-10 1 0,-4-3 0,3 4 0,-5-5 0,4 3 0,-1-3 0,1 3 0,2-2 0,-2 1 0,2-1 0,2-1 0,-3 2 0,2-2 0,-4 3 0,1-1 0,2-1 0,-2 2 0,2-1 0,2-2 0,-1 3 0,13-5 0,-4 2 0,6-2 0,-7 3 0,-6-2 0,-3 4 0,-2-2 0,2 1 0,-4-1 0,2 1 0,-3-1 0,1 2 0,-1-1 0,1-1 0,1 1 0,-1-1 0,0-1 0,-1 1 0,-2-1 0,5 1 0,-2-1 0,1 0 0,-1 1 0,-1-1 0,3-1 0,0-1 0,0-3 0,1 1 0,-1 0 0,3-4 0,0 3 0,-2 0 0,-1 3 0,-3 0 0,-1 2 0,1-1 0,-2 1 0,0 0 0,2 1 0,-1-1 0,1-1 0,1 3 0,-3-3 0,5 1 0,-6 0 0,5 0 0,-4 1 0,1 2 0,1-3 0,-2 1 0,3-3 0,1 0 0,-1-2 0,2 0 0,-3-1 0,1 1 0,-1 2 0,-1 1 0,-1 1 0,0 2 0,-2-1 0,4 10 0,-1-5 0,-1 10 0,5 0 0,-4-1 0,5 2 0,-3-5 0,-3 2 0,2-4 0,-3 1 0,3-1 0,-2-1 0,1 1 0,1 1 0,-2-1 0,3 4 0,-1-4 0,1 2 0,-3-3 0,2-1 0,-3-1 0,1-2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20:24:40.4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1 357 24575,'10'-2'0,"-2"0"0,-3 2 0,-3-2 0,2 1 0,-1-1 0,1 0 0,1 2 0,-1-2 0,1 2 0,-1-2 0,1 1 0,5-3 0,-4 3 0,6-4 0,-7 3 0,4-1 0,1-1 0,0 3 0,3-4 0,-4 3 0,0-1 0,4-1 0,-3 1 0,6 0 0,-2-2 0,0 3 0,-2-1 0,-5-2 0,2 3 0,-4-3 0,-1 1 0,0 1 0,-1-1 0,1 2 0,1-3 0,-3 0 0,4 1 0,-3-1 0,4 1 0,-3 1 0,1-3 0,-1 5 0,1-5 0,-1 3 0,1 1 0,-1-4 0,1 3 0,1-4 0,1 3 0,0-1 0,3-5 0,-5 4 0,5-7 0,-5 10 0,2-3 0,-1 4 0,-1-3 0,2 1 0,-3 1 0,1-1 0,-1 1 0,3-1 0,-4-1 0,3-1 0,-4 3 0,5-5 0,-2 5 0,1-4 0,1 0 0,-2 4 0,3-3 0,-3 4 0,2-3 0,-1 0 0,-1 3 0,2-2 0,-3 3 0,1-3 0,-1 2 0,3-3 0,-2 3 0,2-2 0,-1 1 0,-1-2 0,2 3 0,-3 0 0,1 0 0,-1-1 0,5-1 0,-2-1 0,2 3 0,0-2 0,-4 3 0,3-3 0,-3 3 0,4-3 0,-4 4 0,3-4 0,-3 3 0,2-1 0,-3 2 0,1 0 0,-1 0 0,1 0 0,-1 0 0,1 2 0,1 1 0,1 1 0,1-1 0,4 4 0,-6-6 0,6 6 0,-7-4 0,1 1 0,-1 1 0,-1-1 0,1 1 0,-1-1 0,1 1 0,-1 1 0,1-1 0,-3 4 0,2-4 0,-3 1 0,3-1 0,-4-1 0,4 1 0,-3-1 0,3 1 0,-4-1 0,4 1 0,-3-1 0,1 1 0,0-3 0,-2 2 0,4-3 0,-3 5 0,3-5 0,-2 7 0,3-5 0,1 4 0,1-1 0,0 1 0,2 2 0,-2 0 0,2 0 0,0 0 0,0-2 0,-2 0 0,0-3 0,-3-1 0,3 1 0,-2-2 0,1 1 0,-1 1 0,-1-4 0,3 4 0,0-1 0,0-1 0,-1 2 0,-1-3 0,-1 1 0,1-2 0,-1 0 0,1 0 0,-3 2 0,2-2 0,-1 2 0,1-2 0,1 0 0,-1 0 0,1 0 0,-1 0 0,3 2 0,0-1 0,2 1 0,-2-2 0,2 0 0,-4 2 0,3-2 0,-3 2 0,2-2 0,-3 0 0,1 0 0,-1 0 0,1 2 0,-1-1 0,1 1 0,-1-2 0,1 2 0,-1-2 0,1 2 0,-1-2 0,-1 2 0,-1-1 0,-2 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20:24:40.0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24575,'12'0'0,"-3"0"0,3 0 0,-6 0 0,6 0 0,-5 0 0,2 0 0,0 0 0,-2 0 0,2 0 0,2 0 0,-1 0 0,6 0 0,-6 2 0,3-2 0,-4 2 0,-2-2 0,-1 0 0,-1 0 0,-1 0 0,3 0 0,0 0 0,6 0 0,-5 0 0,4 0 0,-7 0 0,3 0 0,-3 0 0,4 0 0,-4 2 0,3-1 0,-3 1 0,4-2 0,-4 0 0,2 0 0,-3 0 0,1 0 0,-1 0 0,1 0 0,1 0 0,-1 0 0,4 0 0,-2 0 0,2 0 0,3 0 0,-4 0 0,8 0 0,-10 0 0,4 0 0,-3 0 0,-2 2 0,1-2 0,-1 2 0,-1-2 0,1 0 0,-1 0 0,1 2 0,-1-1 0,1 1 0,-1-2 0,1 0 0,-1 0 0,3 0 0,-2 0 0,1 0 0,-1 0 0,2 0 0,-2 0 0,3 0 0,-3 0 0,2 0 0,-3 0 0,3 0 0,-2 0 0,1 0 0,-1 0 0,1 0 0,-1 0 0,2 0 0,-3-2 0,1 1 0,-1-1 0,1 2 0,-1 0 0,1 0 0,-1-2 0,1 2 0,-1-2 0,1 2 0,-1 0 0,1 0 0,1 0 0,1 0 0,2 0 0,0 0 0,0 0 0,1 0 0,-1 0 0,-2 0 0,-1 0 0,-1 0 0,-3-3 0,2 3 0,-1-2 0,1 2 0,1 0 0,-1 0 0,1 0 0,-1 0 0,1 0 0,-1 0 0,-1 0 0,-1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20:24:40.4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0 402 24575,'12'0'0,"-3"0"0,-1 0 0,-5 2 0,3-1 0,-3 1 0,1-2 0,1 0 0,-1 0 0,1 0 0,-1 2 0,3-2 0,-2 2 0,1-2 0,1 0 0,-2 0 0,1 0 0,1 0 0,-2 0 0,3 0 0,-3 0 0,4 0 0,-4 2 0,2-1 0,-1 1 0,-1-2 0,2 0 0,-3 0 0,3 0 0,3 0 0,0 0 0,3 0 0,-4 0 0,0 0 0,4 0 0,-5 0 0,2 0 0,-3 0 0,-2 0 0,1 0 0,-1 0 0,-1 0 0,3 0 0,0 0 0,2 0 0,-2 0 0,-1 0 0,-1 0 0,-1 0 0,1 0 0,-1 0 0,1 0 0,-1 0 0,1 0 0,1 0 0,-1-2 0,14 1 0,-9-3 0,13 4 0,4-2 0,-10 2 0,19 0 0,-24 0 0,7-2 0,-10 1 0,-4-3 0,3 4 0,-5-5 0,4 3 0,-1-3 0,1 3 0,2-2 0,-2 1 0,2-1 0,2-1 0,-3 2 0,2-2 0,-4 3 0,1-1 0,2-1 0,-2 2 0,2-1 0,2-2 0,-1 3 0,13-5 0,-4 2 0,6-2 0,-7 3 0,-6-2 0,-3 4 0,-2-2 0,2 1 0,-4-1 0,2 1 0,-3-1 0,1 2 0,-1-1 0,1-1 0,1 1 0,-1-1 0,0-1 0,-1 1 0,-2-1 0,5 1 0,-2-1 0,1 0 0,-1 1 0,-1-1 0,3-1 0,0-1 0,0-3 0,1 1 0,-1 0 0,3-4 0,0 3 0,-2 0 0,-1 3 0,-3 0 0,-1 2 0,1-1 0,-2 1 0,0 0 0,2 1 0,-1-1 0,1-1 0,1 3 0,-3-3 0,5 1 0,-6 0 0,5 0 0,-4 1 0,1 2 0,1-3 0,-2 1 0,3-3 0,1 0 0,-1-2 0,2 0 0,-3-1 0,1 1 0,-1 2 0,-1 1 0,-1 1 0,0 2 0,-2-1 0,4 10 0,-1-5 0,-1 10 0,5 0 0,-4-1 0,5 2 0,-3-5 0,-3 2 0,2-4 0,-3 1 0,3-1 0,-2-1 0,1 1 0,1 1 0,-2-1 0,3 4 0,-1-4 0,1 2 0,-3-3 0,2-1 0,-3-1 0,1-2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20:22:18.6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0 402 24575,'12'0'0,"-3"0"0,-1 0 0,-5 2 0,3-1 0,-3 1 0,1-2 0,1 0 0,-1 0 0,1 0 0,-1 2 0,3-2 0,-2 2 0,1-2 0,1 0 0,-2 0 0,1 0 0,1 0 0,-2 0 0,3 0 0,-3 0 0,4 0 0,-4 2 0,2-1 0,-1 1 0,-1-2 0,2 0 0,-3 0 0,3 0 0,3 0 0,0 0 0,3 0 0,-4 0 0,0 0 0,4 0 0,-5 0 0,2 0 0,-3 0 0,-2 0 0,1 0 0,-1 0 0,-1 0 0,3 0 0,0 0 0,2 0 0,-2 0 0,-1 0 0,-1 0 0,-1 0 0,1 0 0,-1 0 0,1 0 0,-1 0 0,1 0 0,1 0 0,-1-2 0,14 1 0,-9-3 0,13 4 0,4-2 0,-10 2 0,19 0 0,-24 0 0,7-2 0,-10 1 0,-4-3 0,3 4 0,-5-5 0,4 3 0,-1-3 0,1 3 0,2-2 0,-2 1 0,2-1 0,2-1 0,-3 2 0,2-2 0,-4 3 0,1-1 0,2-1 0,-2 2 0,2-1 0,2-2 0,-1 3 0,13-5 0,-4 2 0,6-2 0,-7 3 0,-6-2 0,-3 4 0,-2-2 0,2 1 0,-4-1 0,2 1 0,-3-1 0,1 2 0,-1-1 0,1-1 0,1 1 0,-1-1 0,0-1 0,-1 1 0,-2-1 0,5 1 0,-2-1 0,1 0 0,-1 1 0,-1-1 0,3-1 0,0-1 0,0-3 0,1 1 0,-1 0 0,3-4 0,0 3 0,-2 0 0,-1 3 0,-3 0 0,-1 2 0,1-1 0,-2 1 0,0 0 0,2 1 0,-1-1 0,1-1 0,1 3 0,-3-3 0,5 1 0,-6 0 0,5 0 0,-4 1 0,1 2 0,1-3 0,-2 1 0,3-3 0,1 0 0,-1-2 0,2 0 0,-3-1 0,1 1 0,-1 2 0,-1 1 0,-1 1 0,0 2 0,-2-1 0,4 10 0,-1-5 0,-1 10 0,5 0 0,-4-1 0,5 2 0,-3-5 0,-3 2 0,2-4 0,-3 1 0,3-1 0,-2-1 0,1 1 0,1 1 0,-2-1 0,3 4 0,-1-4 0,1 2 0,-3-3 0,2-1 0,-3-1 0,1-2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20:22:24.3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1 357 24575,'9'-3'0,"0"1"0,-5 2 0,-1-2 0,1 2 0,-2-2 0,3 0 0,-1 1 0,1-1 0,-1 2 0,1-2 0,-1 2 0,6-5 0,-4 4 0,6-3 0,-7 1 0,4 1 0,2-3 0,-1 4 0,2-3 0,-3 1 0,1 1 0,2-3 0,-2 2 0,7 0 0,-4-1 0,1 1 0,-1 0 0,-6-1 0,1 1 0,-3-1 0,0-1 0,-1 3 0,-2-2 0,3 1 0,-1-2 0,-1 1 0,3-1 0,-3 1 0,3-1 0,-1 3 0,-1-4 0,1 4 0,-1-4 0,1 4 0,-1-1 0,1-3 0,-1 3 0,3-3 0,0 1 0,0 0 0,3-5 0,-5 4 0,4-6 0,-4 9 0,2-3 0,0 3 0,-2-1 0,1-1 0,-1 2 0,-1-1 0,1 2 0,1-3 0,-3 1 0,3-3 0,-3 4 0,3-5 0,-1 5 0,2-4 0,-1 1 0,-1 3 0,4-3 0,-4 3 0,1-2 0,1 1 0,-2 1 0,1-1 0,-1 4 0,-1-4 0,1 1 0,1-1 0,-1 1 0,2-1 0,-1 1 0,-1-1 0,2 1 0,-3 1 0,1 0 0,-1 0 0,5-3 0,-1 1 0,1 1 0,-1-1 0,-3 3 0,4-3 0,-4 4 0,3-4 0,-3 3 0,4-3 0,-4 4 0,1-2 0,-1 2 0,-1 0 0,1 0 0,-1 0 0,1 0 0,-1 2 0,3 0 0,0 3 0,0-3 0,5 5 0,-6-5 0,6 5 0,-7-5 0,2 3 0,-3-1 0,1 1 0,-1-1 0,1 1 0,-1-1 0,1 3 0,-1-2 0,-1 3 0,1-3 0,-4 2 0,4-3 0,-3 1 0,3-1 0,-4 1 0,4-1 0,-3 1 0,3-1 0,-4 1 0,2-1 0,0-1 0,-1 1 0,3-4 0,-4 6 0,4-5 0,-1 7 0,1-5 0,3 4 0,0-1 0,0 1 0,1 3 0,-1-1 0,3 0 0,-1 0 0,0-2 0,-2-1 0,-1-1 0,-1-3 0,1 2 0,-1-1 0,2-1 0,-3 2 0,1-3 0,1 3 0,1-2 0,0 1 0,0 1 0,-3-4 0,1 2 0,-1-2 0,1 0 0,-1 0 0,-1 2 0,1-1 0,-2 1 0,3-2 0,-1 0 0,1 0 0,-1 0 0,1 0 0,1 2 0,1-2 0,2 2 0,-1-2 0,0 0 0,-3 2 0,4-1 0,-4 1 0,1-2 0,-1 0 0,-1 0 0,1 0 0,-1 2 0,1-2 0,-1 2 0,1-2 0,-1 2 0,1-1 0,-1 1 0,1-2 0,-3 2 0,0-2 0,-2 2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20:22:26.8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24575,'12'0'0,"-3"0"0,3 0 0,-6 0 0,6 0 0,-5 0 0,2 0 0,0 0 0,-2 0 0,2 0 0,2 0 0,-1 0 0,6 0 0,-6 2 0,3-2 0,-4 2 0,-2-2 0,-1 0 0,-1 0 0,-1 0 0,3 0 0,0 0 0,6 0 0,-5 0 0,4 0 0,-7 0 0,3 0 0,-3 0 0,4 0 0,-4 2 0,3-1 0,-3 1 0,4-2 0,-4 0 0,2 0 0,-3 0 0,1 0 0,-1 0 0,1 0 0,1 0 0,-1 0 0,4 0 0,-2 0 0,2 0 0,3 0 0,-4 0 0,8 0 0,-10 0 0,4 0 0,-3 0 0,-2 2 0,1-2 0,-1 2 0,-1-2 0,1 0 0,-1 0 0,1 2 0,-1-1 0,1 1 0,-1-2 0,1 0 0,-1 0 0,3 0 0,-2 0 0,1 0 0,-1 0 0,2 0 0,-2 0 0,3 0 0,-3 0 0,2 0 0,-3 0 0,3 0 0,-2 0 0,1 0 0,-1 0 0,1 0 0,-1 0 0,2 0 0,-3-2 0,1 1 0,-1-1 0,1 2 0,-1 0 0,1 0 0,-1-2 0,1 2 0,-1-2 0,1 2 0,-1 0 0,1 0 0,1 0 0,1 0 0,2 0 0,0 0 0,0 0 0,1 0 0,-1 0 0,-2 0 0,-1 0 0,-1 0 0,-3-3 0,2 3 0,-1-2 0,1 2 0,1 0 0,-1 0 0,1 0 0,-1 0 0,1 0 0,-1 0 0,-1 0 0,-1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20:24:39.7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0 402 24575,'12'0'0,"-3"0"0,-1 0 0,-5 2 0,3-1 0,-3 1 0,1-2 0,1 0 0,-1 0 0,1 0 0,-1 2 0,3-2 0,-2 2 0,1-2 0,1 0 0,-2 0 0,1 0 0,1 0 0,-2 0 0,3 0 0,-3 0 0,4 0 0,-4 2 0,2-1 0,-1 1 0,-1-2 0,2 0 0,-3 0 0,3 0 0,3 0 0,0 0 0,3 0 0,-4 0 0,0 0 0,4 0 0,-5 0 0,2 0 0,-3 0 0,-2 0 0,1 0 0,-1 0 0,-1 0 0,3 0 0,0 0 0,2 0 0,-2 0 0,-1 0 0,-1 0 0,-1 0 0,1 0 0,-1 0 0,1 0 0,-1 0 0,1 0 0,1 0 0,-1-2 0,14 1 0,-9-3 0,13 4 0,4-2 0,-10 2 0,19 0 0,-24 0 0,7-2 0,-10 1 0,-4-3 0,3 4 0,-5-5 0,4 3 0,-1-3 0,1 3 0,2-2 0,-2 1 0,2-1 0,2-1 0,-3 2 0,2-2 0,-4 3 0,1-1 0,2-1 0,-2 2 0,2-1 0,2-2 0,-1 3 0,13-5 0,-4 2 0,6-2 0,-7 3 0,-6-2 0,-3 4 0,-2-2 0,2 1 0,-4-1 0,2 1 0,-3-1 0,1 2 0,-1-1 0,1-1 0,1 1 0,-1-1 0,0-1 0,-1 1 0,-2-1 0,5 1 0,-2-1 0,1 0 0,-1 1 0,-1-1 0,3-1 0,0-1 0,0-3 0,1 1 0,-1 0 0,3-4 0,0 3 0,-2 0 0,-1 3 0,-3 0 0,-1 2 0,1-1 0,-2 1 0,0 0 0,2 1 0,-1-1 0,1-1 0,1 3 0,-3-3 0,5 1 0,-6 0 0,5 0 0,-4 1 0,1 2 0,1-3 0,-2 1 0,3-3 0,1 0 0,-1-2 0,2 0 0,-3-1 0,1 1 0,-1 2 0,-1 1 0,-1 1 0,0 2 0,-2-1 0,4 10 0,-1-5 0,-1 10 0,5 0 0,-4-1 0,5 2 0,-3-5 0,-3 2 0,2-4 0,-3 1 0,3-1 0,-2-1 0,1 1 0,1 1 0,-2-1 0,3 4 0,-1-4 0,1 2 0,-3-3 0,2-1 0,-3-1 0,1-2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20:24:39.7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1 357 24575,'9'-3'0,"0"1"0,-5 2 0,-1-2 0,1 2 0,-2-2 0,3 0 0,-1 1 0,1-1 0,-1 2 0,1-2 0,-1 2 0,6-5 0,-4 4 0,6-3 0,-7 1 0,4 1 0,2-3 0,-1 4 0,2-3 0,-3 1 0,1 1 0,2-3 0,-2 2 0,7 0 0,-4-1 0,1 1 0,-1 0 0,-6-1 0,1 1 0,-3-1 0,0-1 0,-1 3 0,-2-2 0,3 1 0,-1-2 0,-1 1 0,3-1 0,-3 1 0,3-1 0,-1 3 0,-1-4 0,1 4 0,-1-4 0,1 4 0,-1-1 0,1-3 0,-1 3 0,3-3 0,0 1 0,0 0 0,3-5 0,-5 4 0,4-6 0,-4 9 0,2-3 0,0 3 0,-2-1 0,1-1 0,-1 2 0,-1-1 0,1 2 0,1-3 0,-3 1 0,3-3 0,-3 4 0,3-5 0,-1 5 0,2-4 0,-1 1 0,-1 3 0,4-3 0,-4 3 0,1-2 0,1 1 0,-2 1 0,1-1 0,-1 4 0,-1-4 0,1 1 0,1-1 0,-1 1 0,2-1 0,-1 1 0,-1-1 0,2 1 0,-3 1 0,1 0 0,-1 0 0,5-3 0,-1 1 0,1 1 0,-1-1 0,-3 3 0,4-3 0,-4 4 0,3-4 0,-3 3 0,4-3 0,-4 4 0,1-2 0,-1 2 0,-1 0 0,1 0 0,-1 0 0,1 0 0,-1 2 0,3 0 0,0 3 0,0-3 0,5 5 0,-6-5 0,6 5 0,-7-5 0,2 3 0,-3-1 0,1 1 0,-1-1 0,1 1 0,-1-1 0,1 3 0,-1-2 0,-1 3 0,1-3 0,-4 2 0,4-3 0,-3 1 0,3-1 0,-4 1 0,4-1 0,-3 1 0,3-1 0,-4 1 0,2-1 0,0-1 0,-1 1 0,3-4 0,-4 6 0,4-5 0,-1 7 0,1-5 0,3 4 0,0-1 0,0 1 0,1 3 0,-1-1 0,3 0 0,-1 0 0,0-2 0,-2-1 0,-1-1 0,-1-3 0,1 2 0,-1-1 0,2-1 0,-3 2 0,1-3 0,1 3 0,1-2 0,0 1 0,0 1 0,-3-4 0,1 2 0,-1-2 0,1 0 0,-1 0 0,-1 2 0,1-1 0,-2 1 0,3-2 0,-1 0 0,1 0 0,-1 0 0,1 0 0,1 2 0,1-2 0,2 2 0,-1-2 0,0 0 0,-3 2 0,4-1 0,-4 1 0,1-2 0,-1 0 0,-1 0 0,1 0 0,-1 2 0,1-2 0,-1 2 0,1-2 0,-1 2 0,1-1 0,-1 1 0,1-2 0,-3 2 0,0-2 0,-2 2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20:24:39.7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24575,'12'0'0,"-3"0"0,3 0 0,-6 0 0,6 0 0,-5 0 0,2 0 0,0 0 0,-2 0 0,2 0 0,2 0 0,-1 0 0,6 0 0,-6 2 0,3-2 0,-4 2 0,-2-2 0,-1 0 0,-1 0 0,-1 0 0,3 0 0,0 0 0,6 0 0,-5 0 0,4 0 0,-7 0 0,3 0 0,-3 0 0,4 0 0,-4 2 0,3-1 0,-3 1 0,4-2 0,-4 0 0,2 0 0,-3 0 0,1 0 0,-1 0 0,1 0 0,1 0 0,-1 0 0,4 0 0,-2 0 0,2 0 0,3 0 0,-4 0 0,8 0 0,-10 0 0,4 0 0,-3 0 0,-2 2 0,1-2 0,-1 2 0,-1-2 0,1 0 0,-1 0 0,1 2 0,-1-1 0,1 1 0,-1-2 0,1 0 0,-1 0 0,3 0 0,-2 0 0,1 0 0,-1 0 0,2 0 0,-2 0 0,3 0 0,-3 0 0,2 0 0,-3 0 0,3 0 0,-2 0 0,1 0 0,-1 0 0,1 0 0,-1 0 0,2 0 0,-3-2 0,1 1 0,-1-1 0,1 2 0,-1 0 0,1 0 0,-1-2 0,1 2 0,-1-2 0,1 2 0,-1 0 0,1 0 0,1 0 0,1 0 0,2 0 0,0 0 0,0 0 0,1 0 0,-1 0 0,-2 0 0,-1 0 0,-1 0 0,-3-3 0,2 3 0,-1-2 0,1 2 0,1 0 0,-1 0 0,1 0 0,-1 0 0,1 0 0,-1 0 0,-1 0 0,-1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20:24:40.0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0 402 24575,'12'0'0,"-3"0"0,-1 0 0,-5 2 0,3-1 0,-3 1 0,1-2 0,1 0 0,-1 0 0,1 0 0,-1 2 0,3-2 0,-2 2 0,1-2 0,1 0 0,-2 0 0,1 0 0,1 0 0,-2 0 0,3 0 0,-3 0 0,4 0 0,-4 2 0,2-1 0,-1 1 0,-1-2 0,2 0 0,-3 0 0,3 0 0,3 0 0,0 0 0,3 0 0,-4 0 0,0 0 0,4 0 0,-5 0 0,2 0 0,-3 0 0,-2 0 0,1 0 0,-1 0 0,-1 0 0,3 0 0,0 0 0,2 0 0,-2 0 0,-1 0 0,-1 0 0,-1 0 0,1 0 0,-1 0 0,1 0 0,-1 0 0,1 0 0,1 0 0,-1-2 0,14 1 0,-9-3 0,13 4 0,4-2 0,-10 2 0,19 0 0,-24 0 0,7-2 0,-10 1 0,-4-3 0,3 4 0,-5-5 0,4 3 0,-1-3 0,1 3 0,2-2 0,-2 1 0,2-1 0,2-1 0,-3 2 0,2-2 0,-4 3 0,1-1 0,2-1 0,-2 2 0,2-1 0,2-2 0,-1 3 0,13-5 0,-4 2 0,6-2 0,-7 3 0,-6-2 0,-3 4 0,-2-2 0,2 1 0,-4-1 0,2 1 0,-3-1 0,1 2 0,-1-1 0,1-1 0,1 1 0,-1-1 0,0-1 0,-1 1 0,-2-1 0,5 1 0,-2-1 0,1 0 0,-1 1 0,-1-1 0,3-1 0,0-1 0,0-3 0,1 1 0,-1 0 0,3-4 0,0 3 0,-2 0 0,-1 3 0,-3 0 0,-1 2 0,1-1 0,-2 1 0,0 0 0,2 1 0,-1-1 0,1-1 0,1 3 0,-3-3 0,5 1 0,-6 0 0,5 0 0,-4 1 0,1 2 0,1-3 0,-2 1 0,3-3 0,1 0 0,-1-2 0,2 0 0,-3-1 0,1 1 0,-1 2 0,-1 1 0,-1 1 0,0 2 0,-2-1 0,4 10 0,-1-5 0,-1 10 0,5 0 0,-4-1 0,5 2 0,-3-5 0,-3 2 0,2-4 0,-3 1 0,3-1 0,-2-1 0,1 1 0,1 1 0,-2-1 0,3 4 0,-1-4 0,1 2 0,-3-3 0,2-1 0,-3-1 0,1-2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20:24:40.0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1 357 24575,'9'-3'0,"0"1"0,-5 2 0,-1-2 0,1 2 0,-2-2 0,3 0 0,-1 1 0,1-1 0,-1 2 0,1-2 0,-1 2 0,6-5 0,-4 4 0,6-3 0,-7 1 0,4 1 0,2-3 0,-1 4 0,2-3 0,-3 1 0,1 1 0,2-3 0,-2 2 0,7 0 0,-4-1 0,1 1 0,-1 0 0,-6-1 0,1 1 0,-3-1 0,0-1 0,-1 3 0,-2-2 0,3 1 0,-1-2 0,-1 1 0,3-1 0,-3 1 0,3-1 0,-1 3 0,-1-4 0,1 4 0,-1-4 0,1 4 0,-1-1 0,1-3 0,-1 3 0,3-3 0,0 1 0,0 0 0,3-5 0,-5 4 0,4-6 0,-4 9 0,2-3 0,0 3 0,-2-1 0,1-1 0,-1 2 0,-1-1 0,1 2 0,1-3 0,-3 1 0,3-3 0,-3 4 0,3-5 0,-1 5 0,2-4 0,-1 1 0,-1 3 0,4-3 0,-4 3 0,1-2 0,1 1 0,-2 1 0,1-1 0,-1 4 0,-1-4 0,1 1 0,1-1 0,-1 1 0,2-1 0,-1 1 0,-1-1 0,2 1 0,-3 1 0,1 0 0,-1 0 0,5-3 0,-1 1 0,1 1 0,-1-1 0,-3 3 0,4-3 0,-4 4 0,3-4 0,-3 3 0,4-3 0,-4 4 0,1-2 0,-1 2 0,-1 0 0,1 0 0,-1 0 0,1 0 0,-1 2 0,3 0 0,0 3 0,0-3 0,5 5 0,-6-5 0,6 5 0,-7-5 0,2 3 0,-3-1 0,1 1 0,-1-1 0,1 1 0,-1-1 0,1 3 0,-1-2 0,-1 3 0,1-3 0,-4 2 0,4-3 0,-3 1 0,3-1 0,-4 1 0,4-1 0,-3 1 0,3-1 0,-4 1 0,2-1 0,0-1 0,-1 1 0,3-4 0,-4 6 0,4-5 0,-1 7 0,1-5 0,3 4 0,0-1 0,0 1 0,1 3 0,-1-1 0,3 0 0,-1 0 0,0-2 0,-2-1 0,-1-1 0,-1-3 0,1 2 0,-1-1 0,2-1 0,-3 2 0,1-3 0,1 3 0,1-2 0,0 1 0,0 1 0,-3-4 0,1 2 0,-1-2 0,1 0 0,-1 0 0,-1 2 0,1-1 0,-2 1 0,3-2 0,-1 0 0,1 0 0,-1 0 0,1 0 0,1 2 0,1-2 0,2 2 0,-1-2 0,0 0 0,-3 2 0,4-1 0,-4 1 0,1-2 0,-1 0 0,-1 0 0,1 0 0,-1 2 0,1-2 0,-1 2 0,1-2 0,-1 2 0,1-1 0,-1 1 0,1-2 0,-3 2 0,0-2 0,-2 2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20:24:40.0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24575,'12'0'0,"-3"0"0,3 0 0,-6 0 0,6 0 0,-5 0 0,2 0 0,0 0 0,-2 0 0,2 0 0,2 0 0,-1 0 0,6 0 0,-6 2 0,3-2 0,-4 2 0,-2-2 0,-1 0 0,-1 0 0,-1 0 0,3 0 0,0 0 0,6 0 0,-5 0 0,4 0 0,-7 0 0,3 0 0,-3 0 0,4 0 0,-4 2 0,3-1 0,-3 1 0,4-2 0,-4 0 0,2 0 0,-3 0 0,1 0 0,-1 0 0,1 0 0,1 0 0,-1 0 0,4 0 0,-2 0 0,2 0 0,3 0 0,-4 0 0,8 0 0,-10 0 0,4 0 0,-3 0 0,-2 2 0,1-2 0,-1 2 0,-1-2 0,1 0 0,-1 0 0,1 2 0,-1-1 0,1 1 0,-1-2 0,1 0 0,-1 0 0,3 0 0,-2 0 0,1 0 0,-1 0 0,2 0 0,-2 0 0,3 0 0,-3 0 0,2 0 0,-3 0 0,3 0 0,-2 0 0,1 0 0,-1 0 0,1 0 0,-1 0 0,2 0 0,-3-2 0,1 1 0,-1-1 0,1 2 0,-1 0 0,1 0 0,-1-2 0,1 2 0,-1-2 0,1 2 0,-1 0 0,1 0 0,1 0 0,1 0 0,2 0 0,0 0 0,0 0 0,1 0 0,-1 0 0,-2 0 0,-1 0 0,-1 0 0,-3-3 0,2 3 0,-1-2 0,1 2 0,1 0 0,-1 0 0,1 0 0,-1 0 0,1 0 0,-1 0 0,-1 0 0,-1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47780-2A00-8348-B481-B1A797562708}" type="datetimeFigureOut">
              <a:rPr lang="en-US" smtClean="0"/>
              <a:t>9/6/21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BBC077-286F-0045-8D0D-CCB3A586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746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6CAB97-735C-4645-A0DD-BD36BF8140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6CAB97-735C-4645-A0DD-BD36BF8140A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19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6CAB97-735C-4645-A0DD-BD36BF8140A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6CAB97-735C-4645-A0DD-BD36BF8140A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19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6CAB97-735C-4645-A0DD-BD36BF8140A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8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D1D1E-B8A5-ED41-8E92-CB78DC635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65AE81-D501-D944-AE2C-4EA47308F4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0B0C7-BEAB-C544-80D5-4426BFE36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9C63A-14BD-8242-BF66-1CF0CCEAC720}" type="datetimeFigureOut">
              <a:rPr lang="en-US" smtClean="0"/>
              <a:t>9/6/21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8AD45-DFAE-2344-BCBA-E6CE280FD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9CA7B-A93F-7E48-8EF6-C67C13089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E21F-80AF-744E-BDF4-BAA2E977D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767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221DB-0EA6-4043-8B8F-EC47FF973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5333FE-2944-6A4D-8BC2-C4D18EB2A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7C322-1473-FD4A-A96E-437FD211E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9C63A-14BD-8242-BF66-1CF0CCEAC720}" type="datetimeFigureOut">
              <a:rPr lang="en-US" smtClean="0"/>
              <a:t>9/6/21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D2850-66C3-3641-81BE-2346ABEFB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1B0F5-41EC-BA4F-92EA-EDDAE834F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E21F-80AF-744E-BDF4-BAA2E977D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47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04D301-1772-1642-8641-1092D1AEBB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C42A49-2C4B-9F4B-A99B-06A6C25EC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10155-33EC-064D-BFA1-A87A1811B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9C63A-14BD-8242-BF66-1CF0CCEAC720}" type="datetimeFigureOut">
              <a:rPr lang="en-US" smtClean="0"/>
              <a:t>9/6/21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A2A1A-9E66-B540-8F1B-37ABE6287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DE09D-FC63-0B4E-8291-5E40F283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E21F-80AF-744E-BDF4-BAA2E977D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214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73949-5F28-2D40-9074-2CAE80174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FBBF2-7A26-9C49-ADCF-7CEC31BBD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23A06-7B9F-0B46-BE70-BAB01A4D7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9C63A-14BD-8242-BF66-1CF0CCEAC720}" type="datetimeFigureOut">
              <a:rPr lang="en-US" smtClean="0"/>
              <a:t>9/6/21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8CD3D-2006-FE4D-B572-367141DEC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ADD74-95F3-C440-B89D-70A4C7EF5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E21F-80AF-744E-BDF4-BAA2E977D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17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D5F28-1EC0-BC4F-8E21-E3A5A5727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45E68-28E7-454E-A7EF-50149D931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AA9EA-6D87-894A-ABB1-F2618D292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9C63A-14BD-8242-BF66-1CF0CCEAC720}" type="datetimeFigureOut">
              <a:rPr lang="en-US" smtClean="0"/>
              <a:t>9/6/21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5FA2A-6823-9C4C-BF1F-1E22F83FA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F2E76-54BE-CA45-803D-817D51BFC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E21F-80AF-744E-BDF4-BAA2E977D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74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853C0-8113-F84A-A96A-19D6217D8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0C5D3-D54F-EA4F-B286-2EDC7AEE92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0E8125-004C-3342-A021-08335AFB3C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EBA3E0-1201-4346-A45F-E0EC7A51C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9C63A-14BD-8242-BF66-1CF0CCEAC720}" type="datetimeFigureOut">
              <a:rPr lang="en-US" smtClean="0"/>
              <a:t>9/6/21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25953-6400-5F4A-B5F8-E7451F833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EC626C-DFCC-2241-B292-666F93F12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E21F-80AF-744E-BDF4-BAA2E977D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13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A9C2C-0807-254E-826A-63A47685F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5C2B5-1B47-4141-A2BF-856DAE0DB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3900A1-787D-8D45-BDA2-49B4A3BF7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FE25C4-35D4-134C-81DF-80E4498AEB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BAE3D6-7670-824A-A56A-56D7EC35B0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C70ED5-0659-F440-870C-DD9A30267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9C63A-14BD-8242-BF66-1CF0CCEAC720}" type="datetimeFigureOut">
              <a:rPr lang="en-US" smtClean="0"/>
              <a:t>9/6/21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74265E-61D6-A949-90F7-894F4EC38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AB0035-2625-3640-B5B6-71C2B7A57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E21F-80AF-744E-BDF4-BAA2E977D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862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B62E0-BC76-0347-A85F-903028530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A80ECF-B31D-E642-AB00-78035482A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9C63A-14BD-8242-BF66-1CF0CCEAC720}" type="datetimeFigureOut">
              <a:rPr lang="en-US" smtClean="0"/>
              <a:t>9/6/21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A0653D-1A77-C44D-8C48-8B14642C2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6CA3CF-9EE9-8A44-8AE3-2A4491185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E21F-80AF-744E-BDF4-BAA2E977D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433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47A444-8C48-BE41-B275-7027F69D9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9C63A-14BD-8242-BF66-1CF0CCEAC720}" type="datetimeFigureOut">
              <a:rPr lang="en-US" smtClean="0"/>
              <a:t>9/6/21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91A8ED-1903-1F49-B696-6A5F4CF5F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1CE335-24E9-1E4B-9737-B33D39A5D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E21F-80AF-744E-BDF4-BAA2E977D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171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0C297-4199-5E4B-AFD3-B46EED961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42F87-7C40-3A44-888C-45EC98CA5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91D84E-DD39-DF4F-9BD2-5F518EF65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3183FC-7C25-3043-94F5-D8E99049C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9C63A-14BD-8242-BF66-1CF0CCEAC720}" type="datetimeFigureOut">
              <a:rPr lang="en-US" smtClean="0"/>
              <a:t>9/6/21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0BC38-C070-0C44-A3A5-96EB82842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1DEAB-E8DF-704C-9C9A-14BFA0E9B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E21F-80AF-744E-BDF4-BAA2E977D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06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FACF2-5A1A-834A-B8D3-18BE3552A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139ECF-C5AC-BF4D-B416-EEC5964099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1A1D8C-ED03-1242-8F61-B944F55AB2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2E1775-0F9D-154C-A0D5-A513EE9AD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9C63A-14BD-8242-BF66-1CF0CCEAC720}" type="datetimeFigureOut">
              <a:rPr lang="en-US" smtClean="0"/>
              <a:t>9/6/21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9D867-D5ED-DE41-B24A-584B2E3A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9400C1-E46B-2242-A72D-C08D73719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E21F-80AF-744E-BDF4-BAA2E977D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038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2FE9CA-754A-5F47-8559-30FD2CF79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C3BAB7-25F6-4B4B-8AE9-2DD74A174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AF6FB-57DA-CB40-8651-46E8C80A65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9C63A-14BD-8242-BF66-1CF0CCEAC720}" type="datetimeFigureOut">
              <a:rPr lang="en-US" smtClean="0"/>
              <a:t>9/6/21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84A8F-15D0-A64A-AB2B-8A2EDE7CDC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339E0-8F10-274E-8EED-0B9E62FA0F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3E21F-80AF-744E-BDF4-BAA2E977D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431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8.xml"/><Relationship Id="rId18" Type="http://schemas.openxmlformats.org/officeDocument/2006/relationships/image" Target="NULL"/><Relationship Id="rId26" Type="http://schemas.openxmlformats.org/officeDocument/2006/relationships/customXml" Target="../ink/ink20.xml"/><Relationship Id="rId39" Type="http://schemas.openxmlformats.org/officeDocument/2006/relationships/customXml" Target="../ink/ink32.xml"/><Relationship Id="rId21" Type="http://schemas.openxmlformats.org/officeDocument/2006/relationships/customXml" Target="../ink/ink15.xml"/><Relationship Id="rId34" Type="http://schemas.openxmlformats.org/officeDocument/2006/relationships/customXml" Target="../ink/ink27.xml"/><Relationship Id="rId42" Type="http://schemas.openxmlformats.org/officeDocument/2006/relationships/customXml" Target="../ink/ink35.xml"/><Relationship Id="rId47" Type="http://schemas.openxmlformats.org/officeDocument/2006/relationships/customXml" Target="../ink/ink40.xml"/><Relationship Id="rId50" Type="http://schemas.openxmlformats.org/officeDocument/2006/relationships/customXml" Target="../ink/ink43.xml"/><Relationship Id="rId55" Type="http://schemas.openxmlformats.org/officeDocument/2006/relationships/image" Target="../media/image1.tiff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1.xml"/><Relationship Id="rId16" Type="http://schemas.openxmlformats.org/officeDocument/2006/relationships/customXml" Target="../ink/ink11.xml"/><Relationship Id="rId29" Type="http://schemas.openxmlformats.org/officeDocument/2006/relationships/image" Target="NULL"/><Relationship Id="rId11" Type="http://schemas.openxmlformats.org/officeDocument/2006/relationships/customXml" Target="../ink/ink6.xml"/><Relationship Id="rId24" Type="http://schemas.openxmlformats.org/officeDocument/2006/relationships/customXml" Target="../ink/ink18.xml"/><Relationship Id="rId32" Type="http://schemas.openxmlformats.org/officeDocument/2006/relationships/customXml" Target="../ink/ink25.xml"/><Relationship Id="rId37" Type="http://schemas.openxmlformats.org/officeDocument/2006/relationships/customXml" Target="../ink/ink30.xml"/><Relationship Id="rId40" Type="http://schemas.openxmlformats.org/officeDocument/2006/relationships/customXml" Target="../ink/ink33.xml"/><Relationship Id="rId45" Type="http://schemas.openxmlformats.org/officeDocument/2006/relationships/customXml" Target="../ink/ink38.xml"/><Relationship Id="rId53" Type="http://schemas.openxmlformats.org/officeDocument/2006/relationships/image" Target="NULL"/><Relationship Id="rId5" Type="http://schemas.openxmlformats.org/officeDocument/2006/relationships/customXml" Target="../ink/ink2.xml"/><Relationship Id="rId10" Type="http://schemas.openxmlformats.org/officeDocument/2006/relationships/customXml" Target="../ink/ink5.xml"/><Relationship Id="rId19" Type="http://schemas.openxmlformats.org/officeDocument/2006/relationships/customXml" Target="../ink/ink13.xml"/><Relationship Id="rId31" Type="http://schemas.openxmlformats.org/officeDocument/2006/relationships/customXml" Target="../ink/ink24.xml"/><Relationship Id="rId44" Type="http://schemas.openxmlformats.org/officeDocument/2006/relationships/customXml" Target="../ink/ink37.xml"/><Relationship Id="rId52" Type="http://schemas.openxmlformats.org/officeDocument/2006/relationships/customXml" Target="../ink/ink44.xml"/><Relationship Id="rId4" Type="http://schemas.openxmlformats.org/officeDocument/2006/relationships/image" Target="NULL"/><Relationship Id="rId9" Type="http://schemas.openxmlformats.org/officeDocument/2006/relationships/customXml" Target="../ink/ink4.xml"/><Relationship Id="rId14" Type="http://schemas.openxmlformats.org/officeDocument/2006/relationships/customXml" Target="../ink/ink9.xml"/><Relationship Id="rId22" Type="http://schemas.openxmlformats.org/officeDocument/2006/relationships/customXml" Target="../ink/ink16.xml"/><Relationship Id="rId27" Type="http://schemas.openxmlformats.org/officeDocument/2006/relationships/customXml" Target="../ink/ink21.xml"/><Relationship Id="rId30" Type="http://schemas.openxmlformats.org/officeDocument/2006/relationships/customXml" Target="../ink/ink23.xml"/><Relationship Id="rId35" Type="http://schemas.openxmlformats.org/officeDocument/2006/relationships/customXml" Target="../ink/ink28.xml"/><Relationship Id="rId43" Type="http://schemas.openxmlformats.org/officeDocument/2006/relationships/customXml" Target="../ink/ink36.xml"/><Relationship Id="rId48" Type="http://schemas.openxmlformats.org/officeDocument/2006/relationships/customXml" Target="../ink/ink41.xml"/><Relationship Id="rId8" Type="http://schemas.openxmlformats.org/officeDocument/2006/relationships/image" Target="NULL"/><Relationship Id="rId51" Type="http://schemas.openxmlformats.org/officeDocument/2006/relationships/image" Target="NULL"/><Relationship Id="rId3" Type="http://schemas.openxmlformats.org/officeDocument/2006/relationships/customXml" Target="../ink/ink1.xml"/><Relationship Id="rId12" Type="http://schemas.openxmlformats.org/officeDocument/2006/relationships/customXml" Target="../ink/ink7.xml"/><Relationship Id="rId17" Type="http://schemas.openxmlformats.org/officeDocument/2006/relationships/customXml" Target="../ink/ink12.xml"/><Relationship Id="rId25" Type="http://schemas.openxmlformats.org/officeDocument/2006/relationships/customXml" Target="../ink/ink19.xml"/><Relationship Id="rId33" Type="http://schemas.openxmlformats.org/officeDocument/2006/relationships/customXml" Target="../ink/ink26.xml"/><Relationship Id="rId38" Type="http://schemas.openxmlformats.org/officeDocument/2006/relationships/customXml" Target="../ink/ink31.xml"/><Relationship Id="rId46" Type="http://schemas.openxmlformats.org/officeDocument/2006/relationships/customXml" Target="../ink/ink39.xml"/><Relationship Id="rId20" Type="http://schemas.openxmlformats.org/officeDocument/2006/relationships/customXml" Target="../ink/ink14.xml"/><Relationship Id="rId41" Type="http://schemas.openxmlformats.org/officeDocument/2006/relationships/customXml" Target="../ink/ink34.xml"/><Relationship Id="rId54" Type="http://schemas.openxmlformats.org/officeDocument/2006/relationships/customXml" Target="../ink/ink45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5" Type="http://schemas.openxmlformats.org/officeDocument/2006/relationships/customXml" Target="../ink/ink10.xml"/><Relationship Id="rId23" Type="http://schemas.openxmlformats.org/officeDocument/2006/relationships/customXml" Target="../ink/ink17.xml"/><Relationship Id="rId28" Type="http://schemas.openxmlformats.org/officeDocument/2006/relationships/customXml" Target="../ink/ink22.xml"/><Relationship Id="rId36" Type="http://schemas.openxmlformats.org/officeDocument/2006/relationships/customXml" Target="../ink/ink29.xml"/><Relationship Id="rId49" Type="http://schemas.openxmlformats.org/officeDocument/2006/relationships/customXml" Target="../ink/ink4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3.xml"/><Relationship Id="rId18" Type="http://schemas.openxmlformats.org/officeDocument/2006/relationships/image" Target="NULL"/><Relationship Id="rId39" Type="http://schemas.openxmlformats.org/officeDocument/2006/relationships/customXml" Target="../ink/ink73.xml"/><Relationship Id="rId21" Type="http://schemas.openxmlformats.org/officeDocument/2006/relationships/customXml" Target="../ink/ink60.xml"/><Relationship Id="rId34" Type="http://schemas.openxmlformats.org/officeDocument/2006/relationships/image" Target="NULL"/><Relationship Id="rId42" Type="http://schemas.openxmlformats.org/officeDocument/2006/relationships/customXml" Target="../ink/ink76.xml"/><Relationship Id="rId47" Type="http://schemas.openxmlformats.org/officeDocument/2006/relationships/customXml" Target="../ink/ink81.xml"/><Relationship Id="rId50" Type="http://schemas.openxmlformats.org/officeDocument/2006/relationships/customXml" Target="../ink/ink84.xml"/><Relationship Id="rId55" Type="http://schemas.openxmlformats.org/officeDocument/2006/relationships/image" Target="../media/image1.tiff"/><Relationship Id="rId7" Type="http://schemas.openxmlformats.org/officeDocument/2006/relationships/customXml" Target="../ink/ink48.xml"/><Relationship Id="rId2" Type="http://schemas.openxmlformats.org/officeDocument/2006/relationships/notesSlide" Target="../notesSlides/notesSlide2.xml"/><Relationship Id="rId16" Type="http://schemas.openxmlformats.org/officeDocument/2006/relationships/customXml" Target="../ink/ink56.xml"/><Relationship Id="rId29" Type="http://schemas.openxmlformats.org/officeDocument/2006/relationships/image" Target="NULL"/><Relationship Id="rId11" Type="http://schemas.openxmlformats.org/officeDocument/2006/relationships/customXml" Target="../ink/ink51.xml"/><Relationship Id="rId24" Type="http://schemas.openxmlformats.org/officeDocument/2006/relationships/customXml" Target="../ink/ink63.xml"/><Relationship Id="rId32" Type="http://schemas.openxmlformats.org/officeDocument/2006/relationships/customXml" Target="../ink/ink67.xml"/><Relationship Id="rId37" Type="http://schemas.openxmlformats.org/officeDocument/2006/relationships/customXml" Target="../ink/ink71.xml"/><Relationship Id="rId40" Type="http://schemas.openxmlformats.org/officeDocument/2006/relationships/customXml" Target="../ink/ink74.xml"/><Relationship Id="rId45" Type="http://schemas.openxmlformats.org/officeDocument/2006/relationships/customXml" Target="../ink/ink79.xml"/><Relationship Id="rId53" Type="http://schemas.openxmlformats.org/officeDocument/2006/relationships/image" Target="NULL"/><Relationship Id="rId58" Type="http://schemas.openxmlformats.org/officeDocument/2006/relationships/customXml" Target="../ink/ink88.xml"/><Relationship Id="rId5" Type="http://schemas.openxmlformats.org/officeDocument/2006/relationships/customXml" Target="../ink/ink47.xml"/><Relationship Id="rId61" Type="http://schemas.openxmlformats.org/officeDocument/2006/relationships/customXml" Target="../ink/ink90.xml"/><Relationship Id="rId19" Type="http://schemas.openxmlformats.org/officeDocument/2006/relationships/customXml" Target="../ink/ink58.xml"/><Relationship Id="rId4" Type="http://schemas.openxmlformats.org/officeDocument/2006/relationships/image" Target="NULL"/><Relationship Id="rId9" Type="http://schemas.openxmlformats.org/officeDocument/2006/relationships/customXml" Target="../ink/ink49.xml"/><Relationship Id="rId14" Type="http://schemas.openxmlformats.org/officeDocument/2006/relationships/customXml" Target="../ink/ink54.xml"/><Relationship Id="rId22" Type="http://schemas.openxmlformats.org/officeDocument/2006/relationships/customXml" Target="../ink/ink61.xml"/><Relationship Id="rId30" Type="http://schemas.openxmlformats.org/officeDocument/2006/relationships/customXml" Target="../ink/ink65.xml"/><Relationship Id="rId35" Type="http://schemas.openxmlformats.org/officeDocument/2006/relationships/customXml" Target="../ink/ink69.xml"/><Relationship Id="rId43" Type="http://schemas.openxmlformats.org/officeDocument/2006/relationships/customXml" Target="../ink/ink77.xml"/><Relationship Id="rId48" Type="http://schemas.openxmlformats.org/officeDocument/2006/relationships/customXml" Target="../ink/ink82.xml"/><Relationship Id="rId56" Type="http://schemas.openxmlformats.org/officeDocument/2006/relationships/customXml" Target="../ink/ink87.xml"/><Relationship Id="rId8" Type="http://schemas.openxmlformats.org/officeDocument/2006/relationships/image" Target="NULL"/><Relationship Id="rId51" Type="http://schemas.openxmlformats.org/officeDocument/2006/relationships/image" Target="NULL"/><Relationship Id="rId3" Type="http://schemas.openxmlformats.org/officeDocument/2006/relationships/customXml" Target="../ink/ink46.xml"/><Relationship Id="rId12" Type="http://schemas.openxmlformats.org/officeDocument/2006/relationships/customXml" Target="../ink/ink52.xml"/><Relationship Id="rId17" Type="http://schemas.openxmlformats.org/officeDocument/2006/relationships/customXml" Target="../ink/ink57.xml"/><Relationship Id="rId25" Type="http://schemas.openxmlformats.org/officeDocument/2006/relationships/customXml" Target="../ink/ink64.xml"/><Relationship Id="rId33" Type="http://schemas.openxmlformats.org/officeDocument/2006/relationships/customXml" Target="../ink/ink68.xml"/><Relationship Id="rId38" Type="http://schemas.openxmlformats.org/officeDocument/2006/relationships/customXml" Target="../ink/ink72.xml"/><Relationship Id="rId46" Type="http://schemas.openxmlformats.org/officeDocument/2006/relationships/customXml" Target="../ink/ink80.xml"/><Relationship Id="rId59" Type="http://schemas.openxmlformats.org/officeDocument/2006/relationships/customXml" Target="../ink/ink89.xml"/><Relationship Id="rId20" Type="http://schemas.openxmlformats.org/officeDocument/2006/relationships/customXml" Target="../ink/ink59.xml"/><Relationship Id="rId41" Type="http://schemas.openxmlformats.org/officeDocument/2006/relationships/customXml" Target="../ink/ink75.xml"/><Relationship Id="rId54" Type="http://schemas.openxmlformats.org/officeDocument/2006/relationships/customXml" Target="../ink/ink86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5" Type="http://schemas.openxmlformats.org/officeDocument/2006/relationships/customXml" Target="../ink/ink55.xml"/><Relationship Id="rId23" Type="http://schemas.openxmlformats.org/officeDocument/2006/relationships/customXml" Target="../ink/ink62.xml"/><Relationship Id="rId36" Type="http://schemas.openxmlformats.org/officeDocument/2006/relationships/customXml" Target="../ink/ink70.xml"/><Relationship Id="rId49" Type="http://schemas.openxmlformats.org/officeDocument/2006/relationships/customXml" Target="../ink/ink83.xml"/><Relationship Id="rId57" Type="http://schemas.openxmlformats.org/officeDocument/2006/relationships/image" Target="NULL"/><Relationship Id="rId10" Type="http://schemas.openxmlformats.org/officeDocument/2006/relationships/customXml" Target="../ink/ink50.xml"/><Relationship Id="rId31" Type="http://schemas.openxmlformats.org/officeDocument/2006/relationships/customXml" Target="../ink/ink66.xml"/><Relationship Id="rId44" Type="http://schemas.openxmlformats.org/officeDocument/2006/relationships/customXml" Target="../ink/ink78.xml"/><Relationship Id="rId52" Type="http://schemas.openxmlformats.org/officeDocument/2006/relationships/customXml" Target="../ink/ink85.xml"/><Relationship Id="rId60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98.xml"/><Relationship Id="rId18" Type="http://schemas.openxmlformats.org/officeDocument/2006/relationships/image" Target="../media/image33.png"/><Relationship Id="rId26" Type="http://schemas.openxmlformats.org/officeDocument/2006/relationships/customXml" Target="../ink/ink110.xml"/><Relationship Id="rId39" Type="http://schemas.openxmlformats.org/officeDocument/2006/relationships/customXml" Target="../ink/ink122.xml"/><Relationship Id="rId21" Type="http://schemas.openxmlformats.org/officeDocument/2006/relationships/customXml" Target="../ink/ink105.xml"/><Relationship Id="rId34" Type="http://schemas.openxmlformats.org/officeDocument/2006/relationships/customXml" Target="../ink/ink117.xml"/><Relationship Id="rId42" Type="http://schemas.openxmlformats.org/officeDocument/2006/relationships/customXml" Target="../ink/ink125.xml"/><Relationship Id="rId47" Type="http://schemas.openxmlformats.org/officeDocument/2006/relationships/customXml" Target="../ink/ink130.xml"/><Relationship Id="rId50" Type="http://schemas.openxmlformats.org/officeDocument/2006/relationships/customXml" Target="../ink/ink133.xml"/><Relationship Id="rId55" Type="http://schemas.openxmlformats.org/officeDocument/2006/relationships/image" Target="../media/image1.tiff"/><Relationship Id="rId7" Type="http://schemas.openxmlformats.org/officeDocument/2006/relationships/customXml" Target="../ink/ink93.xml"/><Relationship Id="rId2" Type="http://schemas.openxmlformats.org/officeDocument/2006/relationships/notesSlide" Target="../notesSlides/notesSlide3.xml"/><Relationship Id="rId16" Type="http://schemas.openxmlformats.org/officeDocument/2006/relationships/customXml" Target="../ink/ink101.xml"/><Relationship Id="rId29" Type="http://schemas.openxmlformats.org/officeDocument/2006/relationships/image" Target="../media/image34.png"/><Relationship Id="rId11" Type="http://schemas.openxmlformats.org/officeDocument/2006/relationships/customXml" Target="../ink/ink96.xml"/><Relationship Id="rId24" Type="http://schemas.openxmlformats.org/officeDocument/2006/relationships/customXml" Target="../ink/ink108.xml"/><Relationship Id="rId32" Type="http://schemas.openxmlformats.org/officeDocument/2006/relationships/customXml" Target="../ink/ink115.xml"/><Relationship Id="rId37" Type="http://schemas.openxmlformats.org/officeDocument/2006/relationships/customXml" Target="../ink/ink120.xml"/><Relationship Id="rId40" Type="http://schemas.openxmlformats.org/officeDocument/2006/relationships/customXml" Target="../ink/ink123.xml"/><Relationship Id="rId45" Type="http://schemas.openxmlformats.org/officeDocument/2006/relationships/customXml" Target="../ink/ink128.xml"/><Relationship Id="rId53" Type="http://schemas.openxmlformats.org/officeDocument/2006/relationships/image" Target="../media/image36.png"/><Relationship Id="rId5" Type="http://schemas.openxmlformats.org/officeDocument/2006/relationships/customXml" Target="../ink/ink92.xml"/><Relationship Id="rId10" Type="http://schemas.openxmlformats.org/officeDocument/2006/relationships/customXml" Target="../ink/ink95.xml"/><Relationship Id="rId19" Type="http://schemas.openxmlformats.org/officeDocument/2006/relationships/customXml" Target="../ink/ink103.xml"/><Relationship Id="rId31" Type="http://schemas.openxmlformats.org/officeDocument/2006/relationships/customXml" Target="../ink/ink114.xml"/><Relationship Id="rId44" Type="http://schemas.openxmlformats.org/officeDocument/2006/relationships/customXml" Target="../ink/ink127.xml"/><Relationship Id="rId52" Type="http://schemas.openxmlformats.org/officeDocument/2006/relationships/customXml" Target="../ink/ink134.xml"/><Relationship Id="rId4" Type="http://schemas.openxmlformats.org/officeDocument/2006/relationships/image" Target="../media/image30.png"/><Relationship Id="rId9" Type="http://schemas.openxmlformats.org/officeDocument/2006/relationships/customXml" Target="../ink/ink94.xml"/><Relationship Id="rId14" Type="http://schemas.openxmlformats.org/officeDocument/2006/relationships/customXml" Target="../ink/ink99.xml"/><Relationship Id="rId22" Type="http://schemas.openxmlformats.org/officeDocument/2006/relationships/customXml" Target="../ink/ink106.xml"/><Relationship Id="rId27" Type="http://schemas.openxmlformats.org/officeDocument/2006/relationships/customXml" Target="../ink/ink111.xml"/><Relationship Id="rId30" Type="http://schemas.openxmlformats.org/officeDocument/2006/relationships/customXml" Target="../ink/ink113.xml"/><Relationship Id="rId35" Type="http://schemas.openxmlformats.org/officeDocument/2006/relationships/customXml" Target="../ink/ink118.xml"/><Relationship Id="rId43" Type="http://schemas.openxmlformats.org/officeDocument/2006/relationships/customXml" Target="../ink/ink126.xml"/><Relationship Id="rId48" Type="http://schemas.openxmlformats.org/officeDocument/2006/relationships/customXml" Target="../ink/ink131.xml"/><Relationship Id="rId8" Type="http://schemas.openxmlformats.org/officeDocument/2006/relationships/image" Target="../media/image32.png"/><Relationship Id="rId51" Type="http://schemas.openxmlformats.org/officeDocument/2006/relationships/image" Target="../media/image35.png"/><Relationship Id="rId3" Type="http://schemas.openxmlformats.org/officeDocument/2006/relationships/customXml" Target="../ink/ink91.xml"/><Relationship Id="rId12" Type="http://schemas.openxmlformats.org/officeDocument/2006/relationships/customXml" Target="../ink/ink97.xml"/><Relationship Id="rId17" Type="http://schemas.openxmlformats.org/officeDocument/2006/relationships/customXml" Target="../ink/ink102.xml"/><Relationship Id="rId25" Type="http://schemas.openxmlformats.org/officeDocument/2006/relationships/customXml" Target="../ink/ink109.xml"/><Relationship Id="rId33" Type="http://schemas.openxmlformats.org/officeDocument/2006/relationships/customXml" Target="../ink/ink116.xml"/><Relationship Id="rId38" Type="http://schemas.openxmlformats.org/officeDocument/2006/relationships/customXml" Target="../ink/ink121.xml"/><Relationship Id="rId46" Type="http://schemas.openxmlformats.org/officeDocument/2006/relationships/customXml" Target="../ink/ink129.xml"/><Relationship Id="rId20" Type="http://schemas.openxmlformats.org/officeDocument/2006/relationships/customXml" Target="../ink/ink104.xml"/><Relationship Id="rId41" Type="http://schemas.openxmlformats.org/officeDocument/2006/relationships/customXml" Target="../ink/ink124.xml"/><Relationship Id="rId54" Type="http://schemas.openxmlformats.org/officeDocument/2006/relationships/customXml" Target="../ink/ink1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5" Type="http://schemas.openxmlformats.org/officeDocument/2006/relationships/customXml" Target="../ink/ink100.xml"/><Relationship Id="rId23" Type="http://schemas.openxmlformats.org/officeDocument/2006/relationships/customXml" Target="../ink/ink107.xml"/><Relationship Id="rId28" Type="http://schemas.openxmlformats.org/officeDocument/2006/relationships/customXml" Target="../ink/ink112.xml"/><Relationship Id="rId36" Type="http://schemas.openxmlformats.org/officeDocument/2006/relationships/customXml" Target="../ink/ink119.xml"/><Relationship Id="rId49" Type="http://schemas.openxmlformats.org/officeDocument/2006/relationships/customXml" Target="../ink/ink13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43.xml"/><Relationship Id="rId18" Type="http://schemas.openxmlformats.org/officeDocument/2006/relationships/image" Target="../media/image33.png"/><Relationship Id="rId39" Type="http://schemas.openxmlformats.org/officeDocument/2006/relationships/customXml" Target="../ink/ink163.xml"/><Relationship Id="rId21" Type="http://schemas.openxmlformats.org/officeDocument/2006/relationships/customXml" Target="../ink/ink150.xml"/><Relationship Id="rId34" Type="http://schemas.openxmlformats.org/officeDocument/2006/relationships/image" Target="../media/image2.png"/><Relationship Id="rId42" Type="http://schemas.openxmlformats.org/officeDocument/2006/relationships/customXml" Target="../ink/ink166.xml"/><Relationship Id="rId47" Type="http://schemas.openxmlformats.org/officeDocument/2006/relationships/customXml" Target="../ink/ink171.xml"/><Relationship Id="rId50" Type="http://schemas.openxmlformats.org/officeDocument/2006/relationships/customXml" Target="../ink/ink174.xml"/><Relationship Id="rId55" Type="http://schemas.openxmlformats.org/officeDocument/2006/relationships/image" Target="../media/image1.tiff"/><Relationship Id="rId7" Type="http://schemas.openxmlformats.org/officeDocument/2006/relationships/customXml" Target="../ink/ink138.xml"/><Relationship Id="rId2" Type="http://schemas.openxmlformats.org/officeDocument/2006/relationships/notesSlide" Target="../notesSlides/notesSlide4.xml"/><Relationship Id="rId16" Type="http://schemas.openxmlformats.org/officeDocument/2006/relationships/customXml" Target="../ink/ink146.xml"/><Relationship Id="rId29" Type="http://schemas.openxmlformats.org/officeDocument/2006/relationships/image" Target="../media/image34.png"/><Relationship Id="rId11" Type="http://schemas.openxmlformats.org/officeDocument/2006/relationships/customXml" Target="../ink/ink141.xml"/><Relationship Id="rId24" Type="http://schemas.openxmlformats.org/officeDocument/2006/relationships/customXml" Target="../ink/ink153.xml"/><Relationship Id="rId32" Type="http://schemas.openxmlformats.org/officeDocument/2006/relationships/customXml" Target="../ink/ink157.xml"/><Relationship Id="rId37" Type="http://schemas.openxmlformats.org/officeDocument/2006/relationships/customXml" Target="../ink/ink161.xml"/><Relationship Id="rId40" Type="http://schemas.openxmlformats.org/officeDocument/2006/relationships/customXml" Target="../ink/ink164.xml"/><Relationship Id="rId45" Type="http://schemas.openxmlformats.org/officeDocument/2006/relationships/customXml" Target="../ink/ink169.xml"/><Relationship Id="rId53" Type="http://schemas.openxmlformats.org/officeDocument/2006/relationships/image" Target="../media/image36.png"/><Relationship Id="rId58" Type="http://schemas.openxmlformats.org/officeDocument/2006/relationships/customXml" Target="../ink/ink178.xml"/><Relationship Id="rId5" Type="http://schemas.openxmlformats.org/officeDocument/2006/relationships/customXml" Target="../ink/ink137.xml"/><Relationship Id="rId61" Type="http://schemas.openxmlformats.org/officeDocument/2006/relationships/customXml" Target="../ink/ink180.xml"/><Relationship Id="rId19" Type="http://schemas.openxmlformats.org/officeDocument/2006/relationships/customXml" Target="../ink/ink148.xml"/><Relationship Id="rId4" Type="http://schemas.openxmlformats.org/officeDocument/2006/relationships/image" Target="../media/image30.png"/><Relationship Id="rId9" Type="http://schemas.openxmlformats.org/officeDocument/2006/relationships/customXml" Target="../ink/ink139.xml"/><Relationship Id="rId14" Type="http://schemas.openxmlformats.org/officeDocument/2006/relationships/customXml" Target="../ink/ink144.xml"/><Relationship Id="rId22" Type="http://schemas.openxmlformats.org/officeDocument/2006/relationships/customXml" Target="../ink/ink151.xml"/><Relationship Id="rId30" Type="http://schemas.openxmlformats.org/officeDocument/2006/relationships/customXml" Target="../ink/ink155.xml"/><Relationship Id="rId35" Type="http://schemas.openxmlformats.org/officeDocument/2006/relationships/customXml" Target="../ink/ink159.xml"/><Relationship Id="rId43" Type="http://schemas.openxmlformats.org/officeDocument/2006/relationships/customXml" Target="../ink/ink167.xml"/><Relationship Id="rId48" Type="http://schemas.openxmlformats.org/officeDocument/2006/relationships/customXml" Target="../ink/ink172.xml"/><Relationship Id="rId56" Type="http://schemas.openxmlformats.org/officeDocument/2006/relationships/customXml" Target="../ink/ink177.xml"/><Relationship Id="rId8" Type="http://schemas.openxmlformats.org/officeDocument/2006/relationships/image" Target="../media/image32.png"/><Relationship Id="rId51" Type="http://schemas.openxmlformats.org/officeDocument/2006/relationships/image" Target="../media/image35.png"/><Relationship Id="rId3" Type="http://schemas.openxmlformats.org/officeDocument/2006/relationships/customXml" Target="../ink/ink136.xml"/><Relationship Id="rId12" Type="http://schemas.openxmlformats.org/officeDocument/2006/relationships/customXml" Target="../ink/ink142.xml"/><Relationship Id="rId17" Type="http://schemas.openxmlformats.org/officeDocument/2006/relationships/customXml" Target="../ink/ink147.xml"/><Relationship Id="rId25" Type="http://schemas.openxmlformats.org/officeDocument/2006/relationships/customXml" Target="../ink/ink154.xml"/><Relationship Id="rId33" Type="http://schemas.openxmlformats.org/officeDocument/2006/relationships/customXml" Target="../ink/ink158.xml"/><Relationship Id="rId38" Type="http://schemas.openxmlformats.org/officeDocument/2006/relationships/customXml" Target="../ink/ink162.xml"/><Relationship Id="rId46" Type="http://schemas.openxmlformats.org/officeDocument/2006/relationships/customXml" Target="../ink/ink170.xml"/><Relationship Id="rId59" Type="http://schemas.openxmlformats.org/officeDocument/2006/relationships/customXml" Target="../ink/ink179.xml"/><Relationship Id="rId20" Type="http://schemas.openxmlformats.org/officeDocument/2006/relationships/customXml" Target="../ink/ink149.xml"/><Relationship Id="rId41" Type="http://schemas.openxmlformats.org/officeDocument/2006/relationships/customXml" Target="../ink/ink165.xml"/><Relationship Id="rId54" Type="http://schemas.openxmlformats.org/officeDocument/2006/relationships/customXml" Target="../ink/ink17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5" Type="http://schemas.openxmlformats.org/officeDocument/2006/relationships/customXml" Target="../ink/ink145.xml"/><Relationship Id="rId23" Type="http://schemas.openxmlformats.org/officeDocument/2006/relationships/customXml" Target="../ink/ink152.xml"/><Relationship Id="rId36" Type="http://schemas.openxmlformats.org/officeDocument/2006/relationships/customXml" Target="../ink/ink160.xml"/><Relationship Id="rId49" Type="http://schemas.openxmlformats.org/officeDocument/2006/relationships/customXml" Target="../ink/ink173.xml"/><Relationship Id="rId57" Type="http://schemas.openxmlformats.org/officeDocument/2006/relationships/image" Target="../media/image3.png"/><Relationship Id="rId10" Type="http://schemas.openxmlformats.org/officeDocument/2006/relationships/customXml" Target="../ink/ink140.xml"/><Relationship Id="rId31" Type="http://schemas.openxmlformats.org/officeDocument/2006/relationships/customXml" Target="../ink/ink156.xml"/><Relationship Id="rId44" Type="http://schemas.openxmlformats.org/officeDocument/2006/relationships/customXml" Target="../ink/ink168.xml"/><Relationship Id="rId52" Type="http://schemas.openxmlformats.org/officeDocument/2006/relationships/customXml" Target="../ink/ink175.xml"/><Relationship Id="rId60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88.xml"/><Relationship Id="rId18" Type="http://schemas.openxmlformats.org/officeDocument/2006/relationships/image" Target="../media/image33.png"/><Relationship Id="rId26" Type="http://schemas.openxmlformats.org/officeDocument/2006/relationships/customXml" Target="../ink/ink200.xml"/><Relationship Id="rId39" Type="http://schemas.openxmlformats.org/officeDocument/2006/relationships/customXml" Target="../ink/ink212.xml"/><Relationship Id="rId21" Type="http://schemas.openxmlformats.org/officeDocument/2006/relationships/customXml" Target="../ink/ink195.xml"/><Relationship Id="rId34" Type="http://schemas.openxmlformats.org/officeDocument/2006/relationships/customXml" Target="../ink/ink208.xml"/><Relationship Id="rId42" Type="http://schemas.openxmlformats.org/officeDocument/2006/relationships/image" Target="../media/image31.png"/><Relationship Id="rId7" Type="http://schemas.openxmlformats.org/officeDocument/2006/relationships/customXml" Target="../ink/ink183.xml"/><Relationship Id="rId2" Type="http://schemas.openxmlformats.org/officeDocument/2006/relationships/notesSlide" Target="../notesSlides/notesSlide5.xml"/><Relationship Id="rId16" Type="http://schemas.openxmlformats.org/officeDocument/2006/relationships/customXml" Target="../ink/ink191.xml"/><Relationship Id="rId29" Type="http://schemas.openxmlformats.org/officeDocument/2006/relationships/customXml" Target="../ink/ink203.xml"/><Relationship Id="rId11" Type="http://schemas.openxmlformats.org/officeDocument/2006/relationships/customXml" Target="../ink/ink186.xml"/><Relationship Id="rId24" Type="http://schemas.openxmlformats.org/officeDocument/2006/relationships/customXml" Target="../ink/ink198.xml"/><Relationship Id="rId32" Type="http://schemas.openxmlformats.org/officeDocument/2006/relationships/customXml" Target="../ink/ink206.xml"/><Relationship Id="rId37" Type="http://schemas.openxmlformats.org/officeDocument/2006/relationships/customXml" Target="../ink/ink211.xml"/><Relationship Id="rId40" Type="http://schemas.openxmlformats.org/officeDocument/2006/relationships/image" Target="../media/image34.png"/><Relationship Id="rId45" Type="http://schemas.openxmlformats.org/officeDocument/2006/relationships/customXml" Target="../ink/ink215.xml"/><Relationship Id="rId53" Type="http://schemas.openxmlformats.org/officeDocument/2006/relationships/image" Target="../media/image36.png"/><Relationship Id="rId5" Type="http://schemas.openxmlformats.org/officeDocument/2006/relationships/customXml" Target="../ink/ink182.xml"/><Relationship Id="rId15" Type="http://schemas.openxmlformats.org/officeDocument/2006/relationships/customXml" Target="../ink/ink190.xml"/><Relationship Id="rId23" Type="http://schemas.openxmlformats.org/officeDocument/2006/relationships/customXml" Target="../ink/ink197.xml"/><Relationship Id="rId28" Type="http://schemas.openxmlformats.org/officeDocument/2006/relationships/customXml" Target="../ink/ink202.xml"/><Relationship Id="rId36" Type="http://schemas.openxmlformats.org/officeDocument/2006/relationships/customXml" Target="../ink/ink210.xml"/><Relationship Id="rId10" Type="http://schemas.openxmlformats.org/officeDocument/2006/relationships/customXml" Target="../ink/ink185.xml"/><Relationship Id="rId19" Type="http://schemas.openxmlformats.org/officeDocument/2006/relationships/customXml" Target="../ink/ink193.xml"/><Relationship Id="rId31" Type="http://schemas.openxmlformats.org/officeDocument/2006/relationships/customXml" Target="../ink/ink205.xml"/><Relationship Id="rId44" Type="http://schemas.openxmlformats.org/officeDocument/2006/relationships/image" Target="../media/image32.png"/><Relationship Id="rId52" Type="http://schemas.openxmlformats.org/officeDocument/2006/relationships/customXml" Target="../ink/ink217.xml"/><Relationship Id="rId4" Type="http://schemas.openxmlformats.org/officeDocument/2006/relationships/image" Target="../media/image30.png"/><Relationship Id="rId9" Type="http://schemas.openxmlformats.org/officeDocument/2006/relationships/customXml" Target="../ink/ink184.xml"/><Relationship Id="rId14" Type="http://schemas.openxmlformats.org/officeDocument/2006/relationships/customXml" Target="../ink/ink189.xml"/><Relationship Id="rId22" Type="http://schemas.openxmlformats.org/officeDocument/2006/relationships/customXml" Target="../ink/ink196.xml"/><Relationship Id="rId27" Type="http://schemas.openxmlformats.org/officeDocument/2006/relationships/customXml" Target="../ink/ink201.xml"/><Relationship Id="rId30" Type="http://schemas.openxmlformats.org/officeDocument/2006/relationships/customXml" Target="../ink/ink204.xml"/><Relationship Id="rId35" Type="http://schemas.openxmlformats.org/officeDocument/2006/relationships/customXml" Target="../ink/ink209.xml"/><Relationship Id="rId43" Type="http://schemas.openxmlformats.org/officeDocument/2006/relationships/customXml" Target="../ink/ink214.xml"/><Relationship Id="rId8" Type="http://schemas.openxmlformats.org/officeDocument/2006/relationships/image" Target="../media/image32.png"/><Relationship Id="rId51" Type="http://schemas.openxmlformats.org/officeDocument/2006/relationships/image" Target="../media/image35.png"/><Relationship Id="rId3" Type="http://schemas.openxmlformats.org/officeDocument/2006/relationships/customXml" Target="../ink/ink181.xml"/><Relationship Id="rId12" Type="http://schemas.openxmlformats.org/officeDocument/2006/relationships/customXml" Target="../ink/ink187.xml"/><Relationship Id="rId17" Type="http://schemas.openxmlformats.org/officeDocument/2006/relationships/customXml" Target="../ink/ink192.xml"/><Relationship Id="rId25" Type="http://schemas.openxmlformats.org/officeDocument/2006/relationships/customXml" Target="../ink/ink199.xml"/><Relationship Id="rId33" Type="http://schemas.openxmlformats.org/officeDocument/2006/relationships/customXml" Target="../ink/ink207.xml"/><Relationship Id="rId38" Type="http://schemas.openxmlformats.org/officeDocument/2006/relationships/image" Target="../media/image1.tiff"/><Relationship Id="rId46" Type="http://schemas.openxmlformats.org/officeDocument/2006/relationships/customXml" Target="../ink/ink216.xml"/><Relationship Id="rId20" Type="http://schemas.openxmlformats.org/officeDocument/2006/relationships/customXml" Target="../ink/ink194.xml"/><Relationship Id="rId41" Type="http://schemas.openxmlformats.org/officeDocument/2006/relationships/customXml" Target="../ink/ink213.xml"/><Relationship Id="rId54" Type="http://schemas.openxmlformats.org/officeDocument/2006/relationships/customXml" Target="../ink/ink2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B26132E-764C-144A-9BE7-9AAD2187359D}"/>
              </a:ext>
            </a:extLst>
          </p:cNvPr>
          <p:cNvSpPr/>
          <p:nvPr/>
        </p:nvSpPr>
        <p:spPr>
          <a:xfrm>
            <a:off x="1571410" y="424070"/>
            <a:ext cx="6419651" cy="39902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40AD674F-4C60-6C4E-A88D-0AA954B7F0AE}"/>
              </a:ext>
            </a:extLst>
          </p:cNvPr>
          <p:cNvSpPr/>
          <p:nvPr/>
        </p:nvSpPr>
        <p:spPr>
          <a:xfrm>
            <a:off x="1710626" y="538947"/>
            <a:ext cx="2343818" cy="586166"/>
          </a:xfrm>
          <a:prstGeom prst="roundRect">
            <a:avLst/>
          </a:prstGeom>
          <a:solidFill>
            <a:srgbClr val="FDAD36"/>
          </a:solidFill>
          <a:ln w="76200">
            <a:solidFill>
              <a:srgbClr val="AC170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B93E4C9-19F6-9248-8538-9FA2C26F5ADA}"/>
              </a:ext>
            </a:extLst>
          </p:cNvPr>
          <p:cNvSpPr/>
          <p:nvPr/>
        </p:nvSpPr>
        <p:spPr>
          <a:xfrm>
            <a:off x="4159842" y="540649"/>
            <a:ext cx="3635192" cy="579765"/>
          </a:xfrm>
          <a:prstGeom prst="roundRect">
            <a:avLst/>
          </a:prstGeom>
          <a:solidFill>
            <a:srgbClr val="FDAD36"/>
          </a:solidFill>
          <a:ln w="76200">
            <a:solidFill>
              <a:srgbClr val="AC170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1EE6277-A357-354F-B401-F965C5B6C5CA}"/>
              </a:ext>
            </a:extLst>
          </p:cNvPr>
          <p:cNvSpPr/>
          <p:nvPr/>
        </p:nvSpPr>
        <p:spPr>
          <a:xfrm>
            <a:off x="1723982" y="2053074"/>
            <a:ext cx="3494778" cy="579624"/>
          </a:xfrm>
          <a:prstGeom prst="roundRect">
            <a:avLst/>
          </a:prstGeom>
          <a:solidFill>
            <a:srgbClr val="EDD13A"/>
          </a:solidFill>
          <a:ln w="76200">
            <a:solidFill>
              <a:srgbClr val="AC170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9EAE24C-F114-1748-9A93-89100F2FB3D6}"/>
              </a:ext>
            </a:extLst>
          </p:cNvPr>
          <p:cNvSpPr/>
          <p:nvPr/>
        </p:nvSpPr>
        <p:spPr>
          <a:xfrm>
            <a:off x="5431239" y="2060549"/>
            <a:ext cx="2411896" cy="579624"/>
          </a:xfrm>
          <a:prstGeom prst="roundRect">
            <a:avLst/>
          </a:prstGeom>
          <a:solidFill>
            <a:srgbClr val="EDD13A"/>
          </a:solidFill>
          <a:ln w="76200">
            <a:solidFill>
              <a:srgbClr val="AC170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80DC72A-44CF-444C-9846-50A1D1CCC2AA}"/>
              </a:ext>
            </a:extLst>
          </p:cNvPr>
          <p:cNvSpPr/>
          <p:nvPr/>
        </p:nvSpPr>
        <p:spPr>
          <a:xfrm>
            <a:off x="1724153" y="2841280"/>
            <a:ext cx="2326316" cy="586166"/>
          </a:xfrm>
          <a:prstGeom prst="roundRect">
            <a:avLst/>
          </a:prstGeom>
          <a:solidFill>
            <a:srgbClr val="19DCC3"/>
          </a:solidFill>
          <a:ln w="76200">
            <a:solidFill>
              <a:srgbClr val="392A73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0B154E6-8D02-2346-8252-E02086FBEBC9}"/>
              </a:ext>
            </a:extLst>
          </p:cNvPr>
          <p:cNvSpPr/>
          <p:nvPr/>
        </p:nvSpPr>
        <p:spPr>
          <a:xfrm>
            <a:off x="8117071" y="424070"/>
            <a:ext cx="3761075" cy="3990275"/>
          </a:xfrm>
          <a:prstGeom prst="rect">
            <a:avLst/>
          </a:prstGeom>
          <a:noFill/>
          <a:ln w="5715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D13FB7E-274A-674D-892B-EEE904BFA080}"/>
              </a:ext>
            </a:extLst>
          </p:cNvPr>
          <p:cNvSpPr txBox="1"/>
          <p:nvPr/>
        </p:nvSpPr>
        <p:spPr>
          <a:xfrm>
            <a:off x="196097" y="607490"/>
            <a:ext cx="1401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Individual 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F5A141D-A159-3245-AC7D-6F22D48CB85E}"/>
              </a:ext>
            </a:extLst>
          </p:cNvPr>
          <p:cNvSpPr txBox="1"/>
          <p:nvPr/>
        </p:nvSpPr>
        <p:spPr>
          <a:xfrm>
            <a:off x="196097" y="2140561"/>
            <a:ext cx="1401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Individual B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3103323-464A-374A-B45B-B3B836FBA8DD}"/>
              </a:ext>
            </a:extLst>
          </p:cNvPr>
          <p:cNvSpPr txBox="1"/>
          <p:nvPr/>
        </p:nvSpPr>
        <p:spPr>
          <a:xfrm>
            <a:off x="196097" y="2945834"/>
            <a:ext cx="1401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Individual C</a:t>
            </a:r>
          </a:p>
        </p:txBody>
      </p:sp>
      <p:sp>
        <p:nvSpPr>
          <p:cNvPr id="40" name="Bent-Up Arrow 39">
            <a:extLst>
              <a:ext uri="{FF2B5EF4-FFF2-40B4-BE49-F238E27FC236}">
                <a16:creationId xmlns:a16="http://schemas.microsoft.com/office/drawing/2014/main" id="{EB343E83-C4BD-A544-A585-9A91B45127AF}"/>
              </a:ext>
            </a:extLst>
          </p:cNvPr>
          <p:cNvSpPr/>
          <p:nvPr/>
        </p:nvSpPr>
        <p:spPr>
          <a:xfrm rot="5400000">
            <a:off x="2071408" y="5199359"/>
            <a:ext cx="945931" cy="1043833"/>
          </a:xfrm>
          <a:prstGeom prst="bentUpArrow">
            <a:avLst>
              <a:gd name="adj1" fmla="val 25000"/>
              <a:gd name="adj2" fmla="val 25949"/>
              <a:gd name="adj3" fmla="val 25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9CB0188-171E-8B4C-B604-A70577D81B51}"/>
              </a:ext>
            </a:extLst>
          </p:cNvPr>
          <p:cNvSpPr txBox="1"/>
          <p:nvPr/>
        </p:nvSpPr>
        <p:spPr>
          <a:xfrm>
            <a:off x="1425712" y="4481204"/>
            <a:ext cx="32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 with the whoops from n-1 whoop bout from each individual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DA26D28-EAD9-814F-BEEE-90AE3B4891D2}"/>
              </a:ext>
            </a:extLst>
          </p:cNvPr>
          <p:cNvSpPr/>
          <p:nvPr/>
        </p:nvSpPr>
        <p:spPr>
          <a:xfrm>
            <a:off x="3180939" y="5425809"/>
            <a:ext cx="1401660" cy="9459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 Random Forest</a:t>
            </a:r>
          </a:p>
        </p:txBody>
      </p:sp>
      <p:sp>
        <p:nvSpPr>
          <p:cNvPr id="43" name="Down Arrow 42">
            <a:extLst>
              <a:ext uri="{FF2B5EF4-FFF2-40B4-BE49-F238E27FC236}">
                <a16:creationId xmlns:a16="http://schemas.microsoft.com/office/drawing/2014/main" id="{A7858A43-E682-3A44-8A11-48EC137ED1D2}"/>
              </a:ext>
            </a:extLst>
          </p:cNvPr>
          <p:cNvSpPr/>
          <p:nvPr/>
        </p:nvSpPr>
        <p:spPr>
          <a:xfrm rot="16200000">
            <a:off x="5965281" y="5358596"/>
            <a:ext cx="881098" cy="108035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088C975-B717-0C40-B8BB-C3AFE5F0C335}"/>
              </a:ext>
            </a:extLst>
          </p:cNvPr>
          <p:cNvSpPr txBox="1"/>
          <p:nvPr/>
        </p:nvSpPr>
        <p:spPr>
          <a:xfrm>
            <a:off x="8396216" y="4425368"/>
            <a:ext cx="33761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random forest with the whoops from one bout from each individual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274F20F-1D1F-194C-AC5C-E91D6C716886}"/>
              </a:ext>
            </a:extLst>
          </p:cNvPr>
          <p:cNvGrpSpPr/>
          <p:nvPr/>
        </p:nvGrpSpPr>
        <p:grpSpPr>
          <a:xfrm>
            <a:off x="1871403" y="687204"/>
            <a:ext cx="2006677" cy="258760"/>
            <a:chOff x="2568061" y="1176934"/>
            <a:chExt cx="2006677" cy="25876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F7F2AE0-AEF4-F84A-8BA4-7343FF351922}"/>
                </a:ext>
              </a:extLst>
            </p:cNvPr>
            <p:cNvSpPr/>
            <p:nvPr/>
          </p:nvSpPr>
          <p:spPr>
            <a:xfrm>
              <a:off x="2568061" y="1176934"/>
              <a:ext cx="578069" cy="2587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48FEAE1-ED2E-7145-AD48-3ADA407EA248}"/>
                </a:ext>
              </a:extLst>
            </p:cNvPr>
            <p:cNvSpPr/>
            <p:nvPr/>
          </p:nvSpPr>
          <p:spPr>
            <a:xfrm>
              <a:off x="3292589" y="1176934"/>
              <a:ext cx="578069" cy="2587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CFAEFC4-CB42-C948-AF69-B6ABAB4FC5F3}"/>
                </a:ext>
              </a:extLst>
            </p:cNvPr>
            <p:cNvSpPr/>
            <p:nvPr/>
          </p:nvSpPr>
          <p:spPr>
            <a:xfrm>
              <a:off x="3996669" y="1176934"/>
              <a:ext cx="578069" cy="2587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70FBC7D-0427-EB45-BBC7-B0524D2AF95A}"/>
                    </a:ext>
                  </a:extLst>
                </p14:cNvPr>
                <p14:cNvContentPartPr/>
                <p14:nvPr/>
              </p14:nvContentPartPr>
              <p14:xfrm>
                <a:off x="2650549" y="1219718"/>
                <a:ext cx="407880" cy="1497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70FBC7D-0427-EB45-BBC7-B0524D2AF95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32549" y="1201718"/>
                  <a:ext cx="443520" cy="1854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25B48E43-05EE-704B-85B4-C88A4F595B66}"/>
                </a:ext>
              </a:extLst>
            </p:cNvPr>
            <p:cNvGrpSpPr/>
            <p:nvPr/>
          </p:nvGrpSpPr>
          <p:grpSpPr>
            <a:xfrm>
              <a:off x="3369829" y="1247078"/>
              <a:ext cx="1054800" cy="128520"/>
              <a:chOff x="3366292" y="1219770"/>
              <a:chExt cx="1054800" cy="128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5CCA61E5-FC98-0847-9490-EA9DD896CCDC}"/>
                      </a:ext>
                    </a:extLst>
                  </p14:cNvPr>
                  <p14:cNvContentPartPr/>
                  <p14:nvPr/>
                </p14:nvContentPartPr>
                <p14:xfrm>
                  <a:off x="3366292" y="1219770"/>
                  <a:ext cx="403920" cy="12852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5CCA61E5-FC98-0847-9490-EA9DD896CCDC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3348652" y="1202130"/>
                    <a:ext cx="439560" cy="164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0D0D1873-9E82-B84C-B4A3-FF6436C6D033}"/>
                      </a:ext>
                    </a:extLst>
                  </p14:cNvPr>
                  <p14:cNvContentPartPr/>
                  <p14:nvPr/>
                </p14:nvContentPartPr>
                <p14:xfrm>
                  <a:off x="4154332" y="1309410"/>
                  <a:ext cx="266760" cy="684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0D0D1873-9E82-B84C-B4A3-FF6436C6D033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136332" y="1291770"/>
                    <a:ext cx="302400" cy="4248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679795F-D511-7F41-A22F-CB1838E5AC93}"/>
              </a:ext>
            </a:extLst>
          </p:cNvPr>
          <p:cNvGrpSpPr/>
          <p:nvPr/>
        </p:nvGrpSpPr>
        <p:grpSpPr>
          <a:xfrm>
            <a:off x="1881703" y="3012836"/>
            <a:ext cx="2006677" cy="258760"/>
            <a:chOff x="2568061" y="1176934"/>
            <a:chExt cx="2006677" cy="25876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39E5D7A-CF8E-4A41-A63B-490D728F25D8}"/>
                </a:ext>
              </a:extLst>
            </p:cNvPr>
            <p:cNvSpPr/>
            <p:nvPr/>
          </p:nvSpPr>
          <p:spPr>
            <a:xfrm>
              <a:off x="2568061" y="1176934"/>
              <a:ext cx="578069" cy="2587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63117D0-9762-4F49-941D-05B0D6EC910E}"/>
                </a:ext>
              </a:extLst>
            </p:cNvPr>
            <p:cNvSpPr/>
            <p:nvPr/>
          </p:nvSpPr>
          <p:spPr>
            <a:xfrm>
              <a:off x="3292589" y="1176934"/>
              <a:ext cx="578069" cy="2587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6213CBF-1CA8-2040-9B95-0AB01B13BB09}"/>
                </a:ext>
              </a:extLst>
            </p:cNvPr>
            <p:cNvSpPr/>
            <p:nvPr/>
          </p:nvSpPr>
          <p:spPr>
            <a:xfrm>
              <a:off x="3996669" y="1176934"/>
              <a:ext cx="578069" cy="2587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F1CF728-EB8F-1E48-ADDC-0A9565B05CFA}"/>
                    </a:ext>
                  </a:extLst>
                </p14:cNvPr>
                <p14:cNvContentPartPr/>
                <p14:nvPr/>
              </p14:nvContentPartPr>
              <p14:xfrm>
                <a:off x="2650549" y="1219718"/>
                <a:ext cx="407880" cy="1497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F1CF728-EB8F-1E48-ADDC-0A9565B05CF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32549" y="1201718"/>
                  <a:ext cx="443520" cy="1854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D8479D62-3EEB-E94F-B055-0185CE6B6002}"/>
                </a:ext>
              </a:extLst>
            </p:cNvPr>
            <p:cNvGrpSpPr/>
            <p:nvPr/>
          </p:nvGrpSpPr>
          <p:grpSpPr>
            <a:xfrm>
              <a:off x="3369829" y="1247078"/>
              <a:ext cx="1054800" cy="128520"/>
              <a:chOff x="3366292" y="1219770"/>
              <a:chExt cx="1054800" cy="128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B5C6143F-C83A-E940-B353-A9E424C17DD8}"/>
                      </a:ext>
                    </a:extLst>
                  </p14:cNvPr>
                  <p14:cNvContentPartPr/>
                  <p14:nvPr/>
                </p14:nvContentPartPr>
                <p14:xfrm>
                  <a:off x="3366292" y="1219770"/>
                  <a:ext cx="403920" cy="128520"/>
                </p14:xfrm>
              </p:contentPart>
            </mc:Choice>
            <mc:Fallback xmlns="">
              <p:pic>
                <p:nvPicPr>
                  <p:cNvPr id="67" name="Ink 66">
                    <a:extLst>
                      <a:ext uri="{FF2B5EF4-FFF2-40B4-BE49-F238E27FC236}">
                        <a16:creationId xmlns:a16="http://schemas.microsoft.com/office/drawing/2014/main" id="{B5C6143F-C83A-E940-B353-A9E424C17DD8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3348652" y="1202130"/>
                    <a:ext cx="439560" cy="164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5E52B449-B11E-1444-B8E9-502FA7BDF494}"/>
                      </a:ext>
                    </a:extLst>
                  </p14:cNvPr>
                  <p14:cNvContentPartPr/>
                  <p14:nvPr/>
                </p14:nvContentPartPr>
                <p14:xfrm>
                  <a:off x="4154332" y="1309410"/>
                  <a:ext cx="266760" cy="6840"/>
                </p14:xfrm>
              </p:contentPart>
            </mc:Choice>
            <mc:Fallback xmlns="">
              <p:pic>
                <p:nvPicPr>
                  <p:cNvPr id="68" name="Ink 67">
                    <a:extLst>
                      <a:ext uri="{FF2B5EF4-FFF2-40B4-BE49-F238E27FC236}">
                        <a16:creationId xmlns:a16="http://schemas.microsoft.com/office/drawing/2014/main" id="{5E52B449-B11E-1444-B8E9-502FA7BDF494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136332" y="1291770"/>
                    <a:ext cx="302400" cy="4248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077623EF-58D4-4744-804A-CABD3AF10211}"/>
              </a:ext>
            </a:extLst>
          </p:cNvPr>
          <p:cNvGrpSpPr/>
          <p:nvPr/>
        </p:nvGrpSpPr>
        <p:grpSpPr>
          <a:xfrm>
            <a:off x="5617507" y="2200479"/>
            <a:ext cx="2006677" cy="258760"/>
            <a:chOff x="5347455" y="2006712"/>
            <a:chExt cx="2006677" cy="25876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134479C-06D4-444F-9E3F-64E540049099}"/>
                </a:ext>
              </a:extLst>
            </p:cNvPr>
            <p:cNvSpPr/>
            <p:nvPr/>
          </p:nvSpPr>
          <p:spPr>
            <a:xfrm>
              <a:off x="6071983" y="2006712"/>
              <a:ext cx="578069" cy="2587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EDA0DA-A23D-D449-9B18-02AA2110F382}"/>
                </a:ext>
              </a:extLst>
            </p:cNvPr>
            <p:cNvSpPr/>
            <p:nvPr/>
          </p:nvSpPr>
          <p:spPr>
            <a:xfrm>
              <a:off x="6776063" y="2006712"/>
              <a:ext cx="578069" cy="2587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2D2344FB-1EA7-EF45-A0DE-50371118517D}"/>
                </a:ext>
              </a:extLst>
            </p:cNvPr>
            <p:cNvGrpSpPr/>
            <p:nvPr/>
          </p:nvGrpSpPr>
          <p:grpSpPr>
            <a:xfrm>
              <a:off x="5347455" y="2006712"/>
              <a:ext cx="1856568" cy="258760"/>
              <a:chOff x="5347455" y="2006712"/>
              <a:chExt cx="1856568" cy="258760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5B2DB316-D8B1-B14B-9CE9-220C1D52048C}"/>
                  </a:ext>
                </a:extLst>
              </p:cNvPr>
              <p:cNvSpPr/>
              <p:nvPr/>
            </p:nvSpPr>
            <p:spPr>
              <a:xfrm>
                <a:off x="5347455" y="2006712"/>
                <a:ext cx="578069" cy="2587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73" name="Ink 72">
                    <a:extLst>
                      <a:ext uri="{FF2B5EF4-FFF2-40B4-BE49-F238E27FC236}">
                        <a16:creationId xmlns:a16="http://schemas.microsoft.com/office/drawing/2014/main" id="{3034B3B7-8348-EE41-B43D-BC88F80425B4}"/>
                      </a:ext>
                    </a:extLst>
                  </p14:cNvPr>
                  <p14:cNvContentPartPr/>
                  <p14:nvPr/>
                </p14:nvContentPartPr>
                <p14:xfrm>
                  <a:off x="5429943" y="2049496"/>
                  <a:ext cx="407880" cy="149760"/>
                </p14:xfrm>
              </p:contentPart>
            </mc:Choice>
            <mc:Fallback xmlns="">
              <p:pic>
                <p:nvPicPr>
                  <p:cNvPr id="73" name="Ink 72">
                    <a:extLst>
                      <a:ext uri="{FF2B5EF4-FFF2-40B4-BE49-F238E27FC236}">
                        <a16:creationId xmlns:a16="http://schemas.microsoft.com/office/drawing/2014/main" id="{3034B3B7-8348-EE41-B43D-BC88F80425B4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411943" y="2031496"/>
                    <a:ext cx="443520" cy="18540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B1D77038-028D-9544-BFCB-D104A3373509}"/>
                  </a:ext>
                </a:extLst>
              </p:cNvPr>
              <p:cNvGrpSpPr/>
              <p:nvPr/>
            </p:nvGrpSpPr>
            <p:grpSpPr>
              <a:xfrm>
                <a:off x="6149223" y="2076856"/>
                <a:ext cx="1054800" cy="128520"/>
                <a:chOff x="3366292" y="1219770"/>
                <a:chExt cx="1054800" cy="12852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13">
                  <p14:nvContentPartPr>
                    <p14:cNvPr id="75" name="Ink 74">
                      <a:extLst>
                        <a:ext uri="{FF2B5EF4-FFF2-40B4-BE49-F238E27FC236}">
                          <a16:creationId xmlns:a16="http://schemas.microsoft.com/office/drawing/2014/main" id="{5E25F284-2767-0342-9CC4-99881E8F1DA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366292" y="1219770"/>
                    <a:ext cx="403920" cy="128520"/>
                  </p14:xfrm>
                </p:contentPart>
              </mc:Choice>
              <mc:Fallback xmlns="">
                <p:pic>
                  <p:nvPicPr>
                    <p:cNvPr id="75" name="Ink 74">
                      <a:extLst>
                        <a:ext uri="{FF2B5EF4-FFF2-40B4-BE49-F238E27FC236}">
                          <a16:creationId xmlns:a16="http://schemas.microsoft.com/office/drawing/2014/main" id="{5E25F284-2767-0342-9CC4-99881E8F1DAC}"/>
                        </a:ext>
                      </a:extLst>
                    </p:cNvPr>
                    <p:cNvPicPr/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3348652" y="1202130"/>
                      <a:ext cx="439560" cy="1641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4">
                  <p14:nvContentPartPr>
                    <p14:cNvPr id="76" name="Ink 75">
                      <a:extLst>
                        <a:ext uri="{FF2B5EF4-FFF2-40B4-BE49-F238E27FC236}">
                          <a16:creationId xmlns:a16="http://schemas.microsoft.com/office/drawing/2014/main" id="{9126AF39-BD25-A347-BA47-26768DE5230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154332" y="1309410"/>
                    <a:ext cx="266760" cy="684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9126AF39-BD25-A347-BA47-26768DE5230A}"/>
                        </a:ext>
                      </a:extLst>
                    </p:cNvPr>
                    <p:cNvPicPr/>
                    <p:nvPr/>
                  </p:nvPicPr>
                  <p:blipFill>
                    <a:blip r:embed="rId8"/>
                    <a:stretch>
                      <a:fillRect/>
                    </a:stretch>
                  </p:blipFill>
                  <p:spPr>
                    <a:xfrm>
                      <a:off x="4136332" y="1291770"/>
                      <a:ext cx="302400" cy="424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F8AEA3C1-8BC4-9245-9C07-BE0D46082669}"/>
              </a:ext>
            </a:extLst>
          </p:cNvPr>
          <p:cNvGrpSpPr/>
          <p:nvPr/>
        </p:nvGrpSpPr>
        <p:grpSpPr>
          <a:xfrm>
            <a:off x="4292239" y="707140"/>
            <a:ext cx="578069" cy="258760"/>
            <a:chOff x="4250054" y="681912"/>
            <a:chExt cx="578069" cy="258760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25889D68-FBA8-044E-9505-54DC26255C82}"/>
                </a:ext>
              </a:extLst>
            </p:cNvPr>
            <p:cNvSpPr/>
            <p:nvPr/>
          </p:nvSpPr>
          <p:spPr>
            <a:xfrm>
              <a:off x="4250054" y="681912"/>
              <a:ext cx="578069" cy="2587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283A885-8F50-2B45-B59F-19210C5EE203}"/>
                    </a:ext>
                  </a:extLst>
                </p14:cNvPr>
                <p14:cNvContentPartPr/>
                <p14:nvPr/>
              </p14:nvContentPartPr>
              <p14:xfrm>
                <a:off x="4332542" y="724696"/>
                <a:ext cx="407880" cy="1497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283A885-8F50-2B45-B59F-19210C5EE20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314542" y="706696"/>
                  <a:ext cx="443520" cy="18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ABB5A1A5-88E4-274A-82C3-8D849E0150AD}"/>
              </a:ext>
            </a:extLst>
          </p:cNvPr>
          <p:cNvGrpSpPr/>
          <p:nvPr/>
        </p:nvGrpSpPr>
        <p:grpSpPr>
          <a:xfrm>
            <a:off x="4994332" y="707140"/>
            <a:ext cx="578069" cy="258760"/>
            <a:chOff x="4920264" y="681912"/>
            <a:chExt cx="578069" cy="258760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F8E8258-A42A-8F4E-8198-B54EA82ED178}"/>
                </a:ext>
              </a:extLst>
            </p:cNvPr>
            <p:cNvSpPr/>
            <p:nvPr/>
          </p:nvSpPr>
          <p:spPr>
            <a:xfrm>
              <a:off x="4920264" y="681912"/>
              <a:ext cx="578069" cy="2587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83C00CA-2A6B-ED46-95C2-3F41796E92C0}"/>
                    </a:ext>
                  </a:extLst>
                </p14:cNvPr>
                <p14:cNvContentPartPr/>
                <p14:nvPr/>
              </p14:nvContentPartPr>
              <p14:xfrm>
                <a:off x="5013429" y="745936"/>
                <a:ext cx="403920" cy="1285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83C00CA-2A6B-ED46-95C2-3F41796E92C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995789" y="728296"/>
                  <a:ext cx="439560" cy="16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1590C71-84D9-EE47-8A40-FDE4724DA32C}"/>
              </a:ext>
            </a:extLst>
          </p:cNvPr>
          <p:cNvGrpSpPr/>
          <p:nvPr/>
        </p:nvGrpSpPr>
        <p:grpSpPr>
          <a:xfrm>
            <a:off x="7100613" y="707140"/>
            <a:ext cx="578069" cy="258760"/>
            <a:chOff x="6824429" y="681912"/>
            <a:chExt cx="578069" cy="258760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35AA404-4465-2E4E-BB25-DE772CF22E8E}"/>
                </a:ext>
              </a:extLst>
            </p:cNvPr>
            <p:cNvSpPr/>
            <p:nvPr/>
          </p:nvSpPr>
          <p:spPr>
            <a:xfrm>
              <a:off x="6824429" y="681912"/>
              <a:ext cx="578069" cy="2587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CB77781-6A15-CA49-ADAE-1F312FDCE62B}"/>
                    </a:ext>
                  </a:extLst>
                </p14:cNvPr>
                <p14:cNvContentPartPr/>
                <p14:nvPr/>
              </p14:nvContentPartPr>
              <p14:xfrm>
                <a:off x="6978989" y="816584"/>
                <a:ext cx="266760" cy="68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CB77781-6A15-CA49-ADAE-1F312FDCE62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960989" y="798584"/>
                  <a:ext cx="302400" cy="424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F65DDFE8-A9EF-4149-BE57-50632E07AEFD}"/>
              </a:ext>
            </a:extLst>
          </p:cNvPr>
          <p:cNvSpPr/>
          <p:nvPr/>
        </p:nvSpPr>
        <p:spPr>
          <a:xfrm>
            <a:off x="1829133" y="2202056"/>
            <a:ext cx="578069" cy="258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E0BD4C7-63B4-4747-993C-0CD5F2E56854}"/>
              </a:ext>
            </a:extLst>
          </p:cNvPr>
          <p:cNvSpPr/>
          <p:nvPr/>
        </p:nvSpPr>
        <p:spPr>
          <a:xfrm>
            <a:off x="2505036" y="2202056"/>
            <a:ext cx="578069" cy="258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9908C63-75F1-AB4A-964C-D4588C4F22E7}"/>
              </a:ext>
            </a:extLst>
          </p:cNvPr>
          <p:cNvSpPr/>
          <p:nvPr/>
        </p:nvSpPr>
        <p:spPr>
          <a:xfrm>
            <a:off x="4532747" y="2202056"/>
            <a:ext cx="578069" cy="258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9732E648-1462-D24E-BA1D-FACA1C2BB7F3}"/>
                  </a:ext>
                </a:extLst>
              </p14:cNvPr>
              <p14:cNvContentPartPr/>
              <p14:nvPr/>
            </p14:nvContentPartPr>
            <p14:xfrm>
              <a:off x="1911621" y="2244840"/>
              <a:ext cx="407880" cy="14976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9732E648-1462-D24E-BA1D-FACA1C2BB7F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93621" y="2226840"/>
                <a:ext cx="44352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0F5132F5-2008-514E-AEDE-F8B719B774A4}"/>
                  </a:ext>
                </a:extLst>
              </p14:cNvPr>
              <p14:cNvContentPartPr/>
              <p14:nvPr/>
            </p14:nvContentPartPr>
            <p14:xfrm>
              <a:off x="2585636" y="2272200"/>
              <a:ext cx="403920" cy="12852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0F5132F5-2008-514E-AEDE-F8B719B774A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67636" y="2254200"/>
                <a:ext cx="43956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68FFEAAD-4545-E74A-8647-C269161D7A87}"/>
                  </a:ext>
                </a:extLst>
              </p14:cNvPr>
              <p14:cNvContentPartPr/>
              <p14:nvPr/>
            </p14:nvContentPartPr>
            <p14:xfrm>
              <a:off x="4704973" y="2336046"/>
              <a:ext cx="266760" cy="684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68FFEAAD-4545-E74A-8647-C269161D7A8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686973" y="2318046"/>
                <a:ext cx="302400" cy="4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99" name="Group 98">
            <a:extLst>
              <a:ext uri="{FF2B5EF4-FFF2-40B4-BE49-F238E27FC236}">
                <a16:creationId xmlns:a16="http://schemas.microsoft.com/office/drawing/2014/main" id="{75298BE5-30CA-BE49-8942-5DE0CC470D2C}"/>
              </a:ext>
            </a:extLst>
          </p:cNvPr>
          <p:cNvGrpSpPr/>
          <p:nvPr/>
        </p:nvGrpSpPr>
        <p:grpSpPr>
          <a:xfrm>
            <a:off x="5696426" y="707140"/>
            <a:ext cx="578069" cy="258760"/>
            <a:chOff x="5657135" y="681912"/>
            <a:chExt cx="578069" cy="258760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B504CDD-9223-BA4A-AA48-6F6CE7AE68ED}"/>
                </a:ext>
              </a:extLst>
            </p:cNvPr>
            <p:cNvSpPr/>
            <p:nvPr/>
          </p:nvSpPr>
          <p:spPr>
            <a:xfrm>
              <a:off x="5657135" y="681912"/>
              <a:ext cx="578069" cy="2587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A306E397-896C-2947-9F00-A4C232DD4B83}"/>
                    </a:ext>
                  </a:extLst>
                </p14:cNvPr>
                <p14:cNvContentPartPr/>
                <p14:nvPr/>
              </p14:nvContentPartPr>
              <p14:xfrm>
                <a:off x="5739623" y="724696"/>
                <a:ext cx="407880" cy="1497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A306E397-896C-2947-9F00-A4C232DD4B8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21623" y="706696"/>
                  <a:ext cx="443520" cy="18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C5B6089-231C-3040-B74D-D1EF32EB971A}"/>
              </a:ext>
            </a:extLst>
          </p:cNvPr>
          <p:cNvGrpSpPr/>
          <p:nvPr/>
        </p:nvGrpSpPr>
        <p:grpSpPr>
          <a:xfrm>
            <a:off x="6398520" y="707140"/>
            <a:ext cx="578069" cy="258760"/>
            <a:chOff x="6292388" y="680063"/>
            <a:chExt cx="578069" cy="25876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8A6D0C7-4C04-B040-ADAA-9738EBB56E12}"/>
                </a:ext>
              </a:extLst>
            </p:cNvPr>
            <p:cNvSpPr/>
            <p:nvPr/>
          </p:nvSpPr>
          <p:spPr>
            <a:xfrm>
              <a:off x="6292388" y="680063"/>
              <a:ext cx="578069" cy="2587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6A079E8-4815-EB40-828B-D82809DE66D1}"/>
                    </a:ext>
                  </a:extLst>
                </p14:cNvPr>
                <p14:cNvContentPartPr/>
                <p14:nvPr/>
              </p14:nvContentPartPr>
              <p14:xfrm>
                <a:off x="6374876" y="722847"/>
                <a:ext cx="407880" cy="1497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6A079E8-4815-EB40-828B-D82809DE66D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356876" y="704847"/>
                  <a:ext cx="443520" cy="185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6040E0F9-B438-7143-B1E6-6D3BB473E1A3}"/>
              </a:ext>
            </a:extLst>
          </p:cNvPr>
          <p:cNvSpPr/>
          <p:nvPr/>
        </p:nvSpPr>
        <p:spPr>
          <a:xfrm>
            <a:off x="1710626" y="1244968"/>
            <a:ext cx="3159682" cy="586166"/>
          </a:xfrm>
          <a:prstGeom prst="roundRect">
            <a:avLst/>
          </a:prstGeom>
          <a:solidFill>
            <a:srgbClr val="FDAD36"/>
          </a:solidFill>
          <a:ln w="76200">
            <a:solidFill>
              <a:srgbClr val="AC170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F81BB96A-CFD6-9E44-BF03-329E608A7D2A}"/>
              </a:ext>
            </a:extLst>
          </p:cNvPr>
          <p:cNvGrpSpPr/>
          <p:nvPr/>
        </p:nvGrpSpPr>
        <p:grpSpPr>
          <a:xfrm>
            <a:off x="1887159" y="1390744"/>
            <a:ext cx="2741379" cy="262404"/>
            <a:chOff x="1887159" y="1390744"/>
            <a:chExt cx="2741379" cy="262404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40A6E9F5-9761-DE46-8430-6914ECC95A9B}"/>
                </a:ext>
              </a:extLst>
            </p:cNvPr>
            <p:cNvGrpSpPr/>
            <p:nvPr/>
          </p:nvGrpSpPr>
          <p:grpSpPr>
            <a:xfrm>
              <a:off x="2621861" y="1394388"/>
              <a:ext cx="2006677" cy="258760"/>
              <a:chOff x="2568061" y="1176934"/>
              <a:chExt cx="2006677" cy="258760"/>
            </a:xfrm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B998BDA3-5DDB-8844-9C55-73278F7B84B1}"/>
                  </a:ext>
                </a:extLst>
              </p:cNvPr>
              <p:cNvSpPr/>
              <p:nvPr/>
            </p:nvSpPr>
            <p:spPr>
              <a:xfrm>
                <a:off x="2568061" y="1176934"/>
                <a:ext cx="578069" cy="2587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4A25BA0A-1D1F-DD4F-AA9E-C9F16CFC0CB5}"/>
                  </a:ext>
                </a:extLst>
              </p:cNvPr>
              <p:cNvSpPr/>
              <p:nvPr/>
            </p:nvSpPr>
            <p:spPr>
              <a:xfrm>
                <a:off x="3292589" y="1176934"/>
                <a:ext cx="578069" cy="2587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712D007B-CD72-3242-B046-886007F285FA}"/>
                  </a:ext>
                </a:extLst>
              </p:cNvPr>
              <p:cNvSpPr/>
              <p:nvPr/>
            </p:nvSpPr>
            <p:spPr>
              <a:xfrm>
                <a:off x="3996669" y="1176934"/>
                <a:ext cx="578069" cy="2587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107" name="Ink 106">
                    <a:extLst>
                      <a:ext uri="{FF2B5EF4-FFF2-40B4-BE49-F238E27FC236}">
                        <a16:creationId xmlns:a16="http://schemas.microsoft.com/office/drawing/2014/main" id="{50D26C21-2212-994A-BDDC-BD265AA4E3BE}"/>
                      </a:ext>
                    </a:extLst>
                  </p14:cNvPr>
                  <p14:cNvContentPartPr/>
                  <p14:nvPr/>
                </p14:nvContentPartPr>
                <p14:xfrm>
                  <a:off x="2650549" y="1219718"/>
                  <a:ext cx="407880" cy="149760"/>
                </p14:xfrm>
              </p:contentPart>
            </mc:Choice>
            <mc:Fallback xmlns="">
              <p:pic>
                <p:nvPicPr>
                  <p:cNvPr id="107" name="Ink 106">
                    <a:extLst>
                      <a:ext uri="{FF2B5EF4-FFF2-40B4-BE49-F238E27FC236}">
                        <a16:creationId xmlns:a16="http://schemas.microsoft.com/office/drawing/2014/main" id="{50D26C21-2212-994A-BDDC-BD265AA4E3BE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632549" y="1201718"/>
                    <a:ext cx="443520" cy="18540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5B648760-38E9-4941-B6F3-642DD2601E1F}"/>
                  </a:ext>
                </a:extLst>
              </p:cNvPr>
              <p:cNvGrpSpPr/>
              <p:nvPr/>
            </p:nvGrpSpPr>
            <p:grpSpPr>
              <a:xfrm>
                <a:off x="3369829" y="1247078"/>
                <a:ext cx="1054800" cy="128520"/>
                <a:chOff x="3366292" y="1219770"/>
                <a:chExt cx="1054800" cy="12852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109" name="Ink 108">
                      <a:extLst>
                        <a:ext uri="{FF2B5EF4-FFF2-40B4-BE49-F238E27FC236}">
                          <a16:creationId xmlns:a16="http://schemas.microsoft.com/office/drawing/2014/main" id="{779400AE-95FF-8348-8BAC-EDE1C26BE8A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366292" y="1219770"/>
                    <a:ext cx="403920" cy="128520"/>
                  </p14:xfrm>
                </p:contentPart>
              </mc:Choice>
              <mc:Fallback xmlns="">
                <p:pic>
                  <p:nvPicPr>
                    <p:cNvPr id="109" name="Ink 108">
                      <a:extLst>
                        <a:ext uri="{FF2B5EF4-FFF2-40B4-BE49-F238E27FC236}">
                          <a16:creationId xmlns:a16="http://schemas.microsoft.com/office/drawing/2014/main" id="{779400AE-95FF-8348-8BAC-EDE1C26BE8AC}"/>
                        </a:ext>
                      </a:extLst>
                    </p:cNvPr>
                    <p:cNvPicPr/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3348652" y="1202130"/>
                      <a:ext cx="439560" cy="1641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6">
                  <p14:nvContentPartPr>
                    <p14:cNvPr id="110" name="Ink 109">
                      <a:extLst>
                        <a:ext uri="{FF2B5EF4-FFF2-40B4-BE49-F238E27FC236}">
                          <a16:creationId xmlns:a16="http://schemas.microsoft.com/office/drawing/2014/main" id="{0A09E9C1-B861-414A-A19A-185D1E0796B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154332" y="1309410"/>
                    <a:ext cx="266760" cy="6840"/>
                  </p14:xfrm>
                </p:contentPart>
              </mc:Choice>
              <mc:Fallback xmlns="">
                <p:pic>
                  <p:nvPicPr>
                    <p:cNvPr id="110" name="Ink 109">
                      <a:extLst>
                        <a:ext uri="{FF2B5EF4-FFF2-40B4-BE49-F238E27FC236}">
                          <a16:creationId xmlns:a16="http://schemas.microsoft.com/office/drawing/2014/main" id="{0A09E9C1-B861-414A-A19A-185D1E0796BE}"/>
                        </a:ext>
                      </a:extLst>
                    </p:cNvPr>
                    <p:cNvPicPr/>
                    <p:nvPr/>
                  </p:nvPicPr>
                  <p:blipFill>
                    <a:blip r:embed="rId8"/>
                    <a:stretch>
                      <a:fillRect/>
                    </a:stretch>
                  </p:blipFill>
                  <p:spPr>
                    <a:xfrm>
                      <a:off x="4136332" y="1291770"/>
                      <a:ext cx="302400" cy="424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248DD3C7-0DA0-AB4E-BEBE-738B9A1E8696}"/>
                </a:ext>
              </a:extLst>
            </p:cNvPr>
            <p:cNvSpPr/>
            <p:nvPr/>
          </p:nvSpPr>
          <p:spPr>
            <a:xfrm>
              <a:off x="1887159" y="1390744"/>
              <a:ext cx="578069" cy="2587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65990767-DC36-7340-B92B-D9BDFF0693FE}"/>
                    </a:ext>
                  </a:extLst>
                </p14:cNvPr>
                <p14:cNvContentPartPr/>
                <p14:nvPr/>
              </p14:nvContentPartPr>
              <p14:xfrm>
                <a:off x="1969647" y="1433528"/>
                <a:ext cx="407880" cy="1497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65990767-DC36-7340-B92B-D9BDFF0693F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51647" y="1415528"/>
                  <a:ext cx="443520" cy="185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ABF78995-2D51-A744-80F2-C1C9C11F056F}"/>
              </a:ext>
            </a:extLst>
          </p:cNvPr>
          <p:cNvSpPr/>
          <p:nvPr/>
        </p:nvSpPr>
        <p:spPr>
          <a:xfrm>
            <a:off x="8338258" y="749924"/>
            <a:ext cx="3313420" cy="586166"/>
          </a:xfrm>
          <a:prstGeom prst="roundRect">
            <a:avLst/>
          </a:prstGeom>
          <a:solidFill>
            <a:srgbClr val="FDAD36"/>
          </a:solidFill>
          <a:ln w="76200">
            <a:solidFill>
              <a:srgbClr val="AC170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ECB7A4BD-F6CD-D848-B094-16CDDEA7A7EF}"/>
              </a:ext>
            </a:extLst>
          </p:cNvPr>
          <p:cNvGrpSpPr/>
          <p:nvPr/>
        </p:nvGrpSpPr>
        <p:grpSpPr>
          <a:xfrm>
            <a:off x="8649024" y="906678"/>
            <a:ext cx="2808978" cy="264857"/>
            <a:chOff x="1819560" y="1388291"/>
            <a:chExt cx="2808978" cy="264857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501CF57B-DD90-A247-BCC7-8C227BBD7C2C}"/>
                </a:ext>
              </a:extLst>
            </p:cNvPr>
            <p:cNvGrpSpPr/>
            <p:nvPr/>
          </p:nvGrpSpPr>
          <p:grpSpPr>
            <a:xfrm>
              <a:off x="1819560" y="1388291"/>
              <a:ext cx="2808978" cy="264857"/>
              <a:chOff x="1765760" y="1170837"/>
              <a:chExt cx="2808978" cy="264857"/>
            </a:xfrm>
          </p:grpSpPr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F5979583-50EB-2741-86E7-F8F84454C722}"/>
                  </a:ext>
                </a:extLst>
              </p:cNvPr>
              <p:cNvSpPr/>
              <p:nvPr/>
            </p:nvSpPr>
            <p:spPr>
              <a:xfrm>
                <a:off x="3245859" y="1176934"/>
                <a:ext cx="552422" cy="2587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9BCCE4C2-F8DB-1D40-87B5-835D82B2EFC8}"/>
                  </a:ext>
                </a:extLst>
              </p:cNvPr>
              <p:cNvSpPr/>
              <p:nvPr/>
            </p:nvSpPr>
            <p:spPr>
              <a:xfrm>
                <a:off x="1765760" y="1170837"/>
                <a:ext cx="578069" cy="2587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7991EDD5-F23F-4346-83BD-7D7D3491D929}"/>
                  </a:ext>
                </a:extLst>
              </p:cNvPr>
              <p:cNvSpPr/>
              <p:nvPr/>
            </p:nvSpPr>
            <p:spPr>
              <a:xfrm>
                <a:off x="3996669" y="1176934"/>
                <a:ext cx="578069" cy="2587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124" name="Ink 123">
                    <a:extLst>
                      <a:ext uri="{FF2B5EF4-FFF2-40B4-BE49-F238E27FC236}">
                        <a16:creationId xmlns:a16="http://schemas.microsoft.com/office/drawing/2014/main" id="{CE577503-01D8-6548-8C19-6B35FCE04CBD}"/>
                      </a:ext>
                    </a:extLst>
                  </p14:cNvPr>
                  <p14:cNvContentPartPr/>
                  <p14:nvPr/>
                </p14:nvContentPartPr>
                <p14:xfrm>
                  <a:off x="3320796" y="1219718"/>
                  <a:ext cx="389784" cy="149760"/>
                </p14:xfrm>
              </p:contentPart>
            </mc:Choice>
            <mc:Fallback xmlns="">
              <p:pic>
                <p:nvPicPr>
                  <p:cNvPr id="124" name="Ink 123">
                    <a:extLst>
                      <a:ext uri="{FF2B5EF4-FFF2-40B4-BE49-F238E27FC236}">
                        <a16:creationId xmlns:a16="http://schemas.microsoft.com/office/drawing/2014/main" id="{CE577503-01D8-6548-8C19-6B35FCE04CBD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3302800" y="1201718"/>
                    <a:ext cx="425415" cy="18540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464BEC36-1CB2-FC4A-8FB7-FB07123708DD}"/>
                  </a:ext>
                </a:extLst>
              </p:cNvPr>
              <p:cNvGrpSpPr/>
              <p:nvPr/>
            </p:nvGrpSpPr>
            <p:grpSpPr>
              <a:xfrm>
                <a:off x="1843000" y="1240981"/>
                <a:ext cx="2581629" cy="128520"/>
                <a:chOff x="1839463" y="1213673"/>
                <a:chExt cx="2581629" cy="12852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30">
                  <p14:nvContentPartPr>
                    <p14:cNvPr id="126" name="Ink 125">
                      <a:extLst>
                        <a:ext uri="{FF2B5EF4-FFF2-40B4-BE49-F238E27FC236}">
                          <a16:creationId xmlns:a16="http://schemas.microsoft.com/office/drawing/2014/main" id="{2057E9C3-4E87-9043-8390-C433A974BA1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839463" y="1213673"/>
                    <a:ext cx="403920" cy="128520"/>
                  </p14:xfrm>
                </p:contentPart>
              </mc:Choice>
              <mc:Fallback xmlns="">
                <p:pic>
                  <p:nvPicPr>
                    <p:cNvPr id="126" name="Ink 125">
                      <a:extLst>
                        <a:ext uri="{FF2B5EF4-FFF2-40B4-BE49-F238E27FC236}">
                          <a16:creationId xmlns:a16="http://schemas.microsoft.com/office/drawing/2014/main" id="{2057E9C3-4E87-9043-8390-C433A974BA1E}"/>
                        </a:ext>
                      </a:extLst>
                    </p:cNvPr>
                    <p:cNvPicPr/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1821823" y="1196033"/>
                      <a:ext cx="439560" cy="1641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127" name="Ink 126">
                      <a:extLst>
                        <a:ext uri="{FF2B5EF4-FFF2-40B4-BE49-F238E27FC236}">
                          <a16:creationId xmlns:a16="http://schemas.microsoft.com/office/drawing/2014/main" id="{CBA8949C-6858-9E40-8039-E76B823D566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154332" y="1309410"/>
                    <a:ext cx="266760" cy="6840"/>
                  </p14:xfrm>
                </p:contentPart>
              </mc:Choice>
              <mc:Fallback xmlns="">
                <p:pic>
                  <p:nvPicPr>
                    <p:cNvPr id="127" name="Ink 126">
                      <a:extLst>
                        <a:ext uri="{FF2B5EF4-FFF2-40B4-BE49-F238E27FC236}">
                          <a16:creationId xmlns:a16="http://schemas.microsoft.com/office/drawing/2014/main" id="{CBA8949C-6858-9E40-8039-E76B823D5665}"/>
                        </a:ext>
                      </a:extLst>
                    </p:cNvPr>
                    <p:cNvPicPr/>
                    <p:nvPr/>
                  </p:nvPicPr>
                  <p:blipFill>
                    <a:blip r:embed="rId8"/>
                    <a:stretch>
                      <a:fillRect/>
                    </a:stretch>
                  </p:blipFill>
                  <p:spPr>
                    <a:xfrm>
                      <a:off x="4136332" y="1291770"/>
                      <a:ext cx="302400" cy="424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632C42F9-9780-1049-9E4F-02189860C327}"/>
                </a:ext>
              </a:extLst>
            </p:cNvPr>
            <p:cNvSpPr/>
            <p:nvPr/>
          </p:nvSpPr>
          <p:spPr>
            <a:xfrm>
              <a:off x="2564957" y="1390744"/>
              <a:ext cx="552422" cy="2587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0D1F817B-5F46-4944-BE5F-7FC3B225A9C2}"/>
                    </a:ext>
                  </a:extLst>
                </p14:cNvPr>
                <p14:cNvContentPartPr/>
                <p14:nvPr/>
              </p14:nvContentPartPr>
              <p14:xfrm>
                <a:off x="2639894" y="1433528"/>
                <a:ext cx="389784" cy="1497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0D1F817B-5F46-4944-BE5F-7FC3B225A9C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621898" y="1415528"/>
                  <a:ext cx="425415" cy="185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DD4E7E6-1941-974E-A39B-963065FEB989}"/>
              </a:ext>
            </a:extLst>
          </p:cNvPr>
          <p:cNvSpPr/>
          <p:nvPr/>
        </p:nvSpPr>
        <p:spPr>
          <a:xfrm>
            <a:off x="3180939" y="2202056"/>
            <a:ext cx="578069" cy="258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6B634F1B-262A-404B-8860-09F4838FEEF0}"/>
                  </a:ext>
                </a:extLst>
              </p14:cNvPr>
              <p14:cNvContentPartPr/>
              <p14:nvPr/>
            </p14:nvContentPartPr>
            <p14:xfrm>
              <a:off x="3273965" y="2244840"/>
              <a:ext cx="407880" cy="14976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6B634F1B-262A-404B-8860-09F4838FEE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55965" y="2226840"/>
                <a:ext cx="443520" cy="185400"/>
              </a:xfrm>
              <a:prstGeom prst="rect">
                <a:avLst/>
              </a:prstGeom>
            </p:spPr>
          </p:pic>
        </mc:Fallback>
      </mc:AlternateContent>
      <p:sp>
        <p:nvSpPr>
          <p:cNvPr id="130" name="Rectangle 129">
            <a:extLst>
              <a:ext uri="{FF2B5EF4-FFF2-40B4-BE49-F238E27FC236}">
                <a16:creationId xmlns:a16="http://schemas.microsoft.com/office/drawing/2014/main" id="{9374CF43-1767-4F42-AEA1-531E92173654}"/>
              </a:ext>
            </a:extLst>
          </p:cNvPr>
          <p:cNvSpPr/>
          <p:nvPr/>
        </p:nvSpPr>
        <p:spPr>
          <a:xfrm>
            <a:off x="3856842" y="2202056"/>
            <a:ext cx="578069" cy="258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78397A9B-E853-D748-829E-FA2C9DBAE3F3}"/>
                  </a:ext>
                </a:extLst>
              </p14:cNvPr>
              <p14:cNvContentPartPr/>
              <p14:nvPr/>
            </p14:nvContentPartPr>
            <p14:xfrm>
              <a:off x="3939688" y="2244840"/>
              <a:ext cx="407880" cy="14976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78397A9B-E853-D748-829E-FA2C9DBAE3F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21688" y="2226840"/>
                <a:ext cx="443520" cy="185400"/>
              </a:xfrm>
              <a:prstGeom prst="rect">
                <a:avLst/>
              </a:prstGeom>
            </p:spPr>
          </p:pic>
        </mc:Fallback>
      </mc:AlternateContent>
      <p:sp>
        <p:nvSpPr>
          <p:cNvPr id="134" name="TextBox 133">
            <a:extLst>
              <a:ext uri="{FF2B5EF4-FFF2-40B4-BE49-F238E27FC236}">
                <a16:creationId xmlns:a16="http://schemas.microsoft.com/office/drawing/2014/main" id="{42180161-9D09-404A-A8B8-EB7EE15D9863}"/>
              </a:ext>
            </a:extLst>
          </p:cNvPr>
          <p:cNvSpPr txBox="1"/>
          <p:nvPr/>
        </p:nvSpPr>
        <p:spPr>
          <a:xfrm>
            <a:off x="196097" y="3721631"/>
            <a:ext cx="1401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Individual D</a:t>
            </a:r>
          </a:p>
        </p:txBody>
      </p: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9AB31241-C3F0-2147-BAF9-E0CC917738F7}"/>
              </a:ext>
            </a:extLst>
          </p:cNvPr>
          <p:cNvSpPr/>
          <p:nvPr/>
        </p:nvSpPr>
        <p:spPr>
          <a:xfrm>
            <a:off x="4242567" y="2839923"/>
            <a:ext cx="3011286" cy="586166"/>
          </a:xfrm>
          <a:prstGeom prst="roundRect">
            <a:avLst/>
          </a:prstGeom>
          <a:solidFill>
            <a:srgbClr val="19DCC3"/>
          </a:solidFill>
          <a:ln w="76200">
            <a:solidFill>
              <a:srgbClr val="392A73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76CEA49-5776-CE4B-8E29-919737DE0AB2}"/>
              </a:ext>
            </a:extLst>
          </p:cNvPr>
          <p:cNvGrpSpPr/>
          <p:nvPr/>
        </p:nvGrpSpPr>
        <p:grpSpPr>
          <a:xfrm>
            <a:off x="4374727" y="2995195"/>
            <a:ext cx="2695835" cy="261285"/>
            <a:chOff x="4374727" y="2995195"/>
            <a:chExt cx="2695835" cy="261285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DFBA7B4C-EBC7-6949-9EE8-AA0A3112A9BD}"/>
                </a:ext>
              </a:extLst>
            </p:cNvPr>
            <p:cNvGrpSpPr/>
            <p:nvPr/>
          </p:nvGrpSpPr>
          <p:grpSpPr>
            <a:xfrm>
              <a:off x="5063885" y="2995195"/>
              <a:ext cx="2006677" cy="258760"/>
              <a:chOff x="2568061" y="1176934"/>
              <a:chExt cx="2006677" cy="258760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9B15A634-C520-B840-B745-FBF23B1FB1E5}"/>
                  </a:ext>
                </a:extLst>
              </p:cNvPr>
              <p:cNvSpPr/>
              <p:nvPr/>
            </p:nvSpPr>
            <p:spPr>
              <a:xfrm>
                <a:off x="2568061" y="1176934"/>
                <a:ext cx="578069" cy="2587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BF68D6D9-7944-CA4B-9665-4F19B108FECB}"/>
                  </a:ext>
                </a:extLst>
              </p:cNvPr>
              <p:cNvSpPr/>
              <p:nvPr/>
            </p:nvSpPr>
            <p:spPr>
              <a:xfrm>
                <a:off x="3292589" y="1176934"/>
                <a:ext cx="578069" cy="2587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88A367FB-EC79-614E-A9B5-E39E988EE923}"/>
                  </a:ext>
                </a:extLst>
              </p:cNvPr>
              <p:cNvSpPr/>
              <p:nvPr/>
            </p:nvSpPr>
            <p:spPr>
              <a:xfrm>
                <a:off x="3996669" y="1176934"/>
                <a:ext cx="578069" cy="2587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D579ABF4-A35E-CB47-A0EF-E4981B490A1B}"/>
                      </a:ext>
                    </a:extLst>
                  </p14:cNvPr>
                  <p14:cNvContentPartPr/>
                  <p14:nvPr/>
                </p14:nvContentPartPr>
                <p14:xfrm>
                  <a:off x="2650549" y="1219718"/>
                  <a:ext cx="407880" cy="149760"/>
                </p14:xfrm>
              </p:contentPart>
            </mc:Choice>
            <mc:Fallback xmlns="">
              <p:pic>
                <p:nvPicPr>
                  <p:cNvPr id="57" name="Ink 56">
                    <a:extLst>
                      <a:ext uri="{FF2B5EF4-FFF2-40B4-BE49-F238E27FC236}">
                        <a16:creationId xmlns:a16="http://schemas.microsoft.com/office/drawing/2014/main" id="{D579ABF4-A35E-CB47-A0EF-E4981B490A1B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632549" y="1201718"/>
                    <a:ext cx="443520" cy="18540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E16228B5-79F2-7046-8095-EC7DC150B355}"/>
                  </a:ext>
                </a:extLst>
              </p:cNvPr>
              <p:cNvGrpSpPr/>
              <p:nvPr/>
            </p:nvGrpSpPr>
            <p:grpSpPr>
              <a:xfrm>
                <a:off x="3369829" y="1247078"/>
                <a:ext cx="1054800" cy="128520"/>
                <a:chOff x="3366292" y="1219770"/>
                <a:chExt cx="1054800" cy="12852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36">
                  <p14:nvContentPartPr>
                    <p14:cNvPr id="59" name="Ink 58">
                      <a:extLst>
                        <a:ext uri="{FF2B5EF4-FFF2-40B4-BE49-F238E27FC236}">
                          <a16:creationId xmlns:a16="http://schemas.microsoft.com/office/drawing/2014/main" id="{DB2EFD3B-3647-B748-9476-AE3721E7D6F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366292" y="1219770"/>
                    <a:ext cx="403920" cy="128520"/>
                  </p14:xfrm>
                </p:contentPart>
              </mc:Choice>
              <mc:Fallback xmlns="">
                <p:pic>
                  <p:nvPicPr>
                    <p:cNvPr id="59" name="Ink 58">
                      <a:extLst>
                        <a:ext uri="{FF2B5EF4-FFF2-40B4-BE49-F238E27FC236}">
                          <a16:creationId xmlns:a16="http://schemas.microsoft.com/office/drawing/2014/main" id="{DB2EFD3B-3647-B748-9476-AE3721E7D6FF}"/>
                        </a:ext>
                      </a:extLst>
                    </p:cNvPr>
                    <p:cNvPicPr/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3348652" y="1202130"/>
                      <a:ext cx="439560" cy="1641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60" name="Ink 59">
                      <a:extLst>
                        <a:ext uri="{FF2B5EF4-FFF2-40B4-BE49-F238E27FC236}">
                          <a16:creationId xmlns:a16="http://schemas.microsoft.com/office/drawing/2014/main" id="{FC4B68E8-7BA4-A944-9E66-F25483281AD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154332" y="1309410"/>
                    <a:ext cx="266760" cy="68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FC4B68E8-7BA4-A944-9E66-F25483281ADE}"/>
                        </a:ext>
                      </a:extLst>
                    </p:cNvPr>
                    <p:cNvPicPr/>
                    <p:nvPr/>
                  </p:nvPicPr>
                  <p:blipFill>
                    <a:blip r:embed="rId8"/>
                    <a:stretch>
                      <a:fillRect/>
                    </a:stretch>
                  </p:blipFill>
                  <p:spPr>
                    <a:xfrm>
                      <a:off x="4136332" y="1291770"/>
                      <a:ext cx="302400" cy="424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328BCBC0-B921-C64D-8BAD-EA25B14646CC}"/>
                </a:ext>
              </a:extLst>
            </p:cNvPr>
            <p:cNvSpPr/>
            <p:nvPr/>
          </p:nvSpPr>
          <p:spPr>
            <a:xfrm>
              <a:off x="4374727" y="2997720"/>
              <a:ext cx="578069" cy="2587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880238F4-A309-A54B-9EBB-5DD9546EF459}"/>
                    </a:ext>
                  </a:extLst>
                </p14:cNvPr>
                <p14:cNvContentPartPr/>
                <p14:nvPr/>
              </p14:nvContentPartPr>
              <p14:xfrm>
                <a:off x="4457215" y="3040504"/>
                <a:ext cx="407880" cy="1497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880238F4-A309-A54B-9EBB-5DD9546EF45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439215" y="3022504"/>
                  <a:ext cx="443520" cy="185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50" name="Rounded Rectangle 149">
            <a:extLst>
              <a:ext uri="{FF2B5EF4-FFF2-40B4-BE49-F238E27FC236}">
                <a16:creationId xmlns:a16="http://schemas.microsoft.com/office/drawing/2014/main" id="{52D976A5-5845-5F4A-BB0F-F3511FB3729F}"/>
              </a:ext>
            </a:extLst>
          </p:cNvPr>
          <p:cNvSpPr/>
          <p:nvPr/>
        </p:nvSpPr>
        <p:spPr>
          <a:xfrm>
            <a:off x="1710626" y="3633314"/>
            <a:ext cx="3011286" cy="586166"/>
          </a:xfrm>
          <a:prstGeom prst="roundRect">
            <a:avLst/>
          </a:prstGeom>
          <a:solidFill>
            <a:srgbClr val="466BE4"/>
          </a:solidFill>
          <a:ln w="76200">
            <a:solidFill>
              <a:srgbClr val="392A73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9464E9F5-A7C3-F145-93E6-05324AF80C24}"/>
              </a:ext>
            </a:extLst>
          </p:cNvPr>
          <p:cNvGrpSpPr/>
          <p:nvPr/>
        </p:nvGrpSpPr>
        <p:grpSpPr>
          <a:xfrm>
            <a:off x="1886764" y="3790870"/>
            <a:ext cx="2695835" cy="261285"/>
            <a:chOff x="4374727" y="2995195"/>
            <a:chExt cx="2695835" cy="261285"/>
          </a:xfrm>
        </p:grpSpPr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E1D8DA71-C46A-5F4B-A40B-DE0E00DED1F4}"/>
                </a:ext>
              </a:extLst>
            </p:cNvPr>
            <p:cNvGrpSpPr/>
            <p:nvPr/>
          </p:nvGrpSpPr>
          <p:grpSpPr>
            <a:xfrm>
              <a:off x="5063885" y="2995195"/>
              <a:ext cx="2006677" cy="258760"/>
              <a:chOff x="2568061" y="1176934"/>
              <a:chExt cx="2006677" cy="258760"/>
            </a:xfrm>
          </p:grpSpPr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B44C10D8-C828-5148-8D9A-8FFF7EFD7B79}"/>
                  </a:ext>
                </a:extLst>
              </p:cNvPr>
              <p:cNvSpPr/>
              <p:nvPr/>
            </p:nvSpPr>
            <p:spPr>
              <a:xfrm>
                <a:off x="2568061" y="1176934"/>
                <a:ext cx="578069" cy="2587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143A10D4-7015-D54D-BE5C-ACE7F0E2C7CC}"/>
                  </a:ext>
                </a:extLst>
              </p:cNvPr>
              <p:cNvSpPr/>
              <p:nvPr/>
            </p:nvSpPr>
            <p:spPr>
              <a:xfrm>
                <a:off x="3292589" y="1176934"/>
                <a:ext cx="578069" cy="2587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CB466C88-3804-834D-8186-F896B67B79B4}"/>
                  </a:ext>
                </a:extLst>
              </p:cNvPr>
              <p:cNvSpPr/>
              <p:nvPr/>
            </p:nvSpPr>
            <p:spPr>
              <a:xfrm>
                <a:off x="3996669" y="1176934"/>
                <a:ext cx="578069" cy="2587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146" name="Ink 145">
                    <a:extLst>
                      <a:ext uri="{FF2B5EF4-FFF2-40B4-BE49-F238E27FC236}">
                        <a16:creationId xmlns:a16="http://schemas.microsoft.com/office/drawing/2014/main" id="{5BE8C7B5-517C-3741-B172-B1BA276B93A2}"/>
                      </a:ext>
                    </a:extLst>
                  </p14:cNvPr>
                  <p14:cNvContentPartPr/>
                  <p14:nvPr/>
                </p14:nvContentPartPr>
                <p14:xfrm>
                  <a:off x="2650549" y="1219718"/>
                  <a:ext cx="407880" cy="149760"/>
                </p14:xfrm>
              </p:contentPart>
            </mc:Choice>
            <mc:Fallback xmlns="">
              <p:pic>
                <p:nvPicPr>
                  <p:cNvPr id="146" name="Ink 145">
                    <a:extLst>
                      <a:ext uri="{FF2B5EF4-FFF2-40B4-BE49-F238E27FC236}">
                        <a16:creationId xmlns:a16="http://schemas.microsoft.com/office/drawing/2014/main" id="{5BE8C7B5-517C-3741-B172-B1BA276B93A2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632549" y="1201718"/>
                    <a:ext cx="443520" cy="18540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6B0C7209-6594-964C-8A70-6D6A727060A1}"/>
                  </a:ext>
                </a:extLst>
              </p:cNvPr>
              <p:cNvGrpSpPr/>
              <p:nvPr/>
            </p:nvGrpSpPr>
            <p:grpSpPr>
              <a:xfrm>
                <a:off x="3369829" y="1247078"/>
                <a:ext cx="1054800" cy="128520"/>
                <a:chOff x="3366292" y="1219770"/>
                <a:chExt cx="1054800" cy="12852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40">
                  <p14:nvContentPartPr>
                    <p14:cNvPr id="148" name="Ink 147">
                      <a:extLst>
                        <a:ext uri="{FF2B5EF4-FFF2-40B4-BE49-F238E27FC236}">
                          <a16:creationId xmlns:a16="http://schemas.microsoft.com/office/drawing/2014/main" id="{29CA2EAB-FE04-6943-B7B3-5CF7ECD3B93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366292" y="1219770"/>
                    <a:ext cx="403920" cy="128520"/>
                  </p14:xfrm>
                </p:contentPart>
              </mc:Choice>
              <mc:Fallback xmlns="">
                <p:pic>
                  <p:nvPicPr>
                    <p:cNvPr id="148" name="Ink 147">
                      <a:extLst>
                        <a:ext uri="{FF2B5EF4-FFF2-40B4-BE49-F238E27FC236}">
                          <a16:creationId xmlns:a16="http://schemas.microsoft.com/office/drawing/2014/main" id="{29CA2EAB-FE04-6943-B7B3-5CF7ECD3B931}"/>
                        </a:ext>
                      </a:extLst>
                    </p:cNvPr>
                    <p:cNvPicPr/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3348652" y="1202130"/>
                      <a:ext cx="439560" cy="1641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">
                  <p14:nvContentPartPr>
                    <p14:cNvPr id="149" name="Ink 148">
                      <a:extLst>
                        <a:ext uri="{FF2B5EF4-FFF2-40B4-BE49-F238E27FC236}">
                          <a16:creationId xmlns:a16="http://schemas.microsoft.com/office/drawing/2014/main" id="{5EEEC2A0-B743-F644-9960-02FD361D3B3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154332" y="1309410"/>
                    <a:ext cx="266760" cy="6840"/>
                  </p14:xfrm>
                </p:contentPart>
              </mc:Choice>
              <mc:Fallback xmlns="">
                <p:pic>
                  <p:nvPicPr>
                    <p:cNvPr id="149" name="Ink 148">
                      <a:extLst>
                        <a:ext uri="{FF2B5EF4-FFF2-40B4-BE49-F238E27FC236}">
                          <a16:creationId xmlns:a16="http://schemas.microsoft.com/office/drawing/2014/main" id="{5EEEC2A0-B743-F644-9960-02FD361D3B32}"/>
                        </a:ext>
                      </a:extLst>
                    </p:cNvPr>
                    <p:cNvPicPr/>
                    <p:nvPr/>
                  </p:nvPicPr>
                  <p:blipFill>
                    <a:blip r:embed="rId8"/>
                    <a:stretch>
                      <a:fillRect/>
                    </a:stretch>
                  </p:blipFill>
                  <p:spPr>
                    <a:xfrm>
                      <a:off x="4136332" y="1291770"/>
                      <a:ext cx="302400" cy="424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F8406B0-9F3B-A341-B52F-7A16C91CB868}"/>
                </a:ext>
              </a:extLst>
            </p:cNvPr>
            <p:cNvSpPr/>
            <p:nvPr/>
          </p:nvSpPr>
          <p:spPr>
            <a:xfrm>
              <a:off x="4374727" y="2997720"/>
              <a:ext cx="578069" cy="2587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DB7E8E25-5E6B-8C47-9763-51B4D1DEB08C}"/>
                    </a:ext>
                  </a:extLst>
                </p14:cNvPr>
                <p14:cNvContentPartPr/>
                <p14:nvPr/>
              </p14:nvContentPartPr>
              <p14:xfrm>
                <a:off x="4457215" y="3040504"/>
                <a:ext cx="407880" cy="1497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DB7E8E25-5E6B-8C47-9763-51B4D1DEB08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439215" y="3022504"/>
                  <a:ext cx="443520" cy="18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6CDA7932-CBFD-B945-B8F7-84D43B76DCD7}"/>
              </a:ext>
            </a:extLst>
          </p:cNvPr>
          <p:cNvGrpSpPr/>
          <p:nvPr/>
        </p:nvGrpSpPr>
        <p:grpSpPr>
          <a:xfrm>
            <a:off x="8838984" y="1645816"/>
            <a:ext cx="2411896" cy="579624"/>
            <a:chOff x="8803385" y="2070058"/>
            <a:chExt cx="2411896" cy="579624"/>
          </a:xfrm>
        </p:grpSpPr>
        <p:sp>
          <p:nvSpPr>
            <p:cNvPr id="151" name="Rounded Rectangle 150">
              <a:extLst>
                <a:ext uri="{FF2B5EF4-FFF2-40B4-BE49-F238E27FC236}">
                  <a16:creationId xmlns:a16="http://schemas.microsoft.com/office/drawing/2014/main" id="{20FFBF37-F8AE-264E-8B3F-CA5159642D1B}"/>
                </a:ext>
              </a:extLst>
            </p:cNvPr>
            <p:cNvSpPr/>
            <p:nvPr/>
          </p:nvSpPr>
          <p:spPr>
            <a:xfrm>
              <a:off x="8803385" y="2070058"/>
              <a:ext cx="2411896" cy="579624"/>
            </a:xfrm>
            <a:prstGeom prst="roundRect">
              <a:avLst/>
            </a:prstGeom>
            <a:solidFill>
              <a:srgbClr val="EDD13A"/>
            </a:solidFill>
            <a:ln w="76200">
              <a:solidFill>
                <a:srgbClr val="AC170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7E5DB72A-3B5B-854A-AE1C-28659DC3CEFC}"/>
                </a:ext>
              </a:extLst>
            </p:cNvPr>
            <p:cNvGrpSpPr/>
            <p:nvPr/>
          </p:nvGrpSpPr>
          <p:grpSpPr>
            <a:xfrm>
              <a:off x="8989653" y="2209988"/>
              <a:ext cx="2006677" cy="258760"/>
              <a:chOff x="5347455" y="2006712"/>
              <a:chExt cx="2006677" cy="258760"/>
            </a:xfrm>
          </p:grpSpPr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F8037CBC-500B-7A4F-8B43-9AA76F998045}"/>
                  </a:ext>
                </a:extLst>
              </p:cNvPr>
              <p:cNvSpPr/>
              <p:nvPr/>
            </p:nvSpPr>
            <p:spPr>
              <a:xfrm>
                <a:off x="6071983" y="2006712"/>
                <a:ext cx="578069" cy="2587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FEC260E8-EDEE-0F4F-A85E-2FF739DFFC2A}"/>
                  </a:ext>
                </a:extLst>
              </p:cNvPr>
              <p:cNvSpPr/>
              <p:nvPr/>
            </p:nvSpPr>
            <p:spPr>
              <a:xfrm>
                <a:off x="6776063" y="2006712"/>
                <a:ext cx="578069" cy="2587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B8627F95-BF1A-A843-A391-061820E41242}"/>
                  </a:ext>
                </a:extLst>
              </p:cNvPr>
              <p:cNvGrpSpPr/>
              <p:nvPr/>
            </p:nvGrpSpPr>
            <p:grpSpPr>
              <a:xfrm>
                <a:off x="5347455" y="2006712"/>
                <a:ext cx="1856568" cy="258760"/>
                <a:chOff x="5347455" y="2006712"/>
                <a:chExt cx="1856568" cy="258760"/>
              </a:xfrm>
            </p:grpSpPr>
            <p:sp>
              <p:nvSpPr>
                <p:cNvPr id="156" name="Rectangle 155">
                  <a:extLst>
                    <a:ext uri="{FF2B5EF4-FFF2-40B4-BE49-F238E27FC236}">
                      <a16:creationId xmlns:a16="http://schemas.microsoft.com/office/drawing/2014/main" id="{AC7B2034-A0EA-7F4E-AAB5-C2755B1CCC8A}"/>
                    </a:ext>
                  </a:extLst>
                </p:cNvPr>
                <p:cNvSpPr/>
                <p:nvPr/>
              </p:nvSpPr>
              <p:spPr>
                <a:xfrm>
                  <a:off x="5347455" y="2006712"/>
                  <a:ext cx="578069" cy="25876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p14="http://schemas.microsoft.com/office/powerpoint/2010/main">
              <mc:Choice Requires="p14">
                <p:contentPart p14:bwMode="auto" r:id="rId43">
                  <p14:nvContentPartPr>
                    <p14:cNvPr id="157" name="Ink 156">
                      <a:extLst>
                        <a:ext uri="{FF2B5EF4-FFF2-40B4-BE49-F238E27FC236}">
                          <a16:creationId xmlns:a16="http://schemas.microsoft.com/office/drawing/2014/main" id="{01ECE431-34D8-3746-8E54-0C3EDCA4697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429943" y="2049496"/>
                    <a:ext cx="407880" cy="149760"/>
                  </p14:xfrm>
                </p:contentPart>
              </mc:Choice>
              <mc:Fallback xmlns="">
                <p:pic>
                  <p:nvPicPr>
                    <p:cNvPr id="157" name="Ink 156">
                      <a:extLst>
                        <a:ext uri="{FF2B5EF4-FFF2-40B4-BE49-F238E27FC236}">
                          <a16:creationId xmlns:a16="http://schemas.microsoft.com/office/drawing/2014/main" id="{01ECE431-34D8-3746-8E54-0C3EDCA4697A}"/>
                        </a:ext>
                      </a:extLst>
                    </p:cNvPr>
                    <p:cNvPicPr/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5411943" y="2031496"/>
                      <a:ext cx="443520" cy="185400"/>
                    </a:xfrm>
                    <a:prstGeom prst="rect">
                      <a:avLst/>
                    </a:prstGeom>
                  </p:spPr>
                </p:pic>
              </mc:Fallback>
            </mc:AlternateContent>
            <p:grpSp>
              <p:nvGrpSpPr>
                <p:cNvPr id="158" name="Group 157">
                  <a:extLst>
                    <a:ext uri="{FF2B5EF4-FFF2-40B4-BE49-F238E27FC236}">
                      <a16:creationId xmlns:a16="http://schemas.microsoft.com/office/drawing/2014/main" id="{56E22ECA-4E35-A247-9F04-7B2A87BBAB58}"/>
                    </a:ext>
                  </a:extLst>
                </p:cNvPr>
                <p:cNvGrpSpPr/>
                <p:nvPr/>
              </p:nvGrpSpPr>
              <p:grpSpPr>
                <a:xfrm>
                  <a:off x="6149223" y="2076856"/>
                  <a:ext cx="1054800" cy="128520"/>
                  <a:chOff x="3366292" y="1219770"/>
                  <a:chExt cx="1054800" cy="128520"/>
                </a:xfrm>
              </p:grpSpPr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44">
                    <p14:nvContentPartPr>
                      <p14:cNvPr id="159" name="Ink 158">
                        <a:extLst>
                          <a:ext uri="{FF2B5EF4-FFF2-40B4-BE49-F238E27FC236}">
                            <a16:creationId xmlns:a16="http://schemas.microsoft.com/office/drawing/2014/main" id="{1CFD69CF-7720-DC43-962A-C2202B2BC35C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3366292" y="1219770"/>
                      <a:ext cx="403920" cy="128520"/>
                    </p14:xfrm>
                  </p:contentPart>
                </mc:Choice>
                <mc:Fallback xmlns="">
                  <p:pic>
                    <p:nvPicPr>
                      <p:cNvPr id="159" name="Ink 158">
                        <a:extLst>
                          <a:ext uri="{FF2B5EF4-FFF2-40B4-BE49-F238E27FC236}">
                            <a16:creationId xmlns:a16="http://schemas.microsoft.com/office/drawing/2014/main" id="{1CFD69CF-7720-DC43-962A-C2202B2BC3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48652" y="1202130"/>
                        <a:ext cx="439560" cy="16416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45">
                    <p14:nvContentPartPr>
                      <p14:cNvPr id="160" name="Ink 159">
                        <a:extLst>
                          <a:ext uri="{FF2B5EF4-FFF2-40B4-BE49-F238E27FC236}">
                            <a16:creationId xmlns:a16="http://schemas.microsoft.com/office/drawing/2014/main" id="{E46DDC64-603B-FA41-B8B1-5B20FE73EE66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4154332" y="1309410"/>
                      <a:ext cx="266760" cy="6840"/>
                    </p14:xfrm>
                  </p:contentPart>
                </mc:Choice>
                <mc:Fallback xmlns="">
                  <p:pic>
                    <p:nvPicPr>
                      <p:cNvPr id="160" name="Ink 159">
                        <a:extLst>
                          <a:ext uri="{FF2B5EF4-FFF2-40B4-BE49-F238E27FC236}">
                            <a16:creationId xmlns:a16="http://schemas.microsoft.com/office/drawing/2014/main" id="{E46DDC64-603B-FA41-B8B1-5B20FE73EE6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36332" y="1291770"/>
                        <a:ext cx="302400" cy="4248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</p:grpSp>
          </p:grpSp>
        </p:grp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586E34A9-4C2B-0E40-9BDA-FC00F10C3893}"/>
              </a:ext>
            </a:extLst>
          </p:cNvPr>
          <p:cNvGrpSpPr/>
          <p:nvPr/>
        </p:nvGrpSpPr>
        <p:grpSpPr>
          <a:xfrm>
            <a:off x="8514841" y="2535166"/>
            <a:ext cx="3011286" cy="586166"/>
            <a:chOff x="8479242" y="2835472"/>
            <a:chExt cx="3011286" cy="586166"/>
          </a:xfrm>
        </p:grpSpPr>
        <p:sp>
          <p:nvSpPr>
            <p:cNvPr id="161" name="Rounded Rectangle 160">
              <a:extLst>
                <a:ext uri="{FF2B5EF4-FFF2-40B4-BE49-F238E27FC236}">
                  <a16:creationId xmlns:a16="http://schemas.microsoft.com/office/drawing/2014/main" id="{D5B84A12-13C6-7E4F-8B69-A6AE02A057A5}"/>
                </a:ext>
              </a:extLst>
            </p:cNvPr>
            <p:cNvSpPr/>
            <p:nvPr/>
          </p:nvSpPr>
          <p:spPr>
            <a:xfrm>
              <a:off x="8479242" y="2835472"/>
              <a:ext cx="3011286" cy="586166"/>
            </a:xfrm>
            <a:prstGeom prst="roundRect">
              <a:avLst/>
            </a:prstGeom>
            <a:solidFill>
              <a:srgbClr val="19DCC3"/>
            </a:solidFill>
            <a:ln w="76200">
              <a:solidFill>
                <a:srgbClr val="392A73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3DCA6647-E297-A947-BD44-6A1B4497E10A}"/>
                </a:ext>
              </a:extLst>
            </p:cNvPr>
            <p:cNvGrpSpPr/>
            <p:nvPr/>
          </p:nvGrpSpPr>
          <p:grpSpPr>
            <a:xfrm>
              <a:off x="8611402" y="2990744"/>
              <a:ext cx="2695835" cy="261285"/>
              <a:chOff x="4374727" y="2995195"/>
              <a:chExt cx="2695835" cy="261285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67EDB83B-1840-4743-8E54-E0F2E4B62D92}"/>
                  </a:ext>
                </a:extLst>
              </p:cNvPr>
              <p:cNvGrpSpPr/>
              <p:nvPr/>
            </p:nvGrpSpPr>
            <p:grpSpPr>
              <a:xfrm>
                <a:off x="5063885" y="2995195"/>
                <a:ext cx="2006677" cy="258760"/>
                <a:chOff x="2568061" y="1176934"/>
                <a:chExt cx="2006677" cy="258760"/>
              </a:xfrm>
            </p:grpSpPr>
            <p:sp>
              <p:nvSpPr>
                <p:cNvPr id="166" name="Rectangle 165">
                  <a:extLst>
                    <a:ext uri="{FF2B5EF4-FFF2-40B4-BE49-F238E27FC236}">
                      <a16:creationId xmlns:a16="http://schemas.microsoft.com/office/drawing/2014/main" id="{0EB0CD1B-9EA4-104E-9EDF-D70FA8145E2D}"/>
                    </a:ext>
                  </a:extLst>
                </p:cNvPr>
                <p:cNvSpPr/>
                <p:nvPr/>
              </p:nvSpPr>
              <p:spPr>
                <a:xfrm>
                  <a:off x="2568061" y="1176934"/>
                  <a:ext cx="578069" cy="25876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Rectangle 166">
                  <a:extLst>
                    <a:ext uri="{FF2B5EF4-FFF2-40B4-BE49-F238E27FC236}">
                      <a16:creationId xmlns:a16="http://schemas.microsoft.com/office/drawing/2014/main" id="{F974D95F-E7DC-E944-BF12-30BFFD02AD90}"/>
                    </a:ext>
                  </a:extLst>
                </p:cNvPr>
                <p:cNvSpPr/>
                <p:nvPr/>
              </p:nvSpPr>
              <p:spPr>
                <a:xfrm>
                  <a:off x="3292589" y="1176934"/>
                  <a:ext cx="578069" cy="25876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Rectangle 167">
                  <a:extLst>
                    <a:ext uri="{FF2B5EF4-FFF2-40B4-BE49-F238E27FC236}">
                      <a16:creationId xmlns:a16="http://schemas.microsoft.com/office/drawing/2014/main" id="{115F97EA-E198-3C47-BB20-80E70FD9BE89}"/>
                    </a:ext>
                  </a:extLst>
                </p:cNvPr>
                <p:cNvSpPr/>
                <p:nvPr/>
              </p:nvSpPr>
              <p:spPr>
                <a:xfrm>
                  <a:off x="3996669" y="1176934"/>
                  <a:ext cx="578069" cy="25876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p14="http://schemas.microsoft.com/office/powerpoint/2010/main">
              <mc:Choice Requires="p14">
                <p:contentPart p14:bwMode="auto" r:id="rId46">
                  <p14:nvContentPartPr>
                    <p14:cNvPr id="169" name="Ink 168">
                      <a:extLst>
                        <a:ext uri="{FF2B5EF4-FFF2-40B4-BE49-F238E27FC236}">
                          <a16:creationId xmlns:a16="http://schemas.microsoft.com/office/drawing/2014/main" id="{5382554D-30BF-B842-93DF-4BEDBCAA52B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650549" y="1219718"/>
                    <a:ext cx="407880" cy="149760"/>
                  </p14:xfrm>
                </p:contentPart>
              </mc:Choice>
              <mc:Fallback xmlns="">
                <p:pic>
                  <p:nvPicPr>
                    <p:cNvPr id="169" name="Ink 168">
                      <a:extLst>
                        <a:ext uri="{FF2B5EF4-FFF2-40B4-BE49-F238E27FC236}">
                          <a16:creationId xmlns:a16="http://schemas.microsoft.com/office/drawing/2014/main" id="{5382554D-30BF-B842-93DF-4BEDBCAA52B0}"/>
                        </a:ext>
                      </a:extLst>
                    </p:cNvPr>
                    <p:cNvPicPr/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2632549" y="1201718"/>
                      <a:ext cx="443520" cy="185400"/>
                    </a:xfrm>
                    <a:prstGeom prst="rect">
                      <a:avLst/>
                    </a:prstGeom>
                  </p:spPr>
                </p:pic>
              </mc:Fallback>
            </mc:AlternateContent>
            <p:grpSp>
              <p:nvGrpSpPr>
                <p:cNvPr id="170" name="Group 169">
                  <a:extLst>
                    <a:ext uri="{FF2B5EF4-FFF2-40B4-BE49-F238E27FC236}">
                      <a16:creationId xmlns:a16="http://schemas.microsoft.com/office/drawing/2014/main" id="{350C5D4C-03A9-A142-962D-B50BAA938838}"/>
                    </a:ext>
                  </a:extLst>
                </p:cNvPr>
                <p:cNvGrpSpPr/>
                <p:nvPr/>
              </p:nvGrpSpPr>
              <p:grpSpPr>
                <a:xfrm>
                  <a:off x="3369829" y="1247078"/>
                  <a:ext cx="1054800" cy="128520"/>
                  <a:chOff x="3366292" y="1219770"/>
                  <a:chExt cx="1054800" cy="128520"/>
                </a:xfrm>
              </p:grpSpPr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47">
                    <p14:nvContentPartPr>
                      <p14:cNvPr id="171" name="Ink 170">
                        <a:extLst>
                          <a:ext uri="{FF2B5EF4-FFF2-40B4-BE49-F238E27FC236}">
                            <a16:creationId xmlns:a16="http://schemas.microsoft.com/office/drawing/2014/main" id="{50E46B2D-141D-2145-8EA4-729A524BBD59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3366292" y="1219770"/>
                      <a:ext cx="403920" cy="128520"/>
                    </p14:xfrm>
                  </p:contentPart>
                </mc:Choice>
                <mc:Fallback xmlns="">
                  <p:pic>
                    <p:nvPicPr>
                      <p:cNvPr id="171" name="Ink 170">
                        <a:extLst>
                          <a:ext uri="{FF2B5EF4-FFF2-40B4-BE49-F238E27FC236}">
                            <a16:creationId xmlns:a16="http://schemas.microsoft.com/office/drawing/2014/main" id="{50E46B2D-141D-2145-8EA4-729A524BBD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48652" y="1202130"/>
                        <a:ext cx="439560" cy="16416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48">
                    <p14:nvContentPartPr>
                      <p14:cNvPr id="172" name="Ink 171">
                        <a:extLst>
                          <a:ext uri="{FF2B5EF4-FFF2-40B4-BE49-F238E27FC236}">
                            <a16:creationId xmlns:a16="http://schemas.microsoft.com/office/drawing/2014/main" id="{37328188-0B89-4A42-B126-6D4BE4713278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4154332" y="1309410"/>
                      <a:ext cx="266760" cy="6840"/>
                    </p14:xfrm>
                  </p:contentPart>
                </mc:Choice>
                <mc:Fallback xmlns="">
                  <p:pic>
                    <p:nvPicPr>
                      <p:cNvPr id="172" name="Ink 171">
                        <a:extLst>
                          <a:ext uri="{FF2B5EF4-FFF2-40B4-BE49-F238E27FC236}">
                            <a16:creationId xmlns:a16="http://schemas.microsoft.com/office/drawing/2014/main" id="{37328188-0B89-4A42-B126-6D4BE471327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36332" y="1291770"/>
                        <a:ext cx="302400" cy="4248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</p:grpSp>
          </p:grp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55FD57FD-4E2E-8742-9791-1400577F0592}"/>
                  </a:ext>
                </a:extLst>
              </p:cNvPr>
              <p:cNvSpPr/>
              <p:nvPr/>
            </p:nvSpPr>
            <p:spPr>
              <a:xfrm>
                <a:off x="4374727" y="2997720"/>
                <a:ext cx="578069" cy="2587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165" name="Ink 164">
                    <a:extLst>
                      <a:ext uri="{FF2B5EF4-FFF2-40B4-BE49-F238E27FC236}">
                        <a16:creationId xmlns:a16="http://schemas.microsoft.com/office/drawing/2014/main" id="{DD665156-0FF4-954D-A2AC-B8397286E77C}"/>
                      </a:ext>
                    </a:extLst>
                  </p14:cNvPr>
                  <p14:cNvContentPartPr/>
                  <p14:nvPr/>
                </p14:nvContentPartPr>
                <p14:xfrm>
                  <a:off x="4457215" y="3040504"/>
                  <a:ext cx="407880" cy="149760"/>
                </p14:xfrm>
              </p:contentPart>
            </mc:Choice>
            <mc:Fallback xmlns="">
              <p:pic>
                <p:nvPicPr>
                  <p:cNvPr id="165" name="Ink 164">
                    <a:extLst>
                      <a:ext uri="{FF2B5EF4-FFF2-40B4-BE49-F238E27FC236}">
                        <a16:creationId xmlns:a16="http://schemas.microsoft.com/office/drawing/2014/main" id="{DD665156-0FF4-954D-A2AC-B8397286E77C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4439215" y="3022504"/>
                    <a:ext cx="443520" cy="185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841D4F48-2361-CB46-BDB1-39E006195D56}"/>
              </a:ext>
            </a:extLst>
          </p:cNvPr>
          <p:cNvGrpSpPr/>
          <p:nvPr/>
        </p:nvGrpSpPr>
        <p:grpSpPr>
          <a:xfrm>
            <a:off x="8808942" y="3418801"/>
            <a:ext cx="2348649" cy="586166"/>
            <a:chOff x="8874346" y="3590753"/>
            <a:chExt cx="2348649" cy="586166"/>
          </a:xfrm>
        </p:grpSpPr>
        <p:sp>
          <p:nvSpPr>
            <p:cNvPr id="184" name="Rounded Rectangle 183">
              <a:extLst>
                <a:ext uri="{FF2B5EF4-FFF2-40B4-BE49-F238E27FC236}">
                  <a16:creationId xmlns:a16="http://schemas.microsoft.com/office/drawing/2014/main" id="{161F9179-C691-5A4C-9243-D8B6E18D1E19}"/>
                </a:ext>
              </a:extLst>
            </p:cNvPr>
            <p:cNvSpPr/>
            <p:nvPr/>
          </p:nvSpPr>
          <p:spPr>
            <a:xfrm>
              <a:off x="8874346" y="3590753"/>
              <a:ext cx="2348649" cy="586166"/>
            </a:xfrm>
            <a:prstGeom prst="roundRect">
              <a:avLst/>
            </a:prstGeom>
            <a:solidFill>
              <a:srgbClr val="466BE4"/>
            </a:solidFill>
            <a:ln w="76200">
              <a:solidFill>
                <a:srgbClr val="392A73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50223A98-5720-284F-AFDA-A381A08AB105}"/>
                </a:ext>
              </a:extLst>
            </p:cNvPr>
            <p:cNvGrpSpPr/>
            <p:nvPr/>
          </p:nvGrpSpPr>
          <p:grpSpPr>
            <a:xfrm>
              <a:off x="9089680" y="3733261"/>
              <a:ext cx="1956385" cy="261285"/>
              <a:chOff x="4374727" y="2995195"/>
              <a:chExt cx="1956385" cy="261285"/>
            </a:xfrm>
          </p:grpSpPr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041DDD42-D4B5-904A-9EC5-8B890D12DE77}"/>
                  </a:ext>
                </a:extLst>
              </p:cNvPr>
              <p:cNvGrpSpPr/>
              <p:nvPr/>
            </p:nvGrpSpPr>
            <p:grpSpPr>
              <a:xfrm>
                <a:off x="5063885" y="2995195"/>
                <a:ext cx="1267227" cy="258760"/>
                <a:chOff x="2568061" y="1176934"/>
                <a:chExt cx="1267227" cy="258760"/>
              </a:xfrm>
            </p:grpSpPr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3B75D11C-C377-1F48-8FEB-D63720A4552E}"/>
                    </a:ext>
                  </a:extLst>
                </p:cNvPr>
                <p:cNvSpPr/>
                <p:nvPr/>
              </p:nvSpPr>
              <p:spPr>
                <a:xfrm>
                  <a:off x="2568061" y="1176934"/>
                  <a:ext cx="578069" cy="25876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Rectangle 178">
                  <a:extLst>
                    <a:ext uri="{FF2B5EF4-FFF2-40B4-BE49-F238E27FC236}">
                      <a16:creationId xmlns:a16="http://schemas.microsoft.com/office/drawing/2014/main" id="{3251969F-BE0D-B14A-8A50-AC9B68791255}"/>
                    </a:ext>
                  </a:extLst>
                </p:cNvPr>
                <p:cNvSpPr/>
                <p:nvPr/>
              </p:nvSpPr>
              <p:spPr>
                <a:xfrm>
                  <a:off x="3257219" y="1176934"/>
                  <a:ext cx="578069" cy="25876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p14="http://schemas.microsoft.com/office/powerpoint/2010/main">
              <mc:Choice Requires="p14">
                <p:contentPart p14:bwMode="auto" r:id="rId50">
                  <p14:nvContentPartPr>
                    <p14:cNvPr id="180" name="Ink 179">
                      <a:extLst>
                        <a:ext uri="{FF2B5EF4-FFF2-40B4-BE49-F238E27FC236}">
                          <a16:creationId xmlns:a16="http://schemas.microsoft.com/office/drawing/2014/main" id="{E3D4F431-BD21-4E45-AD8C-9693BF9A8C2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650549" y="1219718"/>
                    <a:ext cx="407880" cy="149760"/>
                  </p14:xfrm>
                </p:contentPart>
              </mc:Choice>
              <mc:Fallback xmlns="">
                <p:pic>
                  <p:nvPicPr>
                    <p:cNvPr id="180" name="Ink 179">
                      <a:extLst>
                        <a:ext uri="{FF2B5EF4-FFF2-40B4-BE49-F238E27FC236}">
                          <a16:creationId xmlns:a16="http://schemas.microsoft.com/office/drawing/2014/main" id="{E3D4F431-BD21-4E45-AD8C-9693BF9A8C21}"/>
                        </a:ext>
                      </a:extLst>
                    </p:cNvPr>
                    <p:cNvPicPr/>
                    <p:nvPr/>
                  </p:nvPicPr>
                  <p:blipFill>
                    <a:blip r:embed="rId51"/>
                    <a:stretch>
                      <a:fillRect/>
                    </a:stretch>
                  </p:blipFill>
                  <p:spPr>
                    <a:xfrm>
                      <a:off x="2632565" y="1201761"/>
                      <a:ext cx="443489" cy="185315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2">
                  <p14:nvContentPartPr>
                    <p14:cNvPr id="183" name="Ink 182">
                      <a:extLst>
                        <a:ext uri="{FF2B5EF4-FFF2-40B4-BE49-F238E27FC236}">
                          <a16:creationId xmlns:a16="http://schemas.microsoft.com/office/drawing/2014/main" id="{18556F80-A1ED-2743-BC3E-54D1506A6E8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418419" y="1320675"/>
                    <a:ext cx="266760" cy="6840"/>
                  </p14:xfrm>
                </p:contentPart>
              </mc:Choice>
              <mc:Fallback xmlns="">
                <p:pic>
                  <p:nvPicPr>
                    <p:cNvPr id="183" name="Ink 182">
                      <a:extLst>
                        <a:ext uri="{FF2B5EF4-FFF2-40B4-BE49-F238E27FC236}">
                          <a16:creationId xmlns:a16="http://schemas.microsoft.com/office/drawing/2014/main" id="{18556F80-A1ED-2743-BC3E-54D1506A6E83}"/>
                        </a:ext>
                      </a:extLst>
                    </p:cNvPr>
                    <p:cNvPicPr/>
                    <p:nvPr/>
                  </p:nvPicPr>
                  <p:blipFill>
                    <a:blip r:embed="rId53"/>
                    <a:stretch>
                      <a:fillRect/>
                    </a:stretch>
                  </p:blipFill>
                  <p:spPr>
                    <a:xfrm>
                      <a:off x="3400443" y="1302675"/>
                      <a:ext cx="302352" cy="424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38AEC0C0-2BC3-6B40-B982-94560FB21545}"/>
                  </a:ext>
                </a:extLst>
              </p:cNvPr>
              <p:cNvSpPr/>
              <p:nvPr/>
            </p:nvSpPr>
            <p:spPr>
              <a:xfrm>
                <a:off x="4374727" y="2997720"/>
                <a:ext cx="578069" cy="2587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176" name="Ink 175">
                    <a:extLst>
                      <a:ext uri="{FF2B5EF4-FFF2-40B4-BE49-F238E27FC236}">
                        <a16:creationId xmlns:a16="http://schemas.microsoft.com/office/drawing/2014/main" id="{A6851B93-265F-B140-ACE9-815703D8CCF3}"/>
                      </a:ext>
                    </a:extLst>
                  </p14:cNvPr>
                  <p14:cNvContentPartPr/>
                  <p14:nvPr/>
                </p14:nvContentPartPr>
                <p14:xfrm>
                  <a:off x="4457215" y="3040504"/>
                  <a:ext cx="407880" cy="149760"/>
                </p14:xfrm>
              </p:contentPart>
            </mc:Choice>
            <mc:Fallback xmlns="">
              <p:pic>
                <p:nvPicPr>
                  <p:cNvPr id="176" name="Ink 175">
                    <a:extLst>
                      <a:ext uri="{FF2B5EF4-FFF2-40B4-BE49-F238E27FC236}">
                        <a16:creationId xmlns:a16="http://schemas.microsoft.com/office/drawing/2014/main" id="{A6851B93-265F-B140-ACE9-815703D8CCF3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4439231" y="3022547"/>
                    <a:ext cx="443489" cy="185315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189" name="TextBox 188">
            <a:extLst>
              <a:ext uri="{FF2B5EF4-FFF2-40B4-BE49-F238E27FC236}">
                <a16:creationId xmlns:a16="http://schemas.microsoft.com/office/drawing/2014/main" id="{9155A4EE-A91C-984E-9F7C-F1807F72A07F}"/>
              </a:ext>
            </a:extLst>
          </p:cNvPr>
          <p:cNvSpPr txBox="1"/>
          <p:nvPr/>
        </p:nvSpPr>
        <p:spPr>
          <a:xfrm>
            <a:off x="1493639" y="-39077"/>
            <a:ext cx="6393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Training Dataset (N-1 whoop bout per individual)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3771BD0F-2450-6242-BFE3-82652DEDF02F}"/>
              </a:ext>
            </a:extLst>
          </p:cNvPr>
          <p:cNvSpPr txBox="1"/>
          <p:nvPr/>
        </p:nvSpPr>
        <p:spPr>
          <a:xfrm>
            <a:off x="7966597" y="-39077"/>
            <a:ext cx="4107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Test Dataset (1 bout/individual)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17C41CA0-A315-7349-AC39-CF864CC83A9F}"/>
              </a:ext>
            </a:extLst>
          </p:cNvPr>
          <p:cNvSpPr/>
          <p:nvPr/>
        </p:nvSpPr>
        <p:spPr>
          <a:xfrm>
            <a:off x="7094204" y="5425809"/>
            <a:ext cx="1401660" cy="9459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Random Forest</a:t>
            </a:r>
          </a:p>
        </p:txBody>
      </p:sp>
      <p:sp>
        <p:nvSpPr>
          <p:cNvPr id="193" name="Down Arrow 192">
            <a:extLst>
              <a:ext uri="{FF2B5EF4-FFF2-40B4-BE49-F238E27FC236}">
                <a16:creationId xmlns:a16="http://schemas.microsoft.com/office/drawing/2014/main" id="{5A88816E-1BA0-BB42-AD47-D899FC62623D}"/>
              </a:ext>
            </a:extLst>
          </p:cNvPr>
          <p:cNvSpPr/>
          <p:nvPr/>
        </p:nvSpPr>
        <p:spPr>
          <a:xfrm rot="1331566">
            <a:off x="7700528" y="4551981"/>
            <a:ext cx="672326" cy="82669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Down Arrow 193">
            <a:extLst>
              <a:ext uri="{FF2B5EF4-FFF2-40B4-BE49-F238E27FC236}">
                <a16:creationId xmlns:a16="http://schemas.microsoft.com/office/drawing/2014/main" id="{F2B247F2-1B82-4848-9104-4F08B93596C1}"/>
              </a:ext>
            </a:extLst>
          </p:cNvPr>
          <p:cNvSpPr/>
          <p:nvPr/>
        </p:nvSpPr>
        <p:spPr>
          <a:xfrm rot="16200000">
            <a:off x="8834191" y="5384711"/>
            <a:ext cx="646331" cy="9727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A2220C78-2BCE-4C4D-9A78-29D94EB62566}"/>
              </a:ext>
            </a:extLst>
          </p:cNvPr>
          <p:cNvSpPr/>
          <p:nvPr/>
        </p:nvSpPr>
        <p:spPr>
          <a:xfrm>
            <a:off x="9893013" y="5127536"/>
            <a:ext cx="1633113" cy="14764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96" name="Rounded Rectangle 195">
            <a:extLst>
              <a:ext uri="{FF2B5EF4-FFF2-40B4-BE49-F238E27FC236}">
                <a16:creationId xmlns:a16="http://schemas.microsoft.com/office/drawing/2014/main" id="{32220E2F-5CC2-8547-9647-F9AFDF469E2E}"/>
              </a:ext>
            </a:extLst>
          </p:cNvPr>
          <p:cNvSpPr/>
          <p:nvPr/>
        </p:nvSpPr>
        <p:spPr>
          <a:xfrm>
            <a:off x="10021106" y="5498029"/>
            <a:ext cx="644594" cy="446491"/>
          </a:xfrm>
          <a:prstGeom prst="roundRect">
            <a:avLst/>
          </a:prstGeom>
          <a:solidFill>
            <a:srgbClr val="FDAD3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3/4</a:t>
            </a:r>
          </a:p>
        </p:txBody>
      </p:sp>
      <p:sp>
        <p:nvSpPr>
          <p:cNvPr id="199" name="Rounded Rectangle 198">
            <a:extLst>
              <a:ext uri="{FF2B5EF4-FFF2-40B4-BE49-F238E27FC236}">
                <a16:creationId xmlns:a16="http://schemas.microsoft.com/office/drawing/2014/main" id="{5E3FCD5A-D364-734F-A650-3F039B16D14A}"/>
              </a:ext>
            </a:extLst>
          </p:cNvPr>
          <p:cNvSpPr/>
          <p:nvPr/>
        </p:nvSpPr>
        <p:spPr>
          <a:xfrm>
            <a:off x="10767689" y="5495837"/>
            <a:ext cx="644594" cy="446491"/>
          </a:xfrm>
          <a:prstGeom prst="roundRect">
            <a:avLst/>
          </a:prstGeom>
          <a:solidFill>
            <a:srgbClr val="EDD13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3/3</a:t>
            </a:r>
          </a:p>
        </p:txBody>
      </p:sp>
      <p:sp>
        <p:nvSpPr>
          <p:cNvPr id="200" name="Rounded Rectangle 199">
            <a:extLst>
              <a:ext uri="{FF2B5EF4-FFF2-40B4-BE49-F238E27FC236}">
                <a16:creationId xmlns:a16="http://schemas.microsoft.com/office/drawing/2014/main" id="{B1E23CA7-4D5A-D84A-9E78-A735DEF7A3DE}"/>
              </a:ext>
            </a:extLst>
          </p:cNvPr>
          <p:cNvSpPr/>
          <p:nvPr/>
        </p:nvSpPr>
        <p:spPr>
          <a:xfrm>
            <a:off x="10041256" y="6030947"/>
            <a:ext cx="644594" cy="446491"/>
          </a:xfrm>
          <a:prstGeom prst="roundRect">
            <a:avLst/>
          </a:prstGeom>
          <a:solidFill>
            <a:srgbClr val="19DCC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2/3</a:t>
            </a:r>
          </a:p>
        </p:txBody>
      </p:sp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B71B490F-F58A-6940-9D34-1E1E80115ECF}"/>
              </a:ext>
            </a:extLst>
          </p:cNvPr>
          <p:cNvSpPr/>
          <p:nvPr/>
        </p:nvSpPr>
        <p:spPr>
          <a:xfrm>
            <a:off x="10787839" y="6028755"/>
            <a:ext cx="644594" cy="446491"/>
          </a:xfrm>
          <a:prstGeom prst="roundRect">
            <a:avLst/>
          </a:prstGeom>
          <a:solidFill>
            <a:srgbClr val="466B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1/3</a:t>
            </a:r>
          </a:p>
        </p:txBody>
      </p:sp>
      <p:pic>
        <p:nvPicPr>
          <p:cNvPr id="178" name="Content Placeholder 4">
            <a:extLst>
              <a:ext uri="{FF2B5EF4-FFF2-40B4-BE49-F238E27FC236}">
                <a16:creationId xmlns:a16="http://schemas.microsoft.com/office/drawing/2014/main" id="{A23D309D-D828-F44A-ABDC-05862AFCF2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5"/>
          <a:stretch>
            <a:fillRect/>
          </a:stretch>
        </p:blipFill>
        <p:spPr>
          <a:xfrm>
            <a:off x="4478429" y="4989919"/>
            <a:ext cx="1271848" cy="1595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393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B26132E-764C-144A-9BE7-9AAD2187359D}"/>
              </a:ext>
            </a:extLst>
          </p:cNvPr>
          <p:cNvSpPr/>
          <p:nvPr/>
        </p:nvSpPr>
        <p:spPr>
          <a:xfrm>
            <a:off x="1571410" y="424070"/>
            <a:ext cx="6419651" cy="39902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40AD674F-4C60-6C4E-A88D-0AA954B7F0AE}"/>
              </a:ext>
            </a:extLst>
          </p:cNvPr>
          <p:cNvSpPr/>
          <p:nvPr/>
        </p:nvSpPr>
        <p:spPr>
          <a:xfrm>
            <a:off x="1710626" y="538947"/>
            <a:ext cx="2343818" cy="586166"/>
          </a:xfrm>
          <a:prstGeom prst="roundRect">
            <a:avLst/>
          </a:prstGeom>
          <a:solidFill>
            <a:srgbClr val="FDAD36"/>
          </a:solidFill>
          <a:ln w="76200">
            <a:solidFill>
              <a:srgbClr val="AC170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B93E4C9-19F6-9248-8538-9FA2C26F5ADA}"/>
              </a:ext>
            </a:extLst>
          </p:cNvPr>
          <p:cNvSpPr/>
          <p:nvPr/>
        </p:nvSpPr>
        <p:spPr>
          <a:xfrm>
            <a:off x="4159842" y="540649"/>
            <a:ext cx="3635192" cy="579765"/>
          </a:xfrm>
          <a:prstGeom prst="roundRect">
            <a:avLst/>
          </a:prstGeom>
          <a:solidFill>
            <a:srgbClr val="FDAD36"/>
          </a:solidFill>
          <a:ln w="76200">
            <a:solidFill>
              <a:srgbClr val="AC170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80DC72A-44CF-444C-9846-50A1D1CCC2AA}"/>
              </a:ext>
            </a:extLst>
          </p:cNvPr>
          <p:cNvSpPr/>
          <p:nvPr/>
        </p:nvSpPr>
        <p:spPr>
          <a:xfrm>
            <a:off x="1697396" y="2862934"/>
            <a:ext cx="2326316" cy="586166"/>
          </a:xfrm>
          <a:prstGeom prst="roundRect">
            <a:avLst/>
          </a:prstGeom>
          <a:solidFill>
            <a:srgbClr val="19DCC3"/>
          </a:solidFill>
          <a:ln w="76200">
            <a:solidFill>
              <a:srgbClr val="392A73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0B154E6-8D02-2346-8252-E02086FBEBC9}"/>
              </a:ext>
            </a:extLst>
          </p:cNvPr>
          <p:cNvSpPr/>
          <p:nvPr/>
        </p:nvSpPr>
        <p:spPr>
          <a:xfrm>
            <a:off x="8117071" y="424070"/>
            <a:ext cx="3761075" cy="3990275"/>
          </a:xfrm>
          <a:prstGeom prst="rect">
            <a:avLst/>
          </a:prstGeom>
          <a:noFill/>
          <a:ln w="5715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Bent-Up Arrow 39">
            <a:extLst>
              <a:ext uri="{FF2B5EF4-FFF2-40B4-BE49-F238E27FC236}">
                <a16:creationId xmlns:a16="http://schemas.microsoft.com/office/drawing/2014/main" id="{EB343E83-C4BD-A544-A585-9A91B45127AF}"/>
              </a:ext>
            </a:extLst>
          </p:cNvPr>
          <p:cNvSpPr/>
          <p:nvPr/>
        </p:nvSpPr>
        <p:spPr>
          <a:xfrm rot="5400000">
            <a:off x="2071408" y="5199359"/>
            <a:ext cx="945931" cy="1043833"/>
          </a:xfrm>
          <a:prstGeom prst="bentUpArrow">
            <a:avLst>
              <a:gd name="adj1" fmla="val 25000"/>
              <a:gd name="adj2" fmla="val 25949"/>
              <a:gd name="adj3" fmla="val 25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DA26D28-EAD9-814F-BEEE-90AE3B4891D2}"/>
              </a:ext>
            </a:extLst>
          </p:cNvPr>
          <p:cNvSpPr/>
          <p:nvPr/>
        </p:nvSpPr>
        <p:spPr>
          <a:xfrm>
            <a:off x="3180939" y="5425809"/>
            <a:ext cx="1401660" cy="9459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 Random Forest</a:t>
            </a:r>
          </a:p>
        </p:txBody>
      </p:sp>
      <p:sp>
        <p:nvSpPr>
          <p:cNvPr id="43" name="Down Arrow 42">
            <a:extLst>
              <a:ext uri="{FF2B5EF4-FFF2-40B4-BE49-F238E27FC236}">
                <a16:creationId xmlns:a16="http://schemas.microsoft.com/office/drawing/2014/main" id="{A7858A43-E682-3A44-8A11-48EC137ED1D2}"/>
              </a:ext>
            </a:extLst>
          </p:cNvPr>
          <p:cNvSpPr/>
          <p:nvPr/>
        </p:nvSpPr>
        <p:spPr>
          <a:xfrm rot="16200000">
            <a:off x="5965281" y="5358596"/>
            <a:ext cx="881098" cy="108035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274F20F-1D1F-194C-AC5C-E91D6C716886}"/>
              </a:ext>
            </a:extLst>
          </p:cNvPr>
          <p:cNvGrpSpPr/>
          <p:nvPr/>
        </p:nvGrpSpPr>
        <p:grpSpPr>
          <a:xfrm>
            <a:off x="1871403" y="687204"/>
            <a:ext cx="2006677" cy="258760"/>
            <a:chOff x="2568061" y="1176934"/>
            <a:chExt cx="2006677" cy="25876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F7F2AE0-AEF4-F84A-8BA4-7343FF351922}"/>
                </a:ext>
              </a:extLst>
            </p:cNvPr>
            <p:cNvSpPr/>
            <p:nvPr/>
          </p:nvSpPr>
          <p:spPr>
            <a:xfrm>
              <a:off x="2568061" y="1176934"/>
              <a:ext cx="578069" cy="2587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48FEAE1-ED2E-7145-AD48-3ADA407EA248}"/>
                </a:ext>
              </a:extLst>
            </p:cNvPr>
            <p:cNvSpPr/>
            <p:nvPr/>
          </p:nvSpPr>
          <p:spPr>
            <a:xfrm>
              <a:off x="3292589" y="1176934"/>
              <a:ext cx="578069" cy="2587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CFAEFC4-CB42-C948-AF69-B6ABAB4FC5F3}"/>
                </a:ext>
              </a:extLst>
            </p:cNvPr>
            <p:cNvSpPr/>
            <p:nvPr/>
          </p:nvSpPr>
          <p:spPr>
            <a:xfrm>
              <a:off x="3996669" y="1176934"/>
              <a:ext cx="578069" cy="2587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70FBC7D-0427-EB45-BBC7-B0524D2AF95A}"/>
                    </a:ext>
                  </a:extLst>
                </p14:cNvPr>
                <p14:cNvContentPartPr/>
                <p14:nvPr/>
              </p14:nvContentPartPr>
              <p14:xfrm>
                <a:off x="2650549" y="1219718"/>
                <a:ext cx="407880" cy="1497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70FBC7D-0427-EB45-BBC7-B0524D2AF95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32549" y="1201718"/>
                  <a:ext cx="443520" cy="1854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25B48E43-05EE-704B-85B4-C88A4F595B66}"/>
                </a:ext>
              </a:extLst>
            </p:cNvPr>
            <p:cNvGrpSpPr/>
            <p:nvPr/>
          </p:nvGrpSpPr>
          <p:grpSpPr>
            <a:xfrm>
              <a:off x="3369829" y="1247078"/>
              <a:ext cx="1054800" cy="128520"/>
              <a:chOff x="3366292" y="1219770"/>
              <a:chExt cx="1054800" cy="128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5CCA61E5-FC98-0847-9490-EA9DD896CCDC}"/>
                      </a:ext>
                    </a:extLst>
                  </p14:cNvPr>
                  <p14:cNvContentPartPr/>
                  <p14:nvPr/>
                </p14:nvContentPartPr>
                <p14:xfrm>
                  <a:off x="3366292" y="1219770"/>
                  <a:ext cx="403920" cy="12852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5CCA61E5-FC98-0847-9490-EA9DD896CCDC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3348652" y="1202130"/>
                    <a:ext cx="439560" cy="164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0D0D1873-9E82-B84C-B4A3-FF6436C6D033}"/>
                      </a:ext>
                    </a:extLst>
                  </p14:cNvPr>
                  <p14:cNvContentPartPr/>
                  <p14:nvPr/>
                </p14:nvContentPartPr>
                <p14:xfrm>
                  <a:off x="4154332" y="1309410"/>
                  <a:ext cx="266760" cy="684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0D0D1873-9E82-B84C-B4A3-FF6436C6D033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136332" y="1291770"/>
                    <a:ext cx="302400" cy="4248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679795F-D511-7F41-A22F-CB1838E5AC93}"/>
              </a:ext>
            </a:extLst>
          </p:cNvPr>
          <p:cNvGrpSpPr/>
          <p:nvPr/>
        </p:nvGrpSpPr>
        <p:grpSpPr>
          <a:xfrm>
            <a:off x="1881703" y="3012836"/>
            <a:ext cx="2006677" cy="258760"/>
            <a:chOff x="2568061" y="1176934"/>
            <a:chExt cx="2006677" cy="25876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39E5D7A-CF8E-4A41-A63B-490D728F25D8}"/>
                </a:ext>
              </a:extLst>
            </p:cNvPr>
            <p:cNvSpPr/>
            <p:nvPr/>
          </p:nvSpPr>
          <p:spPr>
            <a:xfrm>
              <a:off x="2568061" y="1176934"/>
              <a:ext cx="578069" cy="2587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63117D0-9762-4F49-941D-05B0D6EC910E}"/>
                </a:ext>
              </a:extLst>
            </p:cNvPr>
            <p:cNvSpPr/>
            <p:nvPr/>
          </p:nvSpPr>
          <p:spPr>
            <a:xfrm>
              <a:off x="3292589" y="1176934"/>
              <a:ext cx="578069" cy="2587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6213CBF-1CA8-2040-9B95-0AB01B13BB09}"/>
                </a:ext>
              </a:extLst>
            </p:cNvPr>
            <p:cNvSpPr/>
            <p:nvPr/>
          </p:nvSpPr>
          <p:spPr>
            <a:xfrm>
              <a:off x="3996669" y="1176934"/>
              <a:ext cx="578069" cy="2587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F1CF728-EB8F-1E48-ADDC-0A9565B05CFA}"/>
                    </a:ext>
                  </a:extLst>
                </p14:cNvPr>
                <p14:cNvContentPartPr/>
                <p14:nvPr/>
              </p14:nvContentPartPr>
              <p14:xfrm>
                <a:off x="2650549" y="1219718"/>
                <a:ext cx="407880" cy="1497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F1CF728-EB8F-1E48-ADDC-0A9565B05CF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32549" y="1201718"/>
                  <a:ext cx="443520" cy="1854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D8479D62-3EEB-E94F-B055-0185CE6B6002}"/>
                </a:ext>
              </a:extLst>
            </p:cNvPr>
            <p:cNvGrpSpPr/>
            <p:nvPr/>
          </p:nvGrpSpPr>
          <p:grpSpPr>
            <a:xfrm>
              <a:off x="3369829" y="1247078"/>
              <a:ext cx="1054800" cy="128520"/>
              <a:chOff x="3366292" y="1219770"/>
              <a:chExt cx="1054800" cy="128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B5C6143F-C83A-E940-B353-A9E424C17DD8}"/>
                      </a:ext>
                    </a:extLst>
                  </p14:cNvPr>
                  <p14:cNvContentPartPr/>
                  <p14:nvPr/>
                </p14:nvContentPartPr>
                <p14:xfrm>
                  <a:off x="3366292" y="1219770"/>
                  <a:ext cx="403920" cy="128520"/>
                </p14:xfrm>
              </p:contentPart>
            </mc:Choice>
            <mc:Fallback xmlns="">
              <p:pic>
                <p:nvPicPr>
                  <p:cNvPr id="67" name="Ink 66">
                    <a:extLst>
                      <a:ext uri="{FF2B5EF4-FFF2-40B4-BE49-F238E27FC236}">
                        <a16:creationId xmlns:a16="http://schemas.microsoft.com/office/drawing/2014/main" id="{B5C6143F-C83A-E940-B353-A9E424C17DD8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3348652" y="1202130"/>
                    <a:ext cx="439560" cy="164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5E52B449-B11E-1444-B8E9-502FA7BDF494}"/>
                      </a:ext>
                    </a:extLst>
                  </p14:cNvPr>
                  <p14:cNvContentPartPr/>
                  <p14:nvPr/>
                </p14:nvContentPartPr>
                <p14:xfrm>
                  <a:off x="4154332" y="1309410"/>
                  <a:ext cx="266760" cy="6840"/>
                </p14:xfrm>
              </p:contentPart>
            </mc:Choice>
            <mc:Fallback xmlns="">
              <p:pic>
                <p:nvPicPr>
                  <p:cNvPr id="68" name="Ink 67">
                    <a:extLst>
                      <a:ext uri="{FF2B5EF4-FFF2-40B4-BE49-F238E27FC236}">
                        <a16:creationId xmlns:a16="http://schemas.microsoft.com/office/drawing/2014/main" id="{5E52B449-B11E-1444-B8E9-502FA7BDF494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136332" y="1291770"/>
                    <a:ext cx="302400" cy="4248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F070A39-1D67-6F41-80B2-9A417A731149}"/>
              </a:ext>
            </a:extLst>
          </p:cNvPr>
          <p:cNvGrpSpPr/>
          <p:nvPr/>
        </p:nvGrpSpPr>
        <p:grpSpPr>
          <a:xfrm>
            <a:off x="8795083" y="1344054"/>
            <a:ext cx="2411896" cy="579624"/>
            <a:chOff x="5431239" y="2060549"/>
            <a:chExt cx="2411896" cy="579624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19EAE24C-F114-1748-9A93-89100F2FB3D6}"/>
                </a:ext>
              </a:extLst>
            </p:cNvPr>
            <p:cNvSpPr/>
            <p:nvPr/>
          </p:nvSpPr>
          <p:spPr>
            <a:xfrm>
              <a:off x="5431239" y="2060549"/>
              <a:ext cx="2411896" cy="579624"/>
            </a:xfrm>
            <a:prstGeom prst="roundRect">
              <a:avLst/>
            </a:prstGeom>
            <a:solidFill>
              <a:srgbClr val="EDD13A"/>
            </a:solidFill>
            <a:ln w="76200">
              <a:solidFill>
                <a:srgbClr val="AC170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077623EF-58D4-4744-804A-CABD3AF10211}"/>
                </a:ext>
              </a:extLst>
            </p:cNvPr>
            <p:cNvGrpSpPr/>
            <p:nvPr/>
          </p:nvGrpSpPr>
          <p:grpSpPr>
            <a:xfrm>
              <a:off x="5617507" y="2200479"/>
              <a:ext cx="2006677" cy="258760"/>
              <a:chOff x="5347455" y="2006712"/>
              <a:chExt cx="2006677" cy="258760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C134479C-06D4-444F-9E3F-64E540049099}"/>
                  </a:ext>
                </a:extLst>
              </p:cNvPr>
              <p:cNvSpPr/>
              <p:nvPr/>
            </p:nvSpPr>
            <p:spPr>
              <a:xfrm>
                <a:off x="6071983" y="2006712"/>
                <a:ext cx="578069" cy="2587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82EDA0DA-A23D-D449-9B18-02AA2110F382}"/>
                  </a:ext>
                </a:extLst>
              </p:cNvPr>
              <p:cNvSpPr/>
              <p:nvPr/>
            </p:nvSpPr>
            <p:spPr>
              <a:xfrm>
                <a:off x="6776063" y="2006712"/>
                <a:ext cx="578069" cy="2587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2D2344FB-1EA7-EF45-A0DE-50371118517D}"/>
                  </a:ext>
                </a:extLst>
              </p:cNvPr>
              <p:cNvGrpSpPr/>
              <p:nvPr/>
            </p:nvGrpSpPr>
            <p:grpSpPr>
              <a:xfrm>
                <a:off x="5347455" y="2006712"/>
                <a:ext cx="1856568" cy="258760"/>
                <a:chOff x="5347455" y="2006712"/>
                <a:chExt cx="1856568" cy="258760"/>
              </a:xfrm>
            </p:grpSpPr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5B2DB316-D8B1-B14B-9CE9-220C1D52048C}"/>
                    </a:ext>
                  </a:extLst>
                </p:cNvPr>
                <p:cNvSpPr/>
                <p:nvPr/>
              </p:nvSpPr>
              <p:spPr>
                <a:xfrm>
                  <a:off x="5347455" y="2006712"/>
                  <a:ext cx="578069" cy="25876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p14="http://schemas.microsoft.com/office/powerpoint/2010/main">
              <mc:Choice Requires="p14">
                <p:contentPart p14:bwMode="auto" r:id="rId12">
                  <p14:nvContentPartPr>
                    <p14:cNvPr id="73" name="Ink 72">
                      <a:extLst>
                        <a:ext uri="{FF2B5EF4-FFF2-40B4-BE49-F238E27FC236}">
                          <a16:creationId xmlns:a16="http://schemas.microsoft.com/office/drawing/2014/main" id="{3034B3B7-8348-EE41-B43D-BC88F80425B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429943" y="2049496"/>
                    <a:ext cx="407880" cy="149760"/>
                  </p14:xfrm>
                </p:contentPart>
              </mc:Choice>
              <mc:Fallback xmlns="">
                <p:pic>
                  <p:nvPicPr>
                    <p:cNvPr id="73" name="Ink 72">
                      <a:extLst>
                        <a:ext uri="{FF2B5EF4-FFF2-40B4-BE49-F238E27FC236}">
                          <a16:creationId xmlns:a16="http://schemas.microsoft.com/office/drawing/2014/main" id="{3034B3B7-8348-EE41-B43D-BC88F80425B4}"/>
                        </a:ext>
                      </a:extLst>
                    </p:cNvPr>
                    <p:cNvPicPr/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5411943" y="2031496"/>
                      <a:ext cx="443520" cy="185400"/>
                    </a:xfrm>
                    <a:prstGeom prst="rect">
                      <a:avLst/>
                    </a:prstGeom>
                  </p:spPr>
                </p:pic>
              </mc:Fallback>
            </mc:AlternateContent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B1D77038-028D-9544-BFCB-D104A3373509}"/>
                    </a:ext>
                  </a:extLst>
                </p:cNvPr>
                <p:cNvGrpSpPr/>
                <p:nvPr/>
              </p:nvGrpSpPr>
              <p:grpSpPr>
                <a:xfrm>
                  <a:off x="6149223" y="2076856"/>
                  <a:ext cx="1054800" cy="128520"/>
                  <a:chOff x="3366292" y="1219770"/>
                  <a:chExt cx="1054800" cy="128520"/>
                </a:xfrm>
              </p:grpSpPr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13">
                    <p14:nvContentPartPr>
                      <p14:cNvPr id="75" name="Ink 74">
                        <a:extLst>
                          <a:ext uri="{FF2B5EF4-FFF2-40B4-BE49-F238E27FC236}">
                            <a16:creationId xmlns:a16="http://schemas.microsoft.com/office/drawing/2014/main" id="{5E25F284-2767-0342-9CC4-99881E8F1DAC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3366292" y="1219770"/>
                      <a:ext cx="403920" cy="128520"/>
                    </p14:xfrm>
                  </p:contentPart>
                </mc:Choice>
                <mc:Fallback xmlns="">
                  <p:pic>
                    <p:nvPicPr>
                      <p:cNvPr id="75" name="Ink 74">
                        <a:extLst>
                          <a:ext uri="{FF2B5EF4-FFF2-40B4-BE49-F238E27FC236}">
                            <a16:creationId xmlns:a16="http://schemas.microsoft.com/office/drawing/2014/main" id="{5E25F284-2767-0342-9CC4-99881E8F1DA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48652" y="1202130"/>
                        <a:ext cx="439560" cy="16416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14">
                    <p14:nvContentPartPr>
                      <p14:cNvPr id="76" name="Ink 75">
                        <a:extLst>
                          <a:ext uri="{FF2B5EF4-FFF2-40B4-BE49-F238E27FC236}">
                            <a16:creationId xmlns:a16="http://schemas.microsoft.com/office/drawing/2014/main" id="{9126AF39-BD25-A347-BA47-26768DE5230A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4154332" y="1309410"/>
                      <a:ext cx="266760" cy="6840"/>
                    </p14:xfrm>
                  </p:contentPart>
                </mc:Choice>
                <mc:Fallback xmlns="">
                  <p:pic>
                    <p:nvPicPr>
                      <p:cNvPr id="76" name="Ink 75">
                        <a:extLst>
                          <a:ext uri="{FF2B5EF4-FFF2-40B4-BE49-F238E27FC236}">
                            <a16:creationId xmlns:a16="http://schemas.microsoft.com/office/drawing/2014/main" id="{9126AF39-BD25-A347-BA47-26768DE523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36332" y="1291770"/>
                        <a:ext cx="302400" cy="4248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</p:grpSp>
          </p:grpSp>
        </p:grp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F8AEA3C1-8BC4-9245-9C07-BE0D46082669}"/>
              </a:ext>
            </a:extLst>
          </p:cNvPr>
          <p:cNvGrpSpPr/>
          <p:nvPr/>
        </p:nvGrpSpPr>
        <p:grpSpPr>
          <a:xfrm>
            <a:off x="4292239" y="707140"/>
            <a:ext cx="578069" cy="258760"/>
            <a:chOff x="4250054" y="681912"/>
            <a:chExt cx="578069" cy="258760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25889D68-FBA8-044E-9505-54DC26255C82}"/>
                </a:ext>
              </a:extLst>
            </p:cNvPr>
            <p:cNvSpPr/>
            <p:nvPr/>
          </p:nvSpPr>
          <p:spPr>
            <a:xfrm>
              <a:off x="4250054" y="681912"/>
              <a:ext cx="578069" cy="2587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283A885-8F50-2B45-B59F-19210C5EE203}"/>
                    </a:ext>
                  </a:extLst>
                </p14:cNvPr>
                <p14:cNvContentPartPr/>
                <p14:nvPr/>
              </p14:nvContentPartPr>
              <p14:xfrm>
                <a:off x="4332542" y="724696"/>
                <a:ext cx="407880" cy="1497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283A885-8F50-2B45-B59F-19210C5EE20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314542" y="706696"/>
                  <a:ext cx="443520" cy="18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ABB5A1A5-88E4-274A-82C3-8D849E0150AD}"/>
              </a:ext>
            </a:extLst>
          </p:cNvPr>
          <p:cNvGrpSpPr/>
          <p:nvPr/>
        </p:nvGrpSpPr>
        <p:grpSpPr>
          <a:xfrm>
            <a:off x="4994332" y="707140"/>
            <a:ext cx="578069" cy="258760"/>
            <a:chOff x="4920264" y="681912"/>
            <a:chExt cx="578069" cy="258760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F8E8258-A42A-8F4E-8198-B54EA82ED178}"/>
                </a:ext>
              </a:extLst>
            </p:cNvPr>
            <p:cNvSpPr/>
            <p:nvPr/>
          </p:nvSpPr>
          <p:spPr>
            <a:xfrm>
              <a:off x="4920264" y="681912"/>
              <a:ext cx="578069" cy="2587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83C00CA-2A6B-ED46-95C2-3F41796E92C0}"/>
                    </a:ext>
                  </a:extLst>
                </p14:cNvPr>
                <p14:cNvContentPartPr/>
                <p14:nvPr/>
              </p14:nvContentPartPr>
              <p14:xfrm>
                <a:off x="5013429" y="745936"/>
                <a:ext cx="403920" cy="1285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83C00CA-2A6B-ED46-95C2-3F41796E92C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995789" y="728296"/>
                  <a:ext cx="439560" cy="16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1590C71-84D9-EE47-8A40-FDE4724DA32C}"/>
              </a:ext>
            </a:extLst>
          </p:cNvPr>
          <p:cNvGrpSpPr/>
          <p:nvPr/>
        </p:nvGrpSpPr>
        <p:grpSpPr>
          <a:xfrm>
            <a:off x="7100613" y="707140"/>
            <a:ext cx="578069" cy="258760"/>
            <a:chOff x="6824429" y="681912"/>
            <a:chExt cx="578069" cy="258760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35AA404-4465-2E4E-BB25-DE772CF22E8E}"/>
                </a:ext>
              </a:extLst>
            </p:cNvPr>
            <p:cNvSpPr/>
            <p:nvPr/>
          </p:nvSpPr>
          <p:spPr>
            <a:xfrm>
              <a:off x="6824429" y="681912"/>
              <a:ext cx="578069" cy="2587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CB77781-6A15-CA49-ADAE-1F312FDCE62B}"/>
                    </a:ext>
                  </a:extLst>
                </p14:cNvPr>
                <p14:cNvContentPartPr/>
                <p14:nvPr/>
              </p14:nvContentPartPr>
              <p14:xfrm>
                <a:off x="6978989" y="816584"/>
                <a:ext cx="266760" cy="68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CB77781-6A15-CA49-ADAE-1F312FDCE62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960989" y="798584"/>
                  <a:ext cx="302400" cy="4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5298BE5-30CA-BE49-8942-5DE0CC470D2C}"/>
              </a:ext>
            </a:extLst>
          </p:cNvPr>
          <p:cNvGrpSpPr/>
          <p:nvPr/>
        </p:nvGrpSpPr>
        <p:grpSpPr>
          <a:xfrm>
            <a:off x="5696426" y="707140"/>
            <a:ext cx="578069" cy="258760"/>
            <a:chOff x="5657135" y="681912"/>
            <a:chExt cx="578069" cy="258760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B504CDD-9223-BA4A-AA48-6F6CE7AE68ED}"/>
                </a:ext>
              </a:extLst>
            </p:cNvPr>
            <p:cNvSpPr/>
            <p:nvPr/>
          </p:nvSpPr>
          <p:spPr>
            <a:xfrm>
              <a:off x="5657135" y="681912"/>
              <a:ext cx="578069" cy="2587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A306E397-896C-2947-9F00-A4C232DD4B83}"/>
                    </a:ext>
                  </a:extLst>
                </p14:cNvPr>
                <p14:cNvContentPartPr/>
                <p14:nvPr/>
              </p14:nvContentPartPr>
              <p14:xfrm>
                <a:off x="5739623" y="724696"/>
                <a:ext cx="407880" cy="1497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A306E397-896C-2947-9F00-A4C232DD4B8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21623" y="706696"/>
                  <a:ext cx="443520" cy="18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C5B6089-231C-3040-B74D-D1EF32EB971A}"/>
              </a:ext>
            </a:extLst>
          </p:cNvPr>
          <p:cNvGrpSpPr/>
          <p:nvPr/>
        </p:nvGrpSpPr>
        <p:grpSpPr>
          <a:xfrm>
            <a:off x="6398520" y="707140"/>
            <a:ext cx="578069" cy="258760"/>
            <a:chOff x="6292388" y="680063"/>
            <a:chExt cx="578069" cy="25876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8A6D0C7-4C04-B040-ADAA-9738EBB56E12}"/>
                </a:ext>
              </a:extLst>
            </p:cNvPr>
            <p:cNvSpPr/>
            <p:nvPr/>
          </p:nvSpPr>
          <p:spPr>
            <a:xfrm>
              <a:off x="6292388" y="680063"/>
              <a:ext cx="578069" cy="2587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6A079E8-4815-EB40-828B-D82809DE66D1}"/>
                    </a:ext>
                  </a:extLst>
                </p14:cNvPr>
                <p14:cNvContentPartPr/>
                <p14:nvPr/>
              </p14:nvContentPartPr>
              <p14:xfrm>
                <a:off x="6374876" y="722847"/>
                <a:ext cx="407880" cy="1497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6A079E8-4815-EB40-828B-D82809DE66D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356876" y="704847"/>
                  <a:ext cx="443520" cy="18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788B54B3-A671-8543-A8AC-2EA5BCA3B133}"/>
              </a:ext>
            </a:extLst>
          </p:cNvPr>
          <p:cNvGrpSpPr/>
          <p:nvPr/>
        </p:nvGrpSpPr>
        <p:grpSpPr>
          <a:xfrm>
            <a:off x="1710626" y="1244968"/>
            <a:ext cx="3159682" cy="586166"/>
            <a:chOff x="1710626" y="1244968"/>
            <a:chExt cx="3159682" cy="586166"/>
          </a:xfrm>
        </p:grpSpPr>
        <p:sp>
          <p:nvSpPr>
            <p:cNvPr id="102" name="Rounded Rectangle 101">
              <a:extLst>
                <a:ext uri="{FF2B5EF4-FFF2-40B4-BE49-F238E27FC236}">
                  <a16:creationId xmlns:a16="http://schemas.microsoft.com/office/drawing/2014/main" id="{6040E0F9-B438-7143-B1E6-6D3BB473E1A3}"/>
                </a:ext>
              </a:extLst>
            </p:cNvPr>
            <p:cNvSpPr/>
            <p:nvPr/>
          </p:nvSpPr>
          <p:spPr>
            <a:xfrm>
              <a:off x="1710626" y="1244968"/>
              <a:ext cx="3159682" cy="586166"/>
            </a:xfrm>
            <a:prstGeom prst="roundRect">
              <a:avLst/>
            </a:prstGeom>
            <a:solidFill>
              <a:srgbClr val="FDAD36"/>
            </a:solidFill>
            <a:ln w="76200">
              <a:solidFill>
                <a:srgbClr val="AC170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F81BB96A-CFD6-9E44-BF03-329E608A7D2A}"/>
                </a:ext>
              </a:extLst>
            </p:cNvPr>
            <p:cNvGrpSpPr/>
            <p:nvPr/>
          </p:nvGrpSpPr>
          <p:grpSpPr>
            <a:xfrm>
              <a:off x="1887159" y="1390744"/>
              <a:ext cx="2741379" cy="262404"/>
              <a:chOff x="1887159" y="1390744"/>
              <a:chExt cx="2741379" cy="262404"/>
            </a:xfrm>
          </p:grpSpPr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40A6E9F5-9761-DE46-8430-6914ECC95A9B}"/>
                  </a:ext>
                </a:extLst>
              </p:cNvPr>
              <p:cNvGrpSpPr/>
              <p:nvPr/>
            </p:nvGrpSpPr>
            <p:grpSpPr>
              <a:xfrm>
                <a:off x="2621861" y="1394388"/>
                <a:ext cx="2006677" cy="258760"/>
                <a:chOff x="2568061" y="1176934"/>
                <a:chExt cx="2006677" cy="258760"/>
              </a:xfrm>
            </p:grpSpPr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B998BDA3-5DDB-8844-9C55-73278F7B84B1}"/>
                    </a:ext>
                  </a:extLst>
                </p:cNvPr>
                <p:cNvSpPr/>
                <p:nvPr/>
              </p:nvSpPr>
              <p:spPr>
                <a:xfrm>
                  <a:off x="2568061" y="1176934"/>
                  <a:ext cx="578069" cy="25876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4A25BA0A-1D1F-DD4F-AA9E-C9F16CFC0CB5}"/>
                    </a:ext>
                  </a:extLst>
                </p:cNvPr>
                <p:cNvSpPr/>
                <p:nvPr/>
              </p:nvSpPr>
              <p:spPr>
                <a:xfrm>
                  <a:off x="3292589" y="1176934"/>
                  <a:ext cx="578069" cy="25876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712D007B-CD72-3242-B046-886007F285FA}"/>
                    </a:ext>
                  </a:extLst>
                </p:cNvPr>
                <p:cNvSpPr/>
                <p:nvPr/>
              </p:nvSpPr>
              <p:spPr>
                <a:xfrm>
                  <a:off x="3996669" y="1176934"/>
                  <a:ext cx="578069" cy="25876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p14="http://schemas.microsoft.com/office/powerpoint/2010/main">
              <mc:Choice Requires="p14">
                <p:contentPart p14:bwMode="auto" r:id="rId21">
                  <p14:nvContentPartPr>
                    <p14:cNvPr id="107" name="Ink 106">
                      <a:extLst>
                        <a:ext uri="{FF2B5EF4-FFF2-40B4-BE49-F238E27FC236}">
                          <a16:creationId xmlns:a16="http://schemas.microsoft.com/office/drawing/2014/main" id="{50D26C21-2212-994A-BDDC-BD265AA4E3B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650549" y="1219718"/>
                    <a:ext cx="407880" cy="149760"/>
                  </p14:xfrm>
                </p:contentPart>
              </mc:Choice>
              <mc:Fallback xmlns="">
                <p:pic>
                  <p:nvPicPr>
                    <p:cNvPr id="107" name="Ink 106">
                      <a:extLst>
                        <a:ext uri="{FF2B5EF4-FFF2-40B4-BE49-F238E27FC236}">
                          <a16:creationId xmlns:a16="http://schemas.microsoft.com/office/drawing/2014/main" id="{50D26C21-2212-994A-BDDC-BD265AA4E3BE}"/>
                        </a:ext>
                      </a:extLst>
                    </p:cNvPr>
                    <p:cNvPicPr/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2632549" y="1201718"/>
                      <a:ext cx="443520" cy="185400"/>
                    </a:xfrm>
                    <a:prstGeom prst="rect">
                      <a:avLst/>
                    </a:prstGeom>
                  </p:spPr>
                </p:pic>
              </mc:Fallback>
            </mc:AlternateContent>
            <p:grpSp>
              <p:nvGrpSpPr>
                <p:cNvPr id="108" name="Group 107">
                  <a:extLst>
                    <a:ext uri="{FF2B5EF4-FFF2-40B4-BE49-F238E27FC236}">
                      <a16:creationId xmlns:a16="http://schemas.microsoft.com/office/drawing/2014/main" id="{5B648760-38E9-4941-B6F3-642DD2601E1F}"/>
                    </a:ext>
                  </a:extLst>
                </p:cNvPr>
                <p:cNvGrpSpPr/>
                <p:nvPr/>
              </p:nvGrpSpPr>
              <p:grpSpPr>
                <a:xfrm>
                  <a:off x="3369829" y="1247078"/>
                  <a:ext cx="1054800" cy="128520"/>
                  <a:chOff x="3366292" y="1219770"/>
                  <a:chExt cx="1054800" cy="128520"/>
                </a:xfrm>
              </p:grpSpPr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22">
                    <p14:nvContentPartPr>
                      <p14:cNvPr id="109" name="Ink 108">
                        <a:extLst>
                          <a:ext uri="{FF2B5EF4-FFF2-40B4-BE49-F238E27FC236}">
                            <a16:creationId xmlns:a16="http://schemas.microsoft.com/office/drawing/2014/main" id="{779400AE-95FF-8348-8BAC-EDE1C26BE8AC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3366292" y="1219770"/>
                      <a:ext cx="403920" cy="128520"/>
                    </p14:xfrm>
                  </p:contentPart>
                </mc:Choice>
                <mc:Fallback xmlns="">
                  <p:pic>
                    <p:nvPicPr>
                      <p:cNvPr id="109" name="Ink 108">
                        <a:extLst>
                          <a:ext uri="{FF2B5EF4-FFF2-40B4-BE49-F238E27FC236}">
                            <a16:creationId xmlns:a16="http://schemas.microsoft.com/office/drawing/2014/main" id="{779400AE-95FF-8348-8BAC-EDE1C26BE8A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48652" y="1202130"/>
                        <a:ext cx="439560" cy="16416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23">
                    <p14:nvContentPartPr>
                      <p14:cNvPr id="110" name="Ink 109">
                        <a:extLst>
                          <a:ext uri="{FF2B5EF4-FFF2-40B4-BE49-F238E27FC236}">
                            <a16:creationId xmlns:a16="http://schemas.microsoft.com/office/drawing/2014/main" id="{0A09E9C1-B861-414A-A19A-185D1E0796BE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4154332" y="1309410"/>
                      <a:ext cx="266760" cy="6840"/>
                    </p14:xfrm>
                  </p:contentPart>
                </mc:Choice>
                <mc:Fallback xmlns="">
                  <p:pic>
                    <p:nvPicPr>
                      <p:cNvPr id="110" name="Ink 109">
                        <a:extLst>
                          <a:ext uri="{FF2B5EF4-FFF2-40B4-BE49-F238E27FC236}">
                            <a16:creationId xmlns:a16="http://schemas.microsoft.com/office/drawing/2014/main" id="{0A09E9C1-B861-414A-A19A-185D1E0796B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36332" y="1291770"/>
                        <a:ext cx="302400" cy="4248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</p:grpSp>
          </p:grp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248DD3C7-0DA0-AB4E-BEBE-738B9A1E8696}"/>
                  </a:ext>
                </a:extLst>
              </p:cNvPr>
              <p:cNvSpPr/>
              <p:nvPr/>
            </p:nvSpPr>
            <p:spPr>
              <a:xfrm>
                <a:off x="1887159" y="1390744"/>
                <a:ext cx="578069" cy="2587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112" name="Ink 111">
                    <a:extLst>
                      <a:ext uri="{FF2B5EF4-FFF2-40B4-BE49-F238E27FC236}">
                        <a16:creationId xmlns:a16="http://schemas.microsoft.com/office/drawing/2014/main" id="{65990767-DC36-7340-B92B-D9BDFF0693FE}"/>
                      </a:ext>
                    </a:extLst>
                  </p14:cNvPr>
                  <p14:cNvContentPartPr/>
                  <p14:nvPr/>
                </p14:nvContentPartPr>
                <p14:xfrm>
                  <a:off x="1969647" y="1433528"/>
                  <a:ext cx="407880" cy="149760"/>
                </p14:xfrm>
              </p:contentPart>
            </mc:Choice>
            <mc:Fallback xmlns="">
              <p:pic>
                <p:nvPicPr>
                  <p:cNvPr id="112" name="Ink 111">
                    <a:extLst>
                      <a:ext uri="{FF2B5EF4-FFF2-40B4-BE49-F238E27FC236}">
                        <a16:creationId xmlns:a16="http://schemas.microsoft.com/office/drawing/2014/main" id="{65990767-DC36-7340-B92B-D9BDFF0693FE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951647" y="1415528"/>
                    <a:ext cx="443520" cy="185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F871F393-F515-1E46-B9F8-B67D7588D792}"/>
              </a:ext>
            </a:extLst>
          </p:cNvPr>
          <p:cNvGrpSpPr/>
          <p:nvPr/>
        </p:nvGrpSpPr>
        <p:grpSpPr>
          <a:xfrm>
            <a:off x="1710105" y="1957662"/>
            <a:ext cx="3313420" cy="586166"/>
            <a:chOff x="8302659" y="909619"/>
            <a:chExt cx="3313420" cy="586166"/>
          </a:xfrm>
        </p:grpSpPr>
        <p:sp>
          <p:nvSpPr>
            <p:cNvPr id="116" name="Rounded Rectangle 115">
              <a:extLst>
                <a:ext uri="{FF2B5EF4-FFF2-40B4-BE49-F238E27FC236}">
                  <a16:creationId xmlns:a16="http://schemas.microsoft.com/office/drawing/2014/main" id="{ABF78995-2D51-A744-80F2-C1C9C11F056F}"/>
                </a:ext>
              </a:extLst>
            </p:cNvPr>
            <p:cNvSpPr/>
            <p:nvPr/>
          </p:nvSpPr>
          <p:spPr>
            <a:xfrm>
              <a:off x="8302659" y="909619"/>
              <a:ext cx="3313420" cy="586166"/>
            </a:xfrm>
            <a:prstGeom prst="roundRect">
              <a:avLst/>
            </a:prstGeom>
            <a:solidFill>
              <a:srgbClr val="FDAD36"/>
            </a:solidFill>
            <a:ln w="76200">
              <a:solidFill>
                <a:srgbClr val="AC170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ECB7A4BD-F6CD-D848-B094-16CDDEA7A7EF}"/>
                </a:ext>
              </a:extLst>
            </p:cNvPr>
            <p:cNvGrpSpPr/>
            <p:nvPr/>
          </p:nvGrpSpPr>
          <p:grpSpPr>
            <a:xfrm>
              <a:off x="8613425" y="1066373"/>
              <a:ext cx="2808978" cy="264857"/>
              <a:chOff x="1819560" y="1388291"/>
              <a:chExt cx="2808978" cy="264857"/>
            </a:xfrm>
          </p:grpSpPr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501CF57B-DD90-A247-BCC7-8C227BBD7C2C}"/>
                  </a:ext>
                </a:extLst>
              </p:cNvPr>
              <p:cNvGrpSpPr/>
              <p:nvPr/>
            </p:nvGrpSpPr>
            <p:grpSpPr>
              <a:xfrm>
                <a:off x="1819560" y="1388291"/>
                <a:ext cx="2808978" cy="264857"/>
                <a:chOff x="1765760" y="1170837"/>
                <a:chExt cx="2808978" cy="264857"/>
              </a:xfrm>
            </p:grpSpPr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F5979583-50EB-2741-86E7-F8F84454C722}"/>
                    </a:ext>
                  </a:extLst>
                </p:cNvPr>
                <p:cNvSpPr/>
                <p:nvPr/>
              </p:nvSpPr>
              <p:spPr>
                <a:xfrm>
                  <a:off x="3245859" y="1176934"/>
                  <a:ext cx="552422" cy="25876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9BCCE4C2-F8DB-1D40-87B5-835D82B2EFC8}"/>
                    </a:ext>
                  </a:extLst>
                </p:cNvPr>
                <p:cNvSpPr/>
                <p:nvPr/>
              </p:nvSpPr>
              <p:spPr>
                <a:xfrm>
                  <a:off x="1765760" y="1170837"/>
                  <a:ext cx="578069" cy="25876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7991EDD5-F23F-4346-83BD-7D7D3491D929}"/>
                    </a:ext>
                  </a:extLst>
                </p:cNvPr>
                <p:cNvSpPr/>
                <p:nvPr/>
              </p:nvSpPr>
              <p:spPr>
                <a:xfrm>
                  <a:off x="3996669" y="1176934"/>
                  <a:ext cx="578069" cy="25876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124" name="Ink 123">
                      <a:extLst>
                        <a:ext uri="{FF2B5EF4-FFF2-40B4-BE49-F238E27FC236}">
                          <a16:creationId xmlns:a16="http://schemas.microsoft.com/office/drawing/2014/main" id="{CE577503-01D8-6548-8C19-6B35FCE04CB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320796" y="1219718"/>
                    <a:ext cx="389784" cy="149760"/>
                  </p14:xfrm>
                </p:contentPart>
              </mc:Choice>
              <mc:Fallback xmlns="">
                <p:pic>
                  <p:nvPicPr>
                    <p:cNvPr id="124" name="Ink 123">
                      <a:extLst>
                        <a:ext uri="{FF2B5EF4-FFF2-40B4-BE49-F238E27FC236}">
                          <a16:creationId xmlns:a16="http://schemas.microsoft.com/office/drawing/2014/main" id="{CE577503-01D8-6548-8C19-6B35FCE04CBD}"/>
                        </a:ext>
                      </a:extLst>
                    </p:cNvPr>
                    <p:cNvPicPr/>
                    <p:nvPr/>
                  </p:nvPicPr>
                  <p:blipFill>
                    <a:blip r:embed="rId29"/>
                    <a:stretch>
                      <a:fillRect/>
                    </a:stretch>
                  </p:blipFill>
                  <p:spPr>
                    <a:xfrm>
                      <a:off x="3302800" y="1201718"/>
                      <a:ext cx="425415" cy="185400"/>
                    </a:xfrm>
                    <a:prstGeom prst="rect">
                      <a:avLst/>
                    </a:prstGeom>
                  </p:spPr>
                </p:pic>
              </mc:Fallback>
            </mc:AlternateContent>
            <p:grpSp>
              <p:nvGrpSpPr>
                <p:cNvPr id="125" name="Group 124">
                  <a:extLst>
                    <a:ext uri="{FF2B5EF4-FFF2-40B4-BE49-F238E27FC236}">
                      <a16:creationId xmlns:a16="http://schemas.microsoft.com/office/drawing/2014/main" id="{464BEC36-1CB2-FC4A-8FB7-FB07123708DD}"/>
                    </a:ext>
                  </a:extLst>
                </p:cNvPr>
                <p:cNvGrpSpPr/>
                <p:nvPr/>
              </p:nvGrpSpPr>
              <p:grpSpPr>
                <a:xfrm>
                  <a:off x="1843000" y="1240981"/>
                  <a:ext cx="2581629" cy="128520"/>
                  <a:chOff x="1839463" y="1213673"/>
                  <a:chExt cx="2581629" cy="128520"/>
                </a:xfrm>
              </p:grpSpPr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30">
                    <p14:nvContentPartPr>
                      <p14:cNvPr id="126" name="Ink 125">
                        <a:extLst>
                          <a:ext uri="{FF2B5EF4-FFF2-40B4-BE49-F238E27FC236}">
                            <a16:creationId xmlns:a16="http://schemas.microsoft.com/office/drawing/2014/main" id="{2057E9C3-4E87-9043-8390-C433A974BA1E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1839463" y="1213673"/>
                      <a:ext cx="403920" cy="128520"/>
                    </p14:xfrm>
                  </p:contentPart>
                </mc:Choice>
                <mc:Fallback xmlns="">
                  <p:pic>
                    <p:nvPicPr>
                      <p:cNvPr id="126" name="Ink 125">
                        <a:extLst>
                          <a:ext uri="{FF2B5EF4-FFF2-40B4-BE49-F238E27FC236}">
                            <a16:creationId xmlns:a16="http://schemas.microsoft.com/office/drawing/2014/main" id="{2057E9C3-4E87-9043-8390-C433A974BA1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21823" y="1196033"/>
                        <a:ext cx="439560" cy="16416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31">
                    <p14:nvContentPartPr>
                      <p14:cNvPr id="127" name="Ink 126">
                        <a:extLst>
                          <a:ext uri="{FF2B5EF4-FFF2-40B4-BE49-F238E27FC236}">
                            <a16:creationId xmlns:a16="http://schemas.microsoft.com/office/drawing/2014/main" id="{CBA8949C-6858-9E40-8039-E76B823D5665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4154332" y="1309410"/>
                      <a:ext cx="266760" cy="6840"/>
                    </p14:xfrm>
                  </p:contentPart>
                </mc:Choice>
                <mc:Fallback xmlns="">
                  <p:pic>
                    <p:nvPicPr>
                      <p:cNvPr id="127" name="Ink 126">
                        <a:extLst>
                          <a:ext uri="{FF2B5EF4-FFF2-40B4-BE49-F238E27FC236}">
                            <a16:creationId xmlns:a16="http://schemas.microsoft.com/office/drawing/2014/main" id="{CBA8949C-6858-9E40-8039-E76B823D566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36332" y="1291770"/>
                        <a:ext cx="302400" cy="4248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</p:grpSp>
          </p:grp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632C42F9-9780-1049-9E4F-02189860C327}"/>
                  </a:ext>
                </a:extLst>
              </p:cNvPr>
              <p:cNvSpPr/>
              <p:nvPr/>
            </p:nvSpPr>
            <p:spPr>
              <a:xfrm>
                <a:off x="2564957" y="1390744"/>
                <a:ext cx="552422" cy="2587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120" name="Ink 119">
                    <a:extLst>
                      <a:ext uri="{FF2B5EF4-FFF2-40B4-BE49-F238E27FC236}">
                        <a16:creationId xmlns:a16="http://schemas.microsoft.com/office/drawing/2014/main" id="{0D1F817B-5F46-4944-BE5F-7FC3B225A9C2}"/>
                      </a:ext>
                    </a:extLst>
                  </p14:cNvPr>
                  <p14:cNvContentPartPr/>
                  <p14:nvPr/>
                </p14:nvContentPartPr>
                <p14:xfrm>
                  <a:off x="2639894" y="1433528"/>
                  <a:ext cx="389784" cy="149760"/>
                </p14:xfrm>
              </p:contentPart>
            </mc:Choice>
            <mc:Fallback xmlns="">
              <p:pic>
                <p:nvPicPr>
                  <p:cNvPr id="120" name="Ink 119">
                    <a:extLst>
                      <a:ext uri="{FF2B5EF4-FFF2-40B4-BE49-F238E27FC236}">
                        <a16:creationId xmlns:a16="http://schemas.microsoft.com/office/drawing/2014/main" id="{0D1F817B-5F46-4944-BE5F-7FC3B225A9C2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2621898" y="1415528"/>
                    <a:ext cx="425415" cy="185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1FA2225-4258-EB4F-B5AA-8BCF84A783A9}"/>
              </a:ext>
            </a:extLst>
          </p:cNvPr>
          <p:cNvGrpSpPr/>
          <p:nvPr/>
        </p:nvGrpSpPr>
        <p:grpSpPr>
          <a:xfrm>
            <a:off x="8253867" y="564295"/>
            <a:ext cx="3494778" cy="579624"/>
            <a:chOff x="1723982" y="2053074"/>
            <a:chExt cx="3494778" cy="579624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41EE6277-A357-354F-B401-F965C5B6C5CA}"/>
                </a:ext>
              </a:extLst>
            </p:cNvPr>
            <p:cNvSpPr/>
            <p:nvPr/>
          </p:nvSpPr>
          <p:spPr>
            <a:xfrm>
              <a:off x="1723982" y="2053074"/>
              <a:ext cx="3494778" cy="579624"/>
            </a:xfrm>
            <a:prstGeom prst="roundRect">
              <a:avLst/>
            </a:prstGeom>
            <a:solidFill>
              <a:srgbClr val="EDD13A"/>
            </a:solidFill>
            <a:ln w="76200">
              <a:solidFill>
                <a:srgbClr val="AC170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F65DDFE8-A9EF-4149-BE57-50632E07AEFD}"/>
                </a:ext>
              </a:extLst>
            </p:cNvPr>
            <p:cNvSpPr/>
            <p:nvPr/>
          </p:nvSpPr>
          <p:spPr>
            <a:xfrm>
              <a:off x="1829133" y="2202056"/>
              <a:ext cx="578069" cy="2587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E0BD4C7-63B4-4747-993C-0CD5F2E56854}"/>
                </a:ext>
              </a:extLst>
            </p:cNvPr>
            <p:cNvSpPr/>
            <p:nvPr/>
          </p:nvSpPr>
          <p:spPr>
            <a:xfrm>
              <a:off x="2505036" y="2202056"/>
              <a:ext cx="578069" cy="2587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39908C63-75F1-AB4A-964C-D4588C4F22E7}"/>
                </a:ext>
              </a:extLst>
            </p:cNvPr>
            <p:cNvSpPr/>
            <p:nvPr/>
          </p:nvSpPr>
          <p:spPr>
            <a:xfrm>
              <a:off x="4532747" y="2202056"/>
              <a:ext cx="578069" cy="2587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4DD4E7E6-1941-974E-A39B-963065FEB989}"/>
                </a:ext>
              </a:extLst>
            </p:cNvPr>
            <p:cNvSpPr/>
            <p:nvPr/>
          </p:nvSpPr>
          <p:spPr>
            <a:xfrm>
              <a:off x="3180939" y="2202056"/>
              <a:ext cx="578069" cy="2587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9374CF43-1767-4F42-AEA1-531E92173654}"/>
                </a:ext>
              </a:extLst>
            </p:cNvPr>
            <p:cNvSpPr/>
            <p:nvPr/>
          </p:nvSpPr>
          <p:spPr>
            <a:xfrm>
              <a:off x="3856842" y="2202056"/>
              <a:ext cx="578069" cy="2587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78397A9B-E853-D748-829E-FA2C9DBAE3F3}"/>
                    </a:ext>
                  </a:extLst>
                </p14:cNvPr>
                <p14:cNvContentPartPr/>
                <p14:nvPr/>
              </p14:nvContentPartPr>
              <p14:xfrm>
                <a:off x="3939688" y="2244840"/>
                <a:ext cx="407880" cy="1497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78397A9B-E853-D748-829E-FA2C9DBAE3F3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921704" y="2226883"/>
                  <a:ext cx="443489" cy="185315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9AB31241-C3F0-2147-BAF9-E0CC917738F7}"/>
              </a:ext>
            </a:extLst>
          </p:cNvPr>
          <p:cNvSpPr/>
          <p:nvPr/>
        </p:nvSpPr>
        <p:spPr>
          <a:xfrm>
            <a:off x="4241999" y="2852195"/>
            <a:ext cx="3011286" cy="586166"/>
          </a:xfrm>
          <a:prstGeom prst="roundRect">
            <a:avLst/>
          </a:prstGeom>
          <a:solidFill>
            <a:srgbClr val="19DCC3"/>
          </a:solidFill>
          <a:ln w="76200">
            <a:solidFill>
              <a:srgbClr val="392A73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76CEA49-5776-CE4B-8E29-919737DE0AB2}"/>
              </a:ext>
            </a:extLst>
          </p:cNvPr>
          <p:cNvGrpSpPr/>
          <p:nvPr/>
        </p:nvGrpSpPr>
        <p:grpSpPr>
          <a:xfrm>
            <a:off x="4374727" y="2995195"/>
            <a:ext cx="2695835" cy="261285"/>
            <a:chOff x="4374727" y="2995195"/>
            <a:chExt cx="2695835" cy="261285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DFBA7B4C-EBC7-6949-9EE8-AA0A3112A9BD}"/>
                </a:ext>
              </a:extLst>
            </p:cNvPr>
            <p:cNvGrpSpPr/>
            <p:nvPr/>
          </p:nvGrpSpPr>
          <p:grpSpPr>
            <a:xfrm>
              <a:off x="5063885" y="2995195"/>
              <a:ext cx="2006677" cy="258760"/>
              <a:chOff x="2568061" y="1176934"/>
              <a:chExt cx="2006677" cy="258760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9B15A634-C520-B840-B745-FBF23B1FB1E5}"/>
                  </a:ext>
                </a:extLst>
              </p:cNvPr>
              <p:cNvSpPr/>
              <p:nvPr/>
            </p:nvSpPr>
            <p:spPr>
              <a:xfrm>
                <a:off x="2568061" y="1176934"/>
                <a:ext cx="578069" cy="2587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BF68D6D9-7944-CA4B-9665-4F19B108FECB}"/>
                  </a:ext>
                </a:extLst>
              </p:cNvPr>
              <p:cNvSpPr/>
              <p:nvPr/>
            </p:nvSpPr>
            <p:spPr>
              <a:xfrm>
                <a:off x="3292589" y="1176934"/>
                <a:ext cx="578069" cy="2587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88A367FB-EC79-614E-A9B5-E39E988EE923}"/>
                  </a:ext>
                </a:extLst>
              </p:cNvPr>
              <p:cNvSpPr/>
              <p:nvPr/>
            </p:nvSpPr>
            <p:spPr>
              <a:xfrm>
                <a:off x="3996669" y="1176934"/>
                <a:ext cx="578069" cy="2587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D579ABF4-A35E-CB47-A0EF-E4981B490A1B}"/>
                      </a:ext>
                    </a:extLst>
                  </p14:cNvPr>
                  <p14:cNvContentPartPr/>
                  <p14:nvPr/>
                </p14:nvContentPartPr>
                <p14:xfrm>
                  <a:off x="2650549" y="1219718"/>
                  <a:ext cx="407880" cy="149760"/>
                </p14:xfrm>
              </p:contentPart>
            </mc:Choice>
            <mc:Fallback xmlns="">
              <p:pic>
                <p:nvPicPr>
                  <p:cNvPr id="57" name="Ink 56">
                    <a:extLst>
                      <a:ext uri="{FF2B5EF4-FFF2-40B4-BE49-F238E27FC236}">
                        <a16:creationId xmlns:a16="http://schemas.microsoft.com/office/drawing/2014/main" id="{D579ABF4-A35E-CB47-A0EF-E4981B490A1B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632549" y="1201718"/>
                    <a:ext cx="443520" cy="18540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E16228B5-79F2-7046-8095-EC7DC150B355}"/>
                  </a:ext>
                </a:extLst>
              </p:cNvPr>
              <p:cNvGrpSpPr/>
              <p:nvPr/>
            </p:nvGrpSpPr>
            <p:grpSpPr>
              <a:xfrm>
                <a:off x="3369829" y="1247078"/>
                <a:ext cx="1054800" cy="128520"/>
                <a:chOff x="3366292" y="1219770"/>
                <a:chExt cx="1054800" cy="12852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36">
                  <p14:nvContentPartPr>
                    <p14:cNvPr id="59" name="Ink 58">
                      <a:extLst>
                        <a:ext uri="{FF2B5EF4-FFF2-40B4-BE49-F238E27FC236}">
                          <a16:creationId xmlns:a16="http://schemas.microsoft.com/office/drawing/2014/main" id="{DB2EFD3B-3647-B748-9476-AE3721E7D6F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366292" y="1219770"/>
                    <a:ext cx="403920" cy="128520"/>
                  </p14:xfrm>
                </p:contentPart>
              </mc:Choice>
              <mc:Fallback xmlns="">
                <p:pic>
                  <p:nvPicPr>
                    <p:cNvPr id="59" name="Ink 58">
                      <a:extLst>
                        <a:ext uri="{FF2B5EF4-FFF2-40B4-BE49-F238E27FC236}">
                          <a16:creationId xmlns:a16="http://schemas.microsoft.com/office/drawing/2014/main" id="{DB2EFD3B-3647-B748-9476-AE3721E7D6FF}"/>
                        </a:ext>
                      </a:extLst>
                    </p:cNvPr>
                    <p:cNvPicPr/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3348652" y="1202130"/>
                      <a:ext cx="439560" cy="1641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60" name="Ink 59">
                      <a:extLst>
                        <a:ext uri="{FF2B5EF4-FFF2-40B4-BE49-F238E27FC236}">
                          <a16:creationId xmlns:a16="http://schemas.microsoft.com/office/drawing/2014/main" id="{FC4B68E8-7BA4-A944-9E66-F25483281AD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154332" y="1309410"/>
                    <a:ext cx="266760" cy="68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FC4B68E8-7BA4-A944-9E66-F25483281ADE}"/>
                        </a:ext>
                      </a:extLst>
                    </p:cNvPr>
                    <p:cNvPicPr/>
                    <p:nvPr/>
                  </p:nvPicPr>
                  <p:blipFill>
                    <a:blip r:embed="rId8"/>
                    <a:stretch>
                      <a:fillRect/>
                    </a:stretch>
                  </p:blipFill>
                  <p:spPr>
                    <a:xfrm>
                      <a:off x="4136332" y="1291770"/>
                      <a:ext cx="302400" cy="424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328BCBC0-B921-C64D-8BAD-EA25B14646CC}"/>
                </a:ext>
              </a:extLst>
            </p:cNvPr>
            <p:cNvSpPr/>
            <p:nvPr/>
          </p:nvSpPr>
          <p:spPr>
            <a:xfrm>
              <a:off x="4374727" y="2997720"/>
              <a:ext cx="578069" cy="2587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880238F4-A309-A54B-9EBB-5DD9546EF459}"/>
                    </a:ext>
                  </a:extLst>
                </p14:cNvPr>
                <p14:cNvContentPartPr/>
                <p14:nvPr/>
              </p14:nvContentPartPr>
              <p14:xfrm>
                <a:off x="4457215" y="3040504"/>
                <a:ext cx="407880" cy="1497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880238F4-A309-A54B-9EBB-5DD9546EF45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439215" y="3022504"/>
                  <a:ext cx="443520" cy="18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4B878A9-6C66-5140-9375-259FC90DD901}"/>
              </a:ext>
            </a:extLst>
          </p:cNvPr>
          <p:cNvGrpSpPr/>
          <p:nvPr/>
        </p:nvGrpSpPr>
        <p:grpSpPr>
          <a:xfrm>
            <a:off x="8402554" y="2903572"/>
            <a:ext cx="3011286" cy="586166"/>
            <a:chOff x="1710626" y="3633314"/>
            <a:chExt cx="3011286" cy="586166"/>
          </a:xfrm>
        </p:grpSpPr>
        <p:sp>
          <p:nvSpPr>
            <p:cNvPr id="150" name="Rounded Rectangle 149">
              <a:extLst>
                <a:ext uri="{FF2B5EF4-FFF2-40B4-BE49-F238E27FC236}">
                  <a16:creationId xmlns:a16="http://schemas.microsoft.com/office/drawing/2014/main" id="{52D976A5-5845-5F4A-BB0F-F3511FB3729F}"/>
                </a:ext>
              </a:extLst>
            </p:cNvPr>
            <p:cNvSpPr/>
            <p:nvPr/>
          </p:nvSpPr>
          <p:spPr>
            <a:xfrm>
              <a:off x="1710626" y="3633314"/>
              <a:ext cx="3011286" cy="586166"/>
            </a:xfrm>
            <a:prstGeom prst="roundRect">
              <a:avLst/>
            </a:prstGeom>
            <a:solidFill>
              <a:srgbClr val="466BE4"/>
            </a:solidFill>
            <a:ln w="76200">
              <a:solidFill>
                <a:srgbClr val="392A73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9464E9F5-A7C3-F145-93E6-05324AF80C24}"/>
                </a:ext>
              </a:extLst>
            </p:cNvPr>
            <p:cNvGrpSpPr/>
            <p:nvPr/>
          </p:nvGrpSpPr>
          <p:grpSpPr>
            <a:xfrm>
              <a:off x="1886764" y="3790870"/>
              <a:ext cx="2695835" cy="261285"/>
              <a:chOff x="4374727" y="2995195"/>
              <a:chExt cx="2695835" cy="261285"/>
            </a:xfrm>
          </p:grpSpPr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E1D8DA71-C46A-5F4B-A40B-DE0E00DED1F4}"/>
                  </a:ext>
                </a:extLst>
              </p:cNvPr>
              <p:cNvGrpSpPr/>
              <p:nvPr/>
            </p:nvGrpSpPr>
            <p:grpSpPr>
              <a:xfrm>
                <a:off x="5063885" y="2995195"/>
                <a:ext cx="2006677" cy="258760"/>
                <a:chOff x="2568061" y="1176934"/>
                <a:chExt cx="2006677" cy="258760"/>
              </a:xfrm>
            </p:grpSpPr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B44C10D8-C828-5148-8D9A-8FFF7EFD7B79}"/>
                    </a:ext>
                  </a:extLst>
                </p:cNvPr>
                <p:cNvSpPr/>
                <p:nvPr/>
              </p:nvSpPr>
              <p:spPr>
                <a:xfrm>
                  <a:off x="2568061" y="1176934"/>
                  <a:ext cx="578069" cy="25876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143A10D4-7015-D54D-BE5C-ACE7F0E2C7CC}"/>
                    </a:ext>
                  </a:extLst>
                </p:cNvPr>
                <p:cNvSpPr/>
                <p:nvPr/>
              </p:nvSpPr>
              <p:spPr>
                <a:xfrm>
                  <a:off x="3292589" y="1176934"/>
                  <a:ext cx="578069" cy="25876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CB466C88-3804-834D-8186-F896B67B79B4}"/>
                    </a:ext>
                  </a:extLst>
                </p:cNvPr>
                <p:cNvSpPr/>
                <p:nvPr/>
              </p:nvSpPr>
              <p:spPr>
                <a:xfrm>
                  <a:off x="3996669" y="1176934"/>
                  <a:ext cx="578069" cy="25876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p14="http://schemas.microsoft.com/office/powerpoint/2010/main">
              <mc:Choice Requires="p14">
                <p:contentPart p14:bwMode="auto" r:id="rId39">
                  <p14:nvContentPartPr>
                    <p14:cNvPr id="146" name="Ink 145">
                      <a:extLst>
                        <a:ext uri="{FF2B5EF4-FFF2-40B4-BE49-F238E27FC236}">
                          <a16:creationId xmlns:a16="http://schemas.microsoft.com/office/drawing/2014/main" id="{5BE8C7B5-517C-3741-B172-B1BA276B93A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650549" y="1219718"/>
                    <a:ext cx="407880" cy="149760"/>
                  </p14:xfrm>
                </p:contentPart>
              </mc:Choice>
              <mc:Fallback xmlns="">
                <p:pic>
                  <p:nvPicPr>
                    <p:cNvPr id="146" name="Ink 145">
                      <a:extLst>
                        <a:ext uri="{FF2B5EF4-FFF2-40B4-BE49-F238E27FC236}">
                          <a16:creationId xmlns:a16="http://schemas.microsoft.com/office/drawing/2014/main" id="{5BE8C7B5-517C-3741-B172-B1BA276B93A2}"/>
                        </a:ext>
                      </a:extLst>
                    </p:cNvPr>
                    <p:cNvPicPr/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2632549" y="1201718"/>
                      <a:ext cx="443520" cy="185400"/>
                    </a:xfrm>
                    <a:prstGeom prst="rect">
                      <a:avLst/>
                    </a:prstGeom>
                  </p:spPr>
                </p:pic>
              </mc:Fallback>
            </mc:AlternateContent>
            <p:grpSp>
              <p:nvGrpSpPr>
                <p:cNvPr id="147" name="Group 146">
                  <a:extLst>
                    <a:ext uri="{FF2B5EF4-FFF2-40B4-BE49-F238E27FC236}">
                      <a16:creationId xmlns:a16="http://schemas.microsoft.com/office/drawing/2014/main" id="{6B0C7209-6594-964C-8A70-6D6A727060A1}"/>
                    </a:ext>
                  </a:extLst>
                </p:cNvPr>
                <p:cNvGrpSpPr/>
                <p:nvPr/>
              </p:nvGrpSpPr>
              <p:grpSpPr>
                <a:xfrm>
                  <a:off x="3369829" y="1247078"/>
                  <a:ext cx="1054800" cy="128520"/>
                  <a:chOff x="3366292" y="1219770"/>
                  <a:chExt cx="1054800" cy="128520"/>
                </a:xfrm>
              </p:grpSpPr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40">
                    <p14:nvContentPartPr>
                      <p14:cNvPr id="148" name="Ink 147">
                        <a:extLst>
                          <a:ext uri="{FF2B5EF4-FFF2-40B4-BE49-F238E27FC236}">
                            <a16:creationId xmlns:a16="http://schemas.microsoft.com/office/drawing/2014/main" id="{29CA2EAB-FE04-6943-B7B3-5CF7ECD3B931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3366292" y="1219770"/>
                      <a:ext cx="403920" cy="128520"/>
                    </p14:xfrm>
                  </p:contentPart>
                </mc:Choice>
                <mc:Fallback xmlns="">
                  <p:pic>
                    <p:nvPicPr>
                      <p:cNvPr id="148" name="Ink 147">
                        <a:extLst>
                          <a:ext uri="{FF2B5EF4-FFF2-40B4-BE49-F238E27FC236}">
                            <a16:creationId xmlns:a16="http://schemas.microsoft.com/office/drawing/2014/main" id="{29CA2EAB-FE04-6943-B7B3-5CF7ECD3B93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48652" y="1202130"/>
                        <a:ext cx="439560" cy="16416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41">
                    <p14:nvContentPartPr>
                      <p14:cNvPr id="149" name="Ink 148">
                        <a:extLst>
                          <a:ext uri="{FF2B5EF4-FFF2-40B4-BE49-F238E27FC236}">
                            <a16:creationId xmlns:a16="http://schemas.microsoft.com/office/drawing/2014/main" id="{5EEEC2A0-B743-F644-9960-02FD361D3B32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4154332" y="1309410"/>
                      <a:ext cx="266760" cy="6840"/>
                    </p14:xfrm>
                  </p:contentPart>
                </mc:Choice>
                <mc:Fallback xmlns="">
                  <p:pic>
                    <p:nvPicPr>
                      <p:cNvPr id="149" name="Ink 148">
                        <a:extLst>
                          <a:ext uri="{FF2B5EF4-FFF2-40B4-BE49-F238E27FC236}">
                            <a16:creationId xmlns:a16="http://schemas.microsoft.com/office/drawing/2014/main" id="{5EEEC2A0-B743-F644-9960-02FD361D3B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36332" y="1291770"/>
                        <a:ext cx="302400" cy="4248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</p:grpSp>
          </p:grp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EF8406B0-9F3B-A341-B52F-7A16C91CB868}"/>
                  </a:ext>
                </a:extLst>
              </p:cNvPr>
              <p:cNvSpPr/>
              <p:nvPr/>
            </p:nvSpPr>
            <p:spPr>
              <a:xfrm>
                <a:off x="4374727" y="2997720"/>
                <a:ext cx="578069" cy="2587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142" name="Ink 141">
                    <a:extLst>
                      <a:ext uri="{FF2B5EF4-FFF2-40B4-BE49-F238E27FC236}">
                        <a16:creationId xmlns:a16="http://schemas.microsoft.com/office/drawing/2014/main" id="{DB7E8E25-5E6B-8C47-9763-51B4D1DEB08C}"/>
                      </a:ext>
                    </a:extLst>
                  </p14:cNvPr>
                  <p14:cNvContentPartPr/>
                  <p14:nvPr/>
                </p14:nvContentPartPr>
                <p14:xfrm>
                  <a:off x="4457215" y="3040504"/>
                  <a:ext cx="407880" cy="149760"/>
                </p14:xfrm>
              </p:contentPart>
            </mc:Choice>
            <mc:Fallback xmlns="">
              <p:pic>
                <p:nvPicPr>
                  <p:cNvPr id="142" name="Ink 141">
                    <a:extLst>
                      <a:ext uri="{FF2B5EF4-FFF2-40B4-BE49-F238E27FC236}">
                        <a16:creationId xmlns:a16="http://schemas.microsoft.com/office/drawing/2014/main" id="{DB7E8E25-5E6B-8C47-9763-51B4D1DEB08C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4439215" y="3022504"/>
                    <a:ext cx="443520" cy="185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6CDA7932-CBFD-B945-B8F7-84D43B76DCD7}"/>
              </a:ext>
            </a:extLst>
          </p:cNvPr>
          <p:cNvGrpSpPr/>
          <p:nvPr/>
        </p:nvGrpSpPr>
        <p:grpSpPr>
          <a:xfrm>
            <a:off x="8763460" y="2123813"/>
            <a:ext cx="2411896" cy="579624"/>
            <a:chOff x="8803385" y="2070058"/>
            <a:chExt cx="2411896" cy="579624"/>
          </a:xfrm>
        </p:grpSpPr>
        <p:sp>
          <p:nvSpPr>
            <p:cNvPr id="151" name="Rounded Rectangle 150">
              <a:extLst>
                <a:ext uri="{FF2B5EF4-FFF2-40B4-BE49-F238E27FC236}">
                  <a16:creationId xmlns:a16="http://schemas.microsoft.com/office/drawing/2014/main" id="{20FFBF37-F8AE-264E-8B3F-CA5159642D1B}"/>
                </a:ext>
              </a:extLst>
            </p:cNvPr>
            <p:cNvSpPr/>
            <p:nvPr/>
          </p:nvSpPr>
          <p:spPr>
            <a:xfrm>
              <a:off x="8803385" y="2070058"/>
              <a:ext cx="2411896" cy="579624"/>
            </a:xfrm>
            <a:prstGeom prst="roundRect">
              <a:avLst/>
            </a:prstGeom>
            <a:solidFill>
              <a:srgbClr val="EDD13A"/>
            </a:solidFill>
            <a:ln w="76200">
              <a:solidFill>
                <a:srgbClr val="AC170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7E5DB72A-3B5B-854A-AE1C-28659DC3CEFC}"/>
                </a:ext>
              </a:extLst>
            </p:cNvPr>
            <p:cNvGrpSpPr/>
            <p:nvPr/>
          </p:nvGrpSpPr>
          <p:grpSpPr>
            <a:xfrm>
              <a:off x="8989653" y="2209988"/>
              <a:ext cx="2006677" cy="258760"/>
              <a:chOff x="5347455" y="2006712"/>
              <a:chExt cx="2006677" cy="258760"/>
            </a:xfrm>
          </p:grpSpPr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F8037CBC-500B-7A4F-8B43-9AA76F998045}"/>
                  </a:ext>
                </a:extLst>
              </p:cNvPr>
              <p:cNvSpPr/>
              <p:nvPr/>
            </p:nvSpPr>
            <p:spPr>
              <a:xfrm>
                <a:off x="6071983" y="2006712"/>
                <a:ext cx="578069" cy="2587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FEC260E8-EDEE-0F4F-A85E-2FF739DFFC2A}"/>
                  </a:ext>
                </a:extLst>
              </p:cNvPr>
              <p:cNvSpPr/>
              <p:nvPr/>
            </p:nvSpPr>
            <p:spPr>
              <a:xfrm>
                <a:off x="6776063" y="2006712"/>
                <a:ext cx="578069" cy="2587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B8627F95-BF1A-A843-A391-061820E41242}"/>
                  </a:ext>
                </a:extLst>
              </p:cNvPr>
              <p:cNvGrpSpPr/>
              <p:nvPr/>
            </p:nvGrpSpPr>
            <p:grpSpPr>
              <a:xfrm>
                <a:off x="5347455" y="2006712"/>
                <a:ext cx="1856568" cy="258760"/>
                <a:chOff x="5347455" y="2006712"/>
                <a:chExt cx="1856568" cy="258760"/>
              </a:xfrm>
            </p:grpSpPr>
            <p:sp>
              <p:nvSpPr>
                <p:cNvPr id="156" name="Rectangle 155">
                  <a:extLst>
                    <a:ext uri="{FF2B5EF4-FFF2-40B4-BE49-F238E27FC236}">
                      <a16:creationId xmlns:a16="http://schemas.microsoft.com/office/drawing/2014/main" id="{AC7B2034-A0EA-7F4E-AAB5-C2755B1CCC8A}"/>
                    </a:ext>
                  </a:extLst>
                </p:cNvPr>
                <p:cNvSpPr/>
                <p:nvPr/>
              </p:nvSpPr>
              <p:spPr>
                <a:xfrm>
                  <a:off x="5347455" y="2006712"/>
                  <a:ext cx="578069" cy="25876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p14="http://schemas.microsoft.com/office/powerpoint/2010/main">
              <mc:Choice Requires="p14">
                <p:contentPart p14:bwMode="auto" r:id="rId43">
                  <p14:nvContentPartPr>
                    <p14:cNvPr id="157" name="Ink 156">
                      <a:extLst>
                        <a:ext uri="{FF2B5EF4-FFF2-40B4-BE49-F238E27FC236}">
                          <a16:creationId xmlns:a16="http://schemas.microsoft.com/office/drawing/2014/main" id="{01ECE431-34D8-3746-8E54-0C3EDCA4697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429943" y="2049496"/>
                    <a:ext cx="407880" cy="149760"/>
                  </p14:xfrm>
                </p:contentPart>
              </mc:Choice>
              <mc:Fallback xmlns="">
                <p:pic>
                  <p:nvPicPr>
                    <p:cNvPr id="157" name="Ink 156">
                      <a:extLst>
                        <a:ext uri="{FF2B5EF4-FFF2-40B4-BE49-F238E27FC236}">
                          <a16:creationId xmlns:a16="http://schemas.microsoft.com/office/drawing/2014/main" id="{01ECE431-34D8-3746-8E54-0C3EDCA4697A}"/>
                        </a:ext>
                      </a:extLst>
                    </p:cNvPr>
                    <p:cNvPicPr/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5411943" y="2031496"/>
                      <a:ext cx="443520" cy="185400"/>
                    </a:xfrm>
                    <a:prstGeom prst="rect">
                      <a:avLst/>
                    </a:prstGeom>
                  </p:spPr>
                </p:pic>
              </mc:Fallback>
            </mc:AlternateContent>
            <p:grpSp>
              <p:nvGrpSpPr>
                <p:cNvPr id="158" name="Group 157">
                  <a:extLst>
                    <a:ext uri="{FF2B5EF4-FFF2-40B4-BE49-F238E27FC236}">
                      <a16:creationId xmlns:a16="http://schemas.microsoft.com/office/drawing/2014/main" id="{56E22ECA-4E35-A247-9F04-7B2A87BBAB58}"/>
                    </a:ext>
                  </a:extLst>
                </p:cNvPr>
                <p:cNvGrpSpPr/>
                <p:nvPr/>
              </p:nvGrpSpPr>
              <p:grpSpPr>
                <a:xfrm>
                  <a:off x="6149223" y="2076856"/>
                  <a:ext cx="1054800" cy="128520"/>
                  <a:chOff x="3366292" y="1219770"/>
                  <a:chExt cx="1054800" cy="128520"/>
                </a:xfrm>
              </p:grpSpPr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44">
                    <p14:nvContentPartPr>
                      <p14:cNvPr id="159" name="Ink 158">
                        <a:extLst>
                          <a:ext uri="{FF2B5EF4-FFF2-40B4-BE49-F238E27FC236}">
                            <a16:creationId xmlns:a16="http://schemas.microsoft.com/office/drawing/2014/main" id="{1CFD69CF-7720-DC43-962A-C2202B2BC35C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3366292" y="1219770"/>
                      <a:ext cx="403920" cy="128520"/>
                    </p14:xfrm>
                  </p:contentPart>
                </mc:Choice>
                <mc:Fallback xmlns="">
                  <p:pic>
                    <p:nvPicPr>
                      <p:cNvPr id="159" name="Ink 158">
                        <a:extLst>
                          <a:ext uri="{FF2B5EF4-FFF2-40B4-BE49-F238E27FC236}">
                            <a16:creationId xmlns:a16="http://schemas.microsoft.com/office/drawing/2014/main" id="{1CFD69CF-7720-DC43-962A-C2202B2BC3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48652" y="1202130"/>
                        <a:ext cx="439560" cy="16416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45">
                    <p14:nvContentPartPr>
                      <p14:cNvPr id="160" name="Ink 159">
                        <a:extLst>
                          <a:ext uri="{FF2B5EF4-FFF2-40B4-BE49-F238E27FC236}">
                            <a16:creationId xmlns:a16="http://schemas.microsoft.com/office/drawing/2014/main" id="{E46DDC64-603B-FA41-B8B1-5B20FE73EE66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4154332" y="1309410"/>
                      <a:ext cx="266760" cy="6840"/>
                    </p14:xfrm>
                  </p:contentPart>
                </mc:Choice>
                <mc:Fallback xmlns="">
                  <p:pic>
                    <p:nvPicPr>
                      <p:cNvPr id="160" name="Ink 159">
                        <a:extLst>
                          <a:ext uri="{FF2B5EF4-FFF2-40B4-BE49-F238E27FC236}">
                            <a16:creationId xmlns:a16="http://schemas.microsoft.com/office/drawing/2014/main" id="{E46DDC64-603B-FA41-B8B1-5B20FE73EE6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36332" y="1291770"/>
                        <a:ext cx="302400" cy="4248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</p:grpSp>
          </p:grpSp>
        </p:grp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586E34A9-4C2B-0E40-9BDA-FC00F10C3893}"/>
              </a:ext>
            </a:extLst>
          </p:cNvPr>
          <p:cNvGrpSpPr/>
          <p:nvPr/>
        </p:nvGrpSpPr>
        <p:grpSpPr>
          <a:xfrm>
            <a:off x="1713805" y="3635225"/>
            <a:ext cx="3011286" cy="586166"/>
            <a:chOff x="8479242" y="2835472"/>
            <a:chExt cx="3011286" cy="586166"/>
          </a:xfrm>
        </p:grpSpPr>
        <p:sp>
          <p:nvSpPr>
            <p:cNvPr id="161" name="Rounded Rectangle 160">
              <a:extLst>
                <a:ext uri="{FF2B5EF4-FFF2-40B4-BE49-F238E27FC236}">
                  <a16:creationId xmlns:a16="http://schemas.microsoft.com/office/drawing/2014/main" id="{D5B84A12-13C6-7E4F-8B69-A6AE02A057A5}"/>
                </a:ext>
              </a:extLst>
            </p:cNvPr>
            <p:cNvSpPr/>
            <p:nvPr/>
          </p:nvSpPr>
          <p:spPr>
            <a:xfrm>
              <a:off x="8479242" y="2835472"/>
              <a:ext cx="3011286" cy="586166"/>
            </a:xfrm>
            <a:prstGeom prst="roundRect">
              <a:avLst/>
            </a:prstGeom>
            <a:solidFill>
              <a:srgbClr val="19DCC3"/>
            </a:solidFill>
            <a:ln w="76200">
              <a:solidFill>
                <a:srgbClr val="392A73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3DCA6647-E297-A947-BD44-6A1B4497E10A}"/>
                </a:ext>
              </a:extLst>
            </p:cNvPr>
            <p:cNvGrpSpPr/>
            <p:nvPr/>
          </p:nvGrpSpPr>
          <p:grpSpPr>
            <a:xfrm>
              <a:off x="8611402" y="2990744"/>
              <a:ext cx="2695835" cy="261285"/>
              <a:chOff x="4374727" y="2995195"/>
              <a:chExt cx="2695835" cy="261285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67EDB83B-1840-4743-8E54-E0F2E4B62D92}"/>
                  </a:ext>
                </a:extLst>
              </p:cNvPr>
              <p:cNvGrpSpPr/>
              <p:nvPr/>
            </p:nvGrpSpPr>
            <p:grpSpPr>
              <a:xfrm>
                <a:off x="5063885" y="2995195"/>
                <a:ext cx="2006677" cy="258760"/>
                <a:chOff x="2568061" y="1176934"/>
                <a:chExt cx="2006677" cy="258760"/>
              </a:xfrm>
            </p:grpSpPr>
            <p:sp>
              <p:nvSpPr>
                <p:cNvPr id="166" name="Rectangle 165">
                  <a:extLst>
                    <a:ext uri="{FF2B5EF4-FFF2-40B4-BE49-F238E27FC236}">
                      <a16:creationId xmlns:a16="http://schemas.microsoft.com/office/drawing/2014/main" id="{0EB0CD1B-9EA4-104E-9EDF-D70FA8145E2D}"/>
                    </a:ext>
                  </a:extLst>
                </p:cNvPr>
                <p:cNvSpPr/>
                <p:nvPr/>
              </p:nvSpPr>
              <p:spPr>
                <a:xfrm>
                  <a:off x="2568061" y="1176934"/>
                  <a:ext cx="578069" cy="25876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Rectangle 166">
                  <a:extLst>
                    <a:ext uri="{FF2B5EF4-FFF2-40B4-BE49-F238E27FC236}">
                      <a16:creationId xmlns:a16="http://schemas.microsoft.com/office/drawing/2014/main" id="{F974D95F-E7DC-E944-BF12-30BFFD02AD90}"/>
                    </a:ext>
                  </a:extLst>
                </p:cNvPr>
                <p:cNvSpPr/>
                <p:nvPr/>
              </p:nvSpPr>
              <p:spPr>
                <a:xfrm>
                  <a:off x="3292589" y="1176934"/>
                  <a:ext cx="578069" cy="25876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Rectangle 167">
                  <a:extLst>
                    <a:ext uri="{FF2B5EF4-FFF2-40B4-BE49-F238E27FC236}">
                      <a16:creationId xmlns:a16="http://schemas.microsoft.com/office/drawing/2014/main" id="{115F97EA-E198-3C47-BB20-80E70FD9BE89}"/>
                    </a:ext>
                  </a:extLst>
                </p:cNvPr>
                <p:cNvSpPr/>
                <p:nvPr/>
              </p:nvSpPr>
              <p:spPr>
                <a:xfrm>
                  <a:off x="3996669" y="1176934"/>
                  <a:ext cx="578069" cy="25876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p14="http://schemas.microsoft.com/office/powerpoint/2010/main">
              <mc:Choice Requires="p14">
                <p:contentPart p14:bwMode="auto" r:id="rId46">
                  <p14:nvContentPartPr>
                    <p14:cNvPr id="169" name="Ink 168">
                      <a:extLst>
                        <a:ext uri="{FF2B5EF4-FFF2-40B4-BE49-F238E27FC236}">
                          <a16:creationId xmlns:a16="http://schemas.microsoft.com/office/drawing/2014/main" id="{5382554D-30BF-B842-93DF-4BEDBCAA52B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650549" y="1219718"/>
                    <a:ext cx="407880" cy="149760"/>
                  </p14:xfrm>
                </p:contentPart>
              </mc:Choice>
              <mc:Fallback xmlns="">
                <p:pic>
                  <p:nvPicPr>
                    <p:cNvPr id="169" name="Ink 168">
                      <a:extLst>
                        <a:ext uri="{FF2B5EF4-FFF2-40B4-BE49-F238E27FC236}">
                          <a16:creationId xmlns:a16="http://schemas.microsoft.com/office/drawing/2014/main" id="{5382554D-30BF-B842-93DF-4BEDBCAA52B0}"/>
                        </a:ext>
                      </a:extLst>
                    </p:cNvPr>
                    <p:cNvPicPr/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2632549" y="1201718"/>
                      <a:ext cx="443520" cy="185400"/>
                    </a:xfrm>
                    <a:prstGeom prst="rect">
                      <a:avLst/>
                    </a:prstGeom>
                  </p:spPr>
                </p:pic>
              </mc:Fallback>
            </mc:AlternateContent>
            <p:grpSp>
              <p:nvGrpSpPr>
                <p:cNvPr id="170" name="Group 169">
                  <a:extLst>
                    <a:ext uri="{FF2B5EF4-FFF2-40B4-BE49-F238E27FC236}">
                      <a16:creationId xmlns:a16="http://schemas.microsoft.com/office/drawing/2014/main" id="{350C5D4C-03A9-A142-962D-B50BAA938838}"/>
                    </a:ext>
                  </a:extLst>
                </p:cNvPr>
                <p:cNvGrpSpPr/>
                <p:nvPr/>
              </p:nvGrpSpPr>
              <p:grpSpPr>
                <a:xfrm>
                  <a:off x="3369829" y="1247078"/>
                  <a:ext cx="1054800" cy="128520"/>
                  <a:chOff x="3366292" y="1219770"/>
                  <a:chExt cx="1054800" cy="128520"/>
                </a:xfrm>
              </p:grpSpPr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47">
                    <p14:nvContentPartPr>
                      <p14:cNvPr id="171" name="Ink 170">
                        <a:extLst>
                          <a:ext uri="{FF2B5EF4-FFF2-40B4-BE49-F238E27FC236}">
                            <a16:creationId xmlns:a16="http://schemas.microsoft.com/office/drawing/2014/main" id="{50E46B2D-141D-2145-8EA4-729A524BBD59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3366292" y="1219770"/>
                      <a:ext cx="403920" cy="128520"/>
                    </p14:xfrm>
                  </p:contentPart>
                </mc:Choice>
                <mc:Fallback xmlns="">
                  <p:pic>
                    <p:nvPicPr>
                      <p:cNvPr id="171" name="Ink 170">
                        <a:extLst>
                          <a:ext uri="{FF2B5EF4-FFF2-40B4-BE49-F238E27FC236}">
                            <a16:creationId xmlns:a16="http://schemas.microsoft.com/office/drawing/2014/main" id="{50E46B2D-141D-2145-8EA4-729A524BBD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48652" y="1202130"/>
                        <a:ext cx="439560" cy="16416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48">
                    <p14:nvContentPartPr>
                      <p14:cNvPr id="172" name="Ink 171">
                        <a:extLst>
                          <a:ext uri="{FF2B5EF4-FFF2-40B4-BE49-F238E27FC236}">
                            <a16:creationId xmlns:a16="http://schemas.microsoft.com/office/drawing/2014/main" id="{37328188-0B89-4A42-B126-6D4BE4713278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4154332" y="1309410"/>
                      <a:ext cx="266760" cy="6840"/>
                    </p14:xfrm>
                  </p:contentPart>
                </mc:Choice>
                <mc:Fallback xmlns="">
                  <p:pic>
                    <p:nvPicPr>
                      <p:cNvPr id="172" name="Ink 171">
                        <a:extLst>
                          <a:ext uri="{FF2B5EF4-FFF2-40B4-BE49-F238E27FC236}">
                            <a16:creationId xmlns:a16="http://schemas.microsoft.com/office/drawing/2014/main" id="{37328188-0B89-4A42-B126-6D4BE471327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36332" y="1291770"/>
                        <a:ext cx="302400" cy="4248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</p:grpSp>
          </p:grp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55FD57FD-4E2E-8742-9791-1400577F0592}"/>
                  </a:ext>
                </a:extLst>
              </p:cNvPr>
              <p:cNvSpPr/>
              <p:nvPr/>
            </p:nvSpPr>
            <p:spPr>
              <a:xfrm>
                <a:off x="4374727" y="2997720"/>
                <a:ext cx="578069" cy="2587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165" name="Ink 164">
                    <a:extLst>
                      <a:ext uri="{FF2B5EF4-FFF2-40B4-BE49-F238E27FC236}">
                        <a16:creationId xmlns:a16="http://schemas.microsoft.com/office/drawing/2014/main" id="{DD665156-0FF4-954D-A2AC-B8397286E77C}"/>
                      </a:ext>
                    </a:extLst>
                  </p14:cNvPr>
                  <p14:cNvContentPartPr/>
                  <p14:nvPr/>
                </p14:nvContentPartPr>
                <p14:xfrm>
                  <a:off x="4457215" y="3040504"/>
                  <a:ext cx="407880" cy="149760"/>
                </p14:xfrm>
              </p:contentPart>
            </mc:Choice>
            <mc:Fallback xmlns="">
              <p:pic>
                <p:nvPicPr>
                  <p:cNvPr id="165" name="Ink 164">
                    <a:extLst>
                      <a:ext uri="{FF2B5EF4-FFF2-40B4-BE49-F238E27FC236}">
                        <a16:creationId xmlns:a16="http://schemas.microsoft.com/office/drawing/2014/main" id="{DD665156-0FF4-954D-A2AC-B8397286E77C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4439215" y="3022504"/>
                    <a:ext cx="443520" cy="185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841D4F48-2361-CB46-BDB1-39E006195D56}"/>
              </a:ext>
            </a:extLst>
          </p:cNvPr>
          <p:cNvGrpSpPr/>
          <p:nvPr/>
        </p:nvGrpSpPr>
        <p:grpSpPr>
          <a:xfrm>
            <a:off x="8842762" y="3689871"/>
            <a:ext cx="2348649" cy="586166"/>
            <a:chOff x="8874346" y="3590753"/>
            <a:chExt cx="2348649" cy="586166"/>
          </a:xfrm>
        </p:grpSpPr>
        <p:sp>
          <p:nvSpPr>
            <p:cNvPr id="184" name="Rounded Rectangle 183">
              <a:extLst>
                <a:ext uri="{FF2B5EF4-FFF2-40B4-BE49-F238E27FC236}">
                  <a16:creationId xmlns:a16="http://schemas.microsoft.com/office/drawing/2014/main" id="{161F9179-C691-5A4C-9243-D8B6E18D1E19}"/>
                </a:ext>
              </a:extLst>
            </p:cNvPr>
            <p:cNvSpPr/>
            <p:nvPr/>
          </p:nvSpPr>
          <p:spPr>
            <a:xfrm>
              <a:off x="8874346" y="3590753"/>
              <a:ext cx="2348649" cy="586166"/>
            </a:xfrm>
            <a:prstGeom prst="roundRect">
              <a:avLst/>
            </a:prstGeom>
            <a:solidFill>
              <a:srgbClr val="466BE4"/>
            </a:solidFill>
            <a:ln w="76200">
              <a:solidFill>
                <a:srgbClr val="392A73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50223A98-5720-284F-AFDA-A381A08AB105}"/>
                </a:ext>
              </a:extLst>
            </p:cNvPr>
            <p:cNvGrpSpPr/>
            <p:nvPr/>
          </p:nvGrpSpPr>
          <p:grpSpPr>
            <a:xfrm>
              <a:off x="9089680" y="3733261"/>
              <a:ext cx="1956385" cy="261285"/>
              <a:chOff x="4374727" y="2995195"/>
              <a:chExt cx="1956385" cy="261285"/>
            </a:xfrm>
          </p:grpSpPr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041DDD42-D4B5-904A-9EC5-8B890D12DE77}"/>
                  </a:ext>
                </a:extLst>
              </p:cNvPr>
              <p:cNvGrpSpPr/>
              <p:nvPr/>
            </p:nvGrpSpPr>
            <p:grpSpPr>
              <a:xfrm>
                <a:off x="5063885" y="2995195"/>
                <a:ext cx="1267227" cy="258760"/>
                <a:chOff x="2568061" y="1176934"/>
                <a:chExt cx="1267227" cy="258760"/>
              </a:xfrm>
            </p:grpSpPr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3B75D11C-C377-1F48-8FEB-D63720A4552E}"/>
                    </a:ext>
                  </a:extLst>
                </p:cNvPr>
                <p:cNvSpPr/>
                <p:nvPr/>
              </p:nvSpPr>
              <p:spPr>
                <a:xfrm>
                  <a:off x="2568061" y="1176934"/>
                  <a:ext cx="578069" cy="25876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Rectangle 178">
                  <a:extLst>
                    <a:ext uri="{FF2B5EF4-FFF2-40B4-BE49-F238E27FC236}">
                      <a16:creationId xmlns:a16="http://schemas.microsoft.com/office/drawing/2014/main" id="{3251969F-BE0D-B14A-8A50-AC9B68791255}"/>
                    </a:ext>
                  </a:extLst>
                </p:cNvPr>
                <p:cNvSpPr/>
                <p:nvPr/>
              </p:nvSpPr>
              <p:spPr>
                <a:xfrm>
                  <a:off x="3257219" y="1176934"/>
                  <a:ext cx="578069" cy="25876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p14="http://schemas.microsoft.com/office/powerpoint/2010/main">
              <mc:Choice Requires="p14">
                <p:contentPart p14:bwMode="auto" r:id="rId50">
                  <p14:nvContentPartPr>
                    <p14:cNvPr id="180" name="Ink 179">
                      <a:extLst>
                        <a:ext uri="{FF2B5EF4-FFF2-40B4-BE49-F238E27FC236}">
                          <a16:creationId xmlns:a16="http://schemas.microsoft.com/office/drawing/2014/main" id="{E3D4F431-BD21-4E45-AD8C-9693BF9A8C2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650549" y="1219718"/>
                    <a:ext cx="407880" cy="149760"/>
                  </p14:xfrm>
                </p:contentPart>
              </mc:Choice>
              <mc:Fallback xmlns="">
                <p:pic>
                  <p:nvPicPr>
                    <p:cNvPr id="180" name="Ink 179">
                      <a:extLst>
                        <a:ext uri="{FF2B5EF4-FFF2-40B4-BE49-F238E27FC236}">
                          <a16:creationId xmlns:a16="http://schemas.microsoft.com/office/drawing/2014/main" id="{E3D4F431-BD21-4E45-AD8C-9693BF9A8C21}"/>
                        </a:ext>
                      </a:extLst>
                    </p:cNvPr>
                    <p:cNvPicPr/>
                    <p:nvPr/>
                  </p:nvPicPr>
                  <p:blipFill>
                    <a:blip r:embed="rId51"/>
                    <a:stretch>
                      <a:fillRect/>
                    </a:stretch>
                  </p:blipFill>
                  <p:spPr>
                    <a:xfrm>
                      <a:off x="2632565" y="1201761"/>
                      <a:ext cx="443489" cy="185315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2">
                  <p14:nvContentPartPr>
                    <p14:cNvPr id="183" name="Ink 182">
                      <a:extLst>
                        <a:ext uri="{FF2B5EF4-FFF2-40B4-BE49-F238E27FC236}">
                          <a16:creationId xmlns:a16="http://schemas.microsoft.com/office/drawing/2014/main" id="{18556F80-A1ED-2743-BC3E-54D1506A6E8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418419" y="1320675"/>
                    <a:ext cx="266760" cy="6840"/>
                  </p14:xfrm>
                </p:contentPart>
              </mc:Choice>
              <mc:Fallback xmlns="">
                <p:pic>
                  <p:nvPicPr>
                    <p:cNvPr id="183" name="Ink 182">
                      <a:extLst>
                        <a:ext uri="{FF2B5EF4-FFF2-40B4-BE49-F238E27FC236}">
                          <a16:creationId xmlns:a16="http://schemas.microsoft.com/office/drawing/2014/main" id="{18556F80-A1ED-2743-BC3E-54D1506A6E83}"/>
                        </a:ext>
                      </a:extLst>
                    </p:cNvPr>
                    <p:cNvPicPr/>
                    <p:nvPr/>
                  </p:nvPicPr>
                  <p:blipFill>
                    <a:blip r:embed="rId53"/>
                    <a:stretch>
                      <a:fillRect/>
                    </a:stretch>
                  </p:blipFill>
                  <p:spPr>
                    <a:xfrm>
                      <a:off x="3400443" y="1302675"/>
                      <a:ext cx="302352" cy="424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38AEC0C0-2BC3-6B40-B982-94560FB21545}"/>
                  </a:ext>
                </a:extLst>
              </p:cNvPr>
              <p:cNvSpPr/>
              <p:nvPr/>
            </p:nvSpPr>
            <p:spPr>
              <a:xfrm>
                <a:off x="4374727" y="2997720"/>
                <a:ext cx="578069" cy="2587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176" name="Ink 175">
                    <a:extLst>
                      <a:ext uri="{FF2B5EF4-FFF2-40B4-BE49-F238E27FC236}">
                        <a16:creationId xmlns:a16="http://schemas.microsoft.com/office/drawing/2014/main" id="{A6851B93-265F-B140-ACE9-815703D8CCF3}"/>
                      </a:ext>
                    </a:extLst>
                  </p14:cNvPr>
                  <p14:cNvContentPartPr/>
                  <p14:nvPr/>
                </p14:nvContentPartPr>
                <p14:xfrm>
                  <a:off x="4457215" y="3040504"/>
                  <a:ext cx="407880" cy="149760"/>
                </p14:xfrm>
              </p:contentPart>
            </mc:Choice>
            <mc:Fallback xmlns="">
              <p:pic>
                <p:nvPicPr>
                  <p:cNvPr id="176" name="Ink 175">
                    <a:extLst>
                      <a:ext uri="{FF2B5EF4-FFF2-40B4-BE49-F238E27FC236}">
                        <a16:creationId xmlns:a16="http://schemas.microsoft.com/office/drawing/2014/main" id="{A6851B93-265F-B140-ACE9-815703D8CCF3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4439231" y="3022547"/>
                    <a:ext cx="443489" cy="185315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192" name="Rectangle 191">
            <a:extLst>
              <a:ext uri="{FF2B5EF4-FFF2-40B4-BE49-F238E27FC236}">
                <a16:creationId xmlns:a16="http://schemas.microsoft.com/office/drawing/2014/main" id="{17C41CA0-A315-7349-AC39-CF864CC83A9F}"/>
              </a:ext>
            </a:extLst>
          </p:cNvPr>
          <p:cNvSpPr/>
          <p:nvPr/>
        </p:nvSpPr>
        <p:spPr>
          <a:xfrm>
            <a:off x="7094204" y="5425809"/>
            <a:ext cx="1401660" cy="9459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Random Forest</a:t>
            </a:r>
          </a:p>
        </p:txBody>
      </p:sp>
      <p:sp>
        <p:nvSpPr>
          <p:cNvPr id="193" name="Down Arrow 192">
            <a:extLst>
              <a:ext uri="{FF2B5EF4-FFF2-40B4-BE49-F238E27FC236}">
                <a16:creationId xmlns:a16="http://schemas.microsoft.com/office/drawing/2014/main" id="{5A88816E-1BA0-BB42-AD47-D899FC62623D}"/>
              </a:ext>
            </a:extLst>
          </p:cNvPr>
          <p:cNvSpPr/>
          <p:nvPr/>
        </p:nvSpPr>
        <p:spPr>
          <a:xfrm rot="1331566">
            <a:off x="7700528" y="4551981"/>
            <a:ext cx="672326" cy="82669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Down Arrow 193">
            <a:extLst>
              <a:ext uri="{FF2B5EF4-FFF2-40B4-BE49-F238E27FC236}">
                <a16:creationId xmlns:a16="http://schemas.microsoft.com/office/drawing/2014/main" id="{F2B247F2-1B82-4848-9104-4F08B93596C1}"/>
              </a:ext>
            </a:extLst>
          </p:cNvPr>
          <p:cNvSpPr/>
          <p:nvPr/>
        </p:nvSpPr>
        <p:spPr>
          <a:xfrm rot="16200000">
            <a:off x="8834191" y="5384711"/>
            <a:ext cx="646331" cy="9727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A2220C78-2BCE-4C4D-9A78-29D94EB62566}"/>
              </a:ext>
            </a:extLst>
          </p:cNvPr>
          <p:cNvSpPr/>
          <p:nvPr/>
        </p:nvSpPr>
        <p:spPr>
          <a:xfrm>
            <a:off x="9893013" y="5127536"/>
            <a:ext cx="1633113" cy="1476464"/>
          </a:xfrm>
          <a:prstGeom prst="rect">
            <a:avLst/>
          </a:prstGeom>
          <a:solidFill>
            <a:schemeClr val="bg1"/>
          </a:solidFill>
          <a:ln w="3492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9" name="Rounded Rectangle 198">
            <a:extLst>
              <a:ext uri="{FF2B5EF4-FFF2-40B4-BE49-F238E27FC236}">
                <a16:creationId xmlns:a16="http://schemas.microsoft.com/office/drawing/2014/main" id="{5E3FCD5A-D364-734F-A650-3F039B16D14A}"/>
              </a:ext>
            </a:extLst>
          </p:cNvPr>
          <p:cNvSpPr/>
          <p:nvPr/>
        </p:nvSpPr>
        <p:spPr>
          <a:xfrm>
            <a:off x="10335693" y="5498029"/>
            <a:ext cx="737691" cy="446491"/>
          </a:xfrm>
          <a:prstGeom prst="roundRect">
            <a:avLst/>
          </a:prstGeom>
          <a:solidFill>
            <a:srgbClr val="AC1701"/>
          </a:solidFill>
          <a:ln>
            <a:solidFill>
              <a:srgbClr val="AC17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8/11</a:t>
            </a:r>
          </a:p>
        </p:txBody>
      </p:sp>
      <p:sp>
        <p:nvSpPr>
          <p:cNvPr id="200" name="Rounded Rectangle 199">
            <a:extLst>
              <a:ext uri="{FF2B5EF4-FFF2-40B4-BE49-F238E27FC236}">
                <a16:creationId xmlns:a16="http://schemas.microsoft.com/office/drawing/2014/main" id="{B1E23CA7-4D5A-D84A-9E78-A735DEF7A3DE}"/>
              </a:ext>
            </a:extLst>
          </p:cNvPr>
          <p:cNvSpPr/>
          <p:nvPr/>
        </p:nvSpPr>
        <p:spPr>
          <a:xfrm>
            <a:off x="10403149" y="6061223"/>
            <a:ext cx="644594" cy="446491"/>
          </a:xfrm>
          <a:prstGeom prst="roundRect">
            <a:avLst/>
          </a:prstGeom>
          <a:solidFill>
            <a:srgbClr val="392A73"/>
          </a:solidFill>
          <a:ln>
            <a:solidFill>
              <a:srgbClr val="392A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2/7</a:t>
            </a:r>
          </a:p>
        </p:txBody>
      </p:sp>
      <p:pic>
        <p:nvPicPr>
          <p:cNvPr id="178" name="Content Placeholder 4">
            <a:extLst>
              <a:ext uri="{FF2B5EF4-FFF2-40B4-BE49-F238E27FC236}">
                <a16:creationId xmlns:a16="http://schemas.microsoft.com/office/drawing/2014/main" id="{A23D309D-D828-F44A-ABDC-05862AFCF2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5"/>
          <a:stretch>
            <a:fillRect/>
          </a:stretch>
        </p:blipFill>
        <p:spPr>
          <a:xfrm>
            <a:off x="4478429" y="4989919"/>
            <a:ext cx="1271848" cy="1595349"/>
          </a:xfrm>
          <a:prstGeom prst="rect">
            <a:avLst/>
          </a:prstGeom>
        </p:spPr>
      </p:pic>
      <p:sp>
        <p:nvSpPr>
          <p:cNvPr id="181" name="TextBox 180">
            <a:extLst>
              <a:ext uri="{FF2B5EF4-FFF2-40B4-BE49-F238E27FC236}">
                <a16:creationId xmlns:a16="http://schemas.microsoft.com/office/drawing/2014/main" id="{5FC02C7F-6378-A947-878F-1EE6911EA1B6}"/>
              </a:ext>
            </a:extLst>
          </p:cNvPr>
          <p:cNvSpPr txBox="1"/>
          <p:nvPr/>
        </p:nvSpPr>
        <p:spPr>
          <a:xfrm>
            <a:off x="1493021" y="-36419"/>
            <a:ext cx="5530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Training Dataset (N-1 individual per clan)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EF20FB32-D5CD-FD45-8F58-2A27A350EC1A}"/>
              </a:ext>
            </a:extLst>
          </p:cNvPr>
          <p:cNvSpPr txBox="1"/>
          <p:nvPr/>
        </p:nvSpPr>
        <p:spPr>
          <a:xfrm>
            <a:off x="7984556" y="-36419"/>
            <a:ext cx="4020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Test Dataset (1 individual/clan)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31F1B01F-F70C-6648-9A9D-FDD5E4765D0D}"/>
              </a:ext>
            </a:extLst>
          </p:cNvPr>
          <p:cNvSpPr txBox="1"/>
          <p:nvPr/>
        </p:nvSpPr>
        <p:spPr>
          <a:xfrm>
            <a:off x="1605827" y="4481204"/>
            <a:ext cx="32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 with all the whoops from  n-1 individuals from each clan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2FE1BC5E-448F-9947-9BCF-0C1F3F00CD88}"/>
              </a:ext>
            </a:extLst>
          </p:cNvPr>
          <p:cNvSpPr txBox="1"/>
          <p:nvPr/>
        </p:nvSpPr>
        <p:spPr>
          <a:xfrm>
            <a:off x="8576331" y="4425368"/>
            <a:ext cx="33761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random forest with the whoops from one individual from each clan</a:t>
            </a:r>
          </a:p>
        </p:txBody>
      </p:sp>
      <p:sp>
        <p:nvSpPr>
          <p:cNvPr id="198" name="Rounded Rectangle 197">
            <a:extLst>
              <a:ext uri="{FF2B5EF4-FFF2-40B4-BE49-F238E27FC236}">
                <a16:creationId xmlns:a16="http://schemas.microsoft.com/office/drawing/2014/main" id="{58B8801E-43ED-1643-BB4F-64F2349EA129}"/>
              </a:ext>
            </a:extLst>
          </p:cNvPr>
          <p:cNvSpPr/>
          <p:nvPr/>
        </p:nvSpPr>
        <p:spPr>
          <a:xfrm>
            <a:off x="105530" y="589494"/>
            <a:ext cx="1357936" cy="1869745"/>
          </a:xfrm>
          <a:prstGeom prst="roundRect">
            <a:avLst/>
          </a:prstGeom>
          <a:noFill/>
          <a:ln w="76200">
            <a:solidFill>
              <a:srgbClr val="AC170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Clan 1</a:t>
            </a:r>
          </a:p>
        </p:txBody>
      </p:sp>
      <p:sp>
        <p:nvSpPr>
          <p:cNvPr id="202" name="Rounded Rectangle 201">
            <a:extLst>
              <a:ext uri="{FF2B5EF4-FFF2-40B4-BE49-F238E27FC236}">
                <a16:creationId xmlns:a16="http://schemas.microsoft.com/office/drawing/2014/main" id="{AE2BC5DF-6D63-1745-A951-D28ED6CDD7BA}"/>
              </a:ext>
            </a:extLst>
          </p:cNvPr>
          <p:cNvSpPr/>
          <p:nvPr/>
        </p:nvSpPr>
        <p:spPr>
          <a:xfrm>
            <a:off x="111168" y="2867535"/>
            <a:ext cx="1349153" cy="1331213"/>
          </a:xfrm>
          <a:prstGeom prst="roundRect">
            <a:avLst/>
          </a:prstGeom>
          <a:noFill/>
          <a:ln w="76200">
            <a:solidFill>
              <a:srgbClr val="392A7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Clan 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68FFEAAD-4545-E74A-8647-C269161D7A87}"/>
                  </a:ext>
                </a:extLst>
              </p14:cNvPr>
              <p14:cNvContentPartPr/>
              <p14:nvPr/>
            </p14:nvContentPartPr>
            <p14:xfrm>
              <a:off x="11218286" y="838392"/>
              <a:ext cx="266760" cy="684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68FFEAAD-4545-E74A-8647-C269161D7A87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1200310" y="820392"/>
                <a:ext cx="302352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6B634F1B-262A-404B-8860-09F4838FEEF0}"/>
                  </a:ext>
                </a:extLst>
              </p14:cNvPr>
              <p14:cNvContentPartPr/>
              <p14:nvPr/>
            </p14:nvContentPartPr>
            <p14:xfrm>
              <a:off x="9773980" y="747340"/>
              <a:ext cx="407880" cy="14976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6B634F1B-262A-404B-8860-09F4838FEEF0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755996" y="729383"/>
                <a:ext cx="443489" cy="1853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0F5132F5-2008-514E-AEDE-F8B719B774A4}"/>
                  </a:ext>
                </a:extLst>
              </p14:cNvPr>
              <p14:cNvContentPartPr/>
              <p14:nvPr/>
            </p14:nvContentPartPr>
            <p14:xfrm>
              <a:off x="9124529" y="776728"/>
              <a:ext cx="403920" cy="12852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0F5132F5-2008-514E-AEDE-F8B719B774A4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9106545" y="758728"/>
                <a:ext cx="439528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9732E648-1462-D24E-BA1D-FACA1C2BB7F3}"/>
                  </a:ext>
                </a:extLst>
              </p14:cNvPr>
              <p14:cNvContentPartPr/>
              <p14:nvPr/>
            </p14:nvContentPartPr>
            <p14:xfrm>
              <a:off x="8434882" y="756061"/>
              <a:ext cx="407880" cy="14976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9732E648-1462-D24E-BA1D-FACA1C2BB7F3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8416898" y="738104"/>
                <a:ext cx="443489" cy="18531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9467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B26132E-764C-144A-9BE7-9AAD2187359D}"/>
              </a:ext>
            </a:extLst>
          </p:cNvPr>
          <p:cNvSpPr/>
          <p:nvPr/>
        </p:nvSpPr>
        <p:spPr>
          <a:xfrm>
            <a:off x="1571410" y="424070"/>
            <a:ext cx="6419651" cy="39902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40AD674F-4C60-6C4E-A88D-0AA954B7F0AE}"/>
              </a:ext>
            </a:extLst>
          </p:cNvPr>
          <p:cNvSpPr/>
          <p:nvPr/>
        </p:nvSpPr>
        <p:spPr>
          <a:xfrm>
            <a:off x="1710626" y="538947"/>
            <a:ext cx="2343818" cy="586166"/>
          </a:xfrm>
          <a:prstGeom prst="roundRect">
            <a:avLst/>
          </a:prstGeom>
          <a:solidFill>
            <a:srgbClr val="462775"/>
          </a:solidFill>
          <a:ln w="76200">
            <a:solidFill>
              <a:srgbClr val="A8DB3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B93E4C9-19F6-9248-8538-9FA2C26F5ADA}"/>
              </a:ext>
            </a:extLst>
          </p:cNvPr>
          <p:cNvSpPr/>
          <p:nvPr/>
        </p:nvSpPr>
        <p:spPr>
          <a:xfrm>
            <a:off x="4159842" y="540649"/>
            <a:ext cx="3635192" cy="579765"/>
          </a:xfrm>
          <a:prstGeom prst="roundRect">
            <a:avLst/>
          </a:prstGeom>
          <a:solidFill>
            <a:srgbClr val="462775"/>
          </a:solidFill>
          <a:ln w="76200">
            <a:solidFill>
              <a:srgbClr val="A8DB3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1EE6277-A357-354F-B401-F965C5B6C5CA}"/>
              </a:ext>
            </a:extLst>
          </p:cNvPr>
          <p:cNvSpPr/>
          <p:nvPr/>
        </p:nvSpPr>
        <p:spPr>
          <a:xfrm>
            <a:off x="1723982" y="2053074"/>
            <a:ext cx="3494778" cy="579624"/>
          </a:xfrm>
          <a:prstGeom prst="roundRect">
            <a:avLst/>
          </a:prstGeom>
          <a:solidFill>
            <a:srgbClr val="2D6E8E"/>
          </a:solidFill>
          <a:ln w="76200">
            <a:solidFill>
              <a:srgbClr val="A8DB3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9EAE24C-F114-1748-9A93-89100F2FB3D6}"/>
              </a:ext>
            </a:extLst>
          </p:cNvPr>
          <p:cNvSpPr/>
          <p:nvPr/>
        </p:nvSpPr>
        <p:spPr>
          <a:xfrm>
            <a:off x="5431239" y="2060549"/>
            <a:ext cx="2411896" cy="579624"/>
          </a:xfrm>
          <a:prstGeom prst="roundRect">
            <a:avLst/>
          </a:prstGeom>
          <a:solidFill>
            <a:srgbClr val="2D6E8E"/>
          </a:solidFill>
          <a:ln w="76200">
            <a:solidFill>
              <a:srgbClr val="A8DB3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80DC72A-44CF-444C-9846-50A1D1CCC2AA}"/>
              </a:ext>
            </a:extLst>
          </p:cNvPr>
          <p:cNvSpPr/>
          <p:nvPr/>
        </p:nvSpPr>
        <p:spPr>
          <a:xfrm>
            <a:off x="1724153" y="2841280"/>
            <a:ext cx="2326316" cy="586166"/>
          </a:xfrm>
          <a:prstGeom prst="roundRect">
            <a:avLst/>
          </a:prstGeom>
          <a:solidFill>
            <a:srgbClr val="27AB82"/>
          </a:solidFill>
          <a:ln w="76200">
            <a:solidFill>
              <a:srgbClr val="FEE72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0B154E6-8D02-2346-8252-E02086FBEBC9}"/>
              </a:ext>
            </a:extLst>
          </p:cNvPr>
          <p:cNvSpPr/>
          <p:nvPr/>
        </p:nvSpPr>
        <p:spPr>
          <a:xfrm>
            <a:off x="8117071" y="424070"/>
            <a:ext cx="3761075" cy="3990275"/>
          </a:xfrm>
          <a:prstGeom prst="rect">
            <a:avLst/>
          </a:prstGeom>
          <a:noFill/>
          <a:ln w="5715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D13FB7E-274A-674D-892B-EEE904BFA080}"/>
              </a:ext>
            </a:extLst>
          </p:cNvPr>
          <p:cNvSpPr txBox="1"/>
          <p:nvPr/>
        </p:nvSpPr>
        <p:spPr>
          <a:xfrm>
            <a:off x="196097" y="607490"/>
            <a:ext cx="1401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Individual 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F5A141D-A159-3245-AC7D-6F22D48CB85E}"/>
              </a:ext>
            </a:extLst>
          </p:cNvPr>
          <p:cNvSpPr txBox="1"/>
          <p:nvPr/>
        </p:nvSpPr>
        <p:spPr>
          <a:xfrm>
            <a:off x="196097" y="2140561"/>
            <a:ext cx="1401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Individual B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3103323-464A-374A-B45B-B3B836FBA8DD}"/>
              </a:ext>
            </a:extLst>
          </p:cNvPr>
          <p:cNvSpPr txBox="1"/>
          <p:nvPr/>
        </p:nvSpPr>
        <p:spPr>
          <a:xfrm>
            <a:off x="196097" y="2945834"/>
            <a:ext cx="1401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Individual C</a:t>
            </a:r>
          </a:p>
        </p:txBody>
      </p:sp>
      <p:sp>
        <p:nvSpPr>
          <p:cNvPr id="40" name="Bent-Up Arrow 39">
            <a:extLst>
              <a:ext uri="{FF2B5EF4-FFF2-40B4-BE49-F238E27FC236}">
                <a16:creationId xmlns:a16="http://schemas.microsoft.com/office/drawing/2014/main" id="{EB343E83-C4BD-A544-A585-9A91B45127AF}"/>
              </a:ext>
            </a:extLst>
          </p:cNvPr>
          <p:cNvSpPr/>
          <p:nvPr/>
        </p:nvSpPr>
        <p:spPr>
          <a:xfrm rot="5400000">
            <a:off x="2071408" y="5199359"/>
            <a:ext cx="945931" cy="1043833"/>
          </a:xfrm>
          <a:prstGeom prst="bentUpArrow">
            <a:avLst>
              <a:gd name="adj1" fmla="val 25000"/>
              <a:gd name="adj2" fmla="val 25949"/>
              <a:gd name="adj3" fmla="val 25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9CB0188-171E-8B4C-B604-A70577D81B51}"/>
              </a:ext>
            </a:extLst>
          </p:cNvPr>
          <p:cNvSpPr txBox="1"/>
          <p:nvPr/>
        </p:nvSpPr>
        <p:spPr>
          <a:xfrm>
            <a:off x="1425712" y="4481204"/>
            <a:ext cx="32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 with the whoops from n-1 whoop bout from each individual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DA26D28-EAD9-814F-BEEE-90AE3B4891D2}"/>
              </a:ext>
            </a:extLst>
          </p:cNvPr>
          <p:cNvSpPr/>
          <p:nvPr/>
        </p:nvSpPr>
        <p:spPr>
          <a:xfrm>
            <a:off x="3180939" y="5425809"/>
            <a:ext cx="1401660" cy="9459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 Random Forest</a:t>
            </a:r>
          </a:p>
        </p:txBody>
      </p:sp>
      <p:sp>
        <p:nvSpPr>
          <p:cNvPr id="43" name="Down Arrow 42">
            <a:extLst>
              <a:ext uri="{FF2B5EF4-FFF2-40B4-BE49-F238E27FC236}">
                <a16:creationId xmlns:a16="http://schemas.microsoft.com/office/drawing/2014/main" id="{A7858A43-E682-3A44-8A11-48EC137ED1D2}"/>
              </a:ext>
            </a:extLst>
          </p:cNvPr>
          <p:cNvSpPr/>
          <p:nvPr/>
        </p:nvSpPr>
        <p:spPr>
          <a:xfrm rot="16200000">
            <a:off x="5965281" y="5358596"/>
            <a:ext cx="881098" cy="108035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088C975-B717-0C40-B8BB-C3AFE5F0C335}"/>
              </a:ext>
            </a:extLst>
          </p:cNvPr>
          <p:cNvSpPr txBox="1"/>
          <p:nvPr/>
        </p:nvSpPr>
        <p:spPr>
          <a:xfrm>
            <a:off x="8396216" y="4425368"/>
            <a:ext cx="33761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random forest with the whoops from one bout from each individual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274F20F-1D1F-194C-AC5C-E91D6C716886}"/>
              </a:ext>
            </a:extLst>
          </p:cNvPr>
          <p:cNvGrpSpPr/>
          <p:nvPr/>
        </p:nvGrpSpPr>
        <p:grpSpPr>
          <a:xfrm>
            <a:off x="1871403" y="687204"/>
            <a:ext cx="2006677" cy="258760"/>
            <a:chOff x="2568061" y="1176934"/>
            <a:chExt cx="2006677" cy="25876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F7F2AE0-AEF4-F84A-8BA4-7343FF351922}"/>
                </a:ext>
              </a:extLst>
            </p:cNvPr>
            <p:cNvSpPr/>
            <p:nvPr/>
          </p:nvSpPr>
          <p:spPr>
            <a:xfrm>
              <a:off x="2568061" y="1176934"/>
              <a:ext cx="578069" cy="25876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48FEAE1-ED2E-7145-AD48-3ADA407EA248}"/>
                </a:ext>
              </a:extLst>
            </p:cNvPr>
            <p:cNvSpPr/>
            <p:nvPr/>
          </p:nvSpPr>
          <p:spPr>
            <a:xfrm>
              <a:off x="3292589" y="1176934"/>
              <a:ext cx="578069" cy="25876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CFAEFC4-CB42-C948-AF69-B6ABAB4FC5F3}"/>
                </a:ext>
              </a:extLst>
            </p:cNvPr>
            <p:cNvSpPr/>
            <p:nvPr/>
          </p:nvSpPr>
          <p:spPr>
            <a:xfrm>
              <a:off x="3996669" y="1176934"/>
              <a:ext cx="578069" cy="25876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70FBC7D-0427-EB45-BBC7-B0524D2AF95A}"/>
                    </a:ext>
                  </a:extLst>
                </p14:cNvPr>
                <p14:cNvContentPartPr/>
                <p14:nvPr/>
              </p14:nvContentPartPr>
              <p14:xfrm>
                <a:off x="2650549" y="1219718"/>
                <a:ext cx="407880" cy="1497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70FBC7D-0427-EB45-BBC7-B0524D2AF95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32549" y="1201718"/>
                  <a:ext cx="443520" cy="1854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25B48E43-05EE-704B-85B4-C88A4F595B66}"/>
                </a:ext>
              </a:extLst>
            </p:cNvPr>
            <p:cNvGrpSpPr/>
            <p:nvPr/>
          </p:nvGrpSpPr>
          <p:grpSpPr>
            <a:xfrm>
              <a:off x="3369829" y="1247078"/>
              <a:ext cx="1054800" cy="128520"/>
              <a:chOff x="3366292" y="1219770"/>
              <a:chExt cx="1054800" cy="128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5CCA61E5-FC98-0847-9490-EA9DD896CCDC}"/>
                      </a:ext>
                    </a:extLst>
                  </p14:cNvPr>
                  <p14:cNvContentPartPr/>
                  <p14:nvPr/>
                </p14:nvContentPartPr>
                <p14:xfrm>
                  <a:off x="3366292" y="1219770"/>
                  <a:ext cx="403920" cy="12852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5CCA61E5-FC98-0847-9490-EA9DD896CCDC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3348652" y="1202130"/>
                    <a:ext cx="439560" cy="164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0D0D1873-9E82-B84C-B4A3-FF6436C6D033}"/>
                      </a:ext>
                    </a:extLst>
                  </p14:cNvPr>
                  <p14:cNvContentPartPr/>
                  <p14:nvPr/>
                </p14:nvContentPartPr>
                <p14:xfrm>
                  <a:off x="4154332" y="1309410"/>
                  <a:ext cx="266760" cy="684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0D0D1873-9E82-B84C-B4A3-FF6436C6D033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136332" y="1291770"/>
                    <a:ext cx="302400" cy="4248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679795F-D511-7F41-A22F-CB1838E5AC93}"/>
              </a:ext>
            </a:extLst>
          </p:cNvPr>
          <p:cNvGrpSpPr/>
          <p:nvPr/>
        </p:nvGrpSpPr>
        <p:grpSpPr>
          <a:xfrm>
            <a:off x="1881703" y="3012836"/>
            <a:ext cx="2006677" cy="258760"/>
            <a:chOff x="2568061" y="1176934"/>
            <a:chExt cx="2006677" cy="25876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39E5D7A-CF8E-4A41-A63B-490D728F25D8}"/>
                </a:ext>
              </a:extLst>
            </p:cNvPr>
            <p:cNvSpPr/>
            <p:nvPr/>
          </p:nvSpPr>
          <p:spPr>
            <a:xfrm>
              <a:off x="2568061" y="1176934"/>
              <a:ext cx="578069" cy="25876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63117D0-9762-4F49-941D-05B0D6EC910E}"/>
                </a:ext>
              </a:extLst>
            </p:cNvPr>
            <p:cNvSpPr/>
            <p:nvPr/>
          </p:nvSpPr>
          <p:spPr>
            <a:xfrm>
              <a:off x="3292589" y="1176934"/>
              <a:ext cx="578069" cy="25876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6213CBF-1CA8-2040-9B95-0AB01B13BB09}"/>
                </a:ext>
              </a:extLst>
            </p:cNvPr>
            <p:cNvSpPr/>
            <p:nvPr/>
          </p:nvSpPr>
          <p:spPr>
            <a:xfrm>
              <a:off x="3996669" y="1176934"/>
              <a:ext cx="578069" cy="25876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F1CF728-EB8F-1E48-ADDC-0A9565B05CFA}"/>
                    </a:ext>
                  </a:extLst>
                </p14:cNvPr>
                <p14:cNvContentPartPr/>
                <p14:nvPr/>
              </p14:nvContentPartPr>
              <p14:xfrm>
                <a:off x="2650549" y="1219718"/>
                <a:ext cx="407880" cy="1497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F1CF728-EB8F-1E48-ADDC-0A9565B05CF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32549" y="1201718"/>
                  <a:ext cx="443520" cy="1854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D8479D62-3EEB-E94F-B055-0185CE6B6002}"/>
                </a:ext>
              </a:extLst>
            </p:cNvPr>
            <p:cNvGrpSpPr/>
            <p:nvPr/>
          </p:nvGrpSpPr>
          <p:grpSpPr>
            <a:xfrm>
              <a:off x="3369829" y="1247078"/>
              <a:ext cx="1054800" cy="128520"/>
              <a:chOff x="3366292" y="1219770"/>
              <a:chExt cx="1054800" cy="128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B5C6143F-C83A-E940-B353-A9E424C17DD8}"/>
                      </a:ext>
                    </a:extLst>
                  </p14:cNvPr>
                  <p14:cNvContentPartPr/>
                  <p14:nvPr/>
                </p14:nvContentPartPr>
                <p14:xfrm>
                  <a:off x="3366292" y="1219770"/>
                  <a:ext cx="403920" cy="128520"/>
                </p14:xfrm>
              </p:contentPart>
            </mc:Choice>
            <mc:Fallback xmlns="">
              <p:pic>
                <p:nvPicPr>
                  <p:cNvPr id="67" name="Ink 66">
                    <a:extLst>
                      <a:ext uri="{FF2B5EF4-FFF2-40B4-BE49-F238E27FC236}">
                        <a16:creationId xmlns:a16="http://schemas.microsoft.com/office/drawing/2014/main" id="{B5C6143F-C83A-E940-B353-A9E424C17DD8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3348652" y="1202130"/>
                    <a:ext cx="439560" cy="164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5E52B449-B11E-1444-B8E9-502FA7BDF494}"/>
                      </a:ext>
                    </a:extLst>
                  </p14:cNvPr>
                  <p14:cNvContentPartPr/>
                  <p14:nvPr/>
                </p14:nvContentPartPr>
                <p14:xfrm>
                  <a:off x="4154332" y="1309410"/>
                  <a:ext cx="266760" cy="6840"/>
                </p14:xfrm>
              </p:contentPart>
            </mc:Choice>
            <mc:Fallback xmlns="">
              <p:pic>
                <p:nvPicPr>
                  <p:cNvPr id="68" name="Ink 67">
                    <a:extLst>
                      <a:ext uri="{FF2B5EF4-FFF2-40B4-BE49-F238E27FC236}">
                        <a16:creationId xmlns:a16="http://schemas.microsoft.com/office/drawing/2014/main" id="{5E52B449-B11E-1444-B8E9-502FA7BDF494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136332" y="1291770"/>
                    <a:ext cx="302400" cy="4248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077623EF-58D4-4744-804A-CABD3AF10211}"/>
              </a:ext>
            </a:extLst>
          </p:cNvPr>
          <p:cNvGrpSpPr/>
          <p:nvPr/>
        </p:nvGrpSpPr>
        <p:grpSpPr>
          <a:xfrm>
            <a:off x="5617507" y="2200479"/>
            <a:ext cx="2006677" cy="258760"/>
            <a:chOff x="5347455" y="2006712"/>
            <a:chExt cx="2006677" cy="25876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134479C-06D4-444F-9E3F-64E540049099}"/>
                </a:ext>
              </a:extLst>
            </p:cNvPr>
            <p:cNvSpPr/>
            <p:nvPr/>
          </p:nvSpPr>
          <p:spPr>
            <a:xfrm>
              <a:off x="6071983" y="2006712"/>
              <a:ext cx="578069" cy="25876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EDA0DA-A23D-D449-9B18-02AA2110F382}"/>
                </a:ext>
              </a:extLst>
            </p:cNvPr>
            <p:cNvSpPr/>
            <p:nvPr/>
          </p:nvSpPr>
          <p:spPr>
            <a:xfrm>
              <a:off x="6776063" y="2006712"/>
              <a:ext cx="578069" cy="25876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2D2344FB-1EA7-EF45-A0DE-50371118517D}"/>
                </a:ext>
              </a:extLst>
            </p:cNvPr>
            <p:cNvGrpSpPr/>
            <p:nvPr/>
          </p:nvGrpSpPr>
          <p:grpSpPr>
            <a:xfrm>
              <a:off x="5347455" y="2006712"/>
              <a:ext cx="1856568" cy="258760"/>
              <a:chOff x="5347455" y="2006712"/>
              <a:chExt cx="1856568" cy="258760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5B2DB316-D8B1-B14B-9CE9-220C1D52048C}"/>
                  </a:ext>
                </a:extLst>
              </p:cNvPr>
              <p:cNvSpPr/>
              <p:nvPr/>
            </p:nvSpPr>
            <p:spPr>
              <a:xfrm>
                <a:off x="5347455" y="2006712"/>
                <a:ext cx="578069" cy="25876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73" name="Ink 72">
                    <a:extLst>
                      <a:ext uri="{FF2B5EF4-FFF2-40B4-BE49-F238E27FC236}">
                        <a16:creationId xmlns:a16="http://schemas.microsoft.com/office/drawing/2014/main" id="{3034B3B7-8348-EE41-B43D-BC88F80425B4}"/>
                      </a:ext>
                    </a:extLst>
                  </p14:cNvPr>
                  <p14:cNvContentPartPr/>
                  <p14:nvPr/>
                </p14:nvContentPartPr>
                <p14:xfrm>
                  <a:off x="5429943" y="2049496"/>
                  <a:ext cx="407880" cy="149760"/>
                </p14:xfrm>
              </p:contentPart>
            </mc:Choice>
            <mc:Fallback xmlns="">
              <p:pic>
                <p:nvPicPr>
                  <p:cNvPr id="73" name="Ink 72">
                    <a:extLst>
                      <a:ext uri="{FF2B5EF4-FFF2-40B4-BE49-F238E27FC236}">
                        <a16:creationId xmlns:a16="http://schemas.microsoft.com/office/drawing/2014/main" id="{3034B3B7-8348-EE41-B43D-BC88F80425B4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411943" y="2031496"/>
                    <a:ext cx="443520" cy="18540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B1D77038-028D-9544-BFCB-D104A3373509}"/>
                  </a:ext>
                </a:extLst>
              </p:cNvPr>
              <p:cNvGrpSpPr/>
              <p:nvPr/>
            </p:nvGrpSpPr>
            <p:grpSpPr>
              <a:xfrm>
                <a:off x="6149223" y="2076856"/>
                <a:ext cx="1054800" cy="128520"/>
                <a:chOff x="3366292" y="1219770"/>
                <a:chExt cx="1054800" cy="12852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13">
                  <p14:nvContentPartPr>
                    <p14:cNvPr id="75" name="Ink 74">
                      <a:extLst>
                        <a:ext uri="{FF2B5EF4-FFF2-40B4-BE49-F238E27FC236}">
                          <a16:creationId xmlns:a16="http://schemas.microsoft.com/office/drawing/2014/main" id="{5E25F284-2767-0342-9CC4-99881E8F1DA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366292" y="1219770"/>
                    <a:ext cx="403920" cy="128520"/>
                  </p14:xfrm>
                </p:contentPart>
              </mc:Choice>
              <mc:Fallback xmlns="">
                <p:pic>
                  <p:nvPicPr>
                    <p:cNvPr id="75" name="Ink 74">
                      <a:extLst>
                        <a:ext uri="{FF2B5EF4-FFF2-40B4-BE49-F238E27FC236}">
                          <a16:creationId xmlns:a16="http://schemas.microsoft.com/office/drawing/2014/main" id="{5E25F284-2767-0342-9CC4-99881E8F1DAC}"/>
                        </a:ext>
                      </a:extLst>
                    </p:cNvPr>
                    <p:cNvPicPr/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3348652" y="1202130"/>
                      <a:ext cx="439560" cy="1641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4">
                  <p14:nvContentPartPr>
                    <p14:cNvPr id="76" name="Ink 75">
                      <a:extLst>
                        <a:ext uri="{FF2B5EF4-FFF2-40B4-BE49-F238E27FC236}">
                          <a16:creationId xmlns:a16="http://schemas.microsoft.com/office/drawing/2014/main" id="{9126AF39-BD25-A347-BA47-26768DE5230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154332" y="1309410"/>
                    <a:ext cx="266760" cy="684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9126AF39-BD25-A347-BA47-26768DE5230A}"/>
                        </a:ext>
                      </a:extLst>
                    </p:cNvPr>
                    <p:cNvPicPr/>
                    <p:nvPr/>
                  </p:nvPicPr>
                  <p:blipFill>
                    <a:blip r:embed="rId8"/>
                    <a:stretch>
                      <a:fillRect/>
                    </a:stretch>
                  </p:blipFill>
                  <p:spPr>
                    <a:xfrm>
                      <a:off x="4136332" y="1291770"/>
                      <a:ext cx="302400" cy="424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F8AEA3C1-8BC4-9245-9C07-BE0D46082669}"/>
              </a:ext>
            </a:extLst>
          </p:cNvPr>
          <p:cNvGrpSpPr/>
          <p:nvPr/>
        </p:nvGrpSpPr>
        <p:grpSpPr>
          <a:xfrm>
            <a:off x="4292239" y="707140"/>
            <a:ext cx="578069" cy="258760"/>
            <a:chOff x="4250054" y="681912"/>
            <a:chExt cx="578069" cy="258760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25889D68-FBA8-044E-9505-54DC26255C82}"/>
                </a:ext>
              </a:extLst>
            </p:cNvPr>
            <p:cNvSpPr/>
            <p:nvPr/>
          </p:nvSpPr>
          <p:spPr>
            <a:xfrm>
              <a:off x="4250054" y="681912"/>
              <a:ext cx="578069" cy="25876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283A885-8F50-2B45-B59F-19210C5EE203}"/>
                    </a:ext>
                  </a:extLst>
                </p14:cNvPr>
                <p14:cNvContentPartPr/>
                <p14:nvPr/>
              </p14:nvContentPartPr>
              <p14:xfrm>
                <a:off x="4332542" y="724696"/>
                <a:ext cx="407880" cy="1497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283A885-8F50-2B45-B59F-19210C5EE20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314542" y="706696"/>
                  <a:ext cx="443520" cy="18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ABB5A1A5-88E4-274A-82C3-8D849E0150AD}"/>
              </a:ext>
            </a:extLst>
          </p:cNvPr>
          <p:cNvGrpSpPr/>
          <p:nvPr/>
        </p:nvGrpSpPr>
        <p:grpSpPr>
          <a:xfrm>
            <a:off x="4994332" y="707140"/>
            <a:ext cx="578069" cy="258760"/>
            <a:chOff x="4920264" y="681912"/>
            <a:chExt cx="578069" cy="258760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F8E8258-A42A-8F4E-8198-B54EA82ED178}"/>
                </a:ext>
              </a:extLst>
            </p:cNvPr>
            <p:cNvSpPr/>
            <p:nvPr/>
          </p:nvSpPr>
          <p:spPr>
            <a:xfrm>
              <a:off x="4920264" y="681912"/>
              <a:ext cx="578069" cy="25876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83C00CA-2A6B-ED46-95C2-3F41796E92C0}"/>
                    </a:ext>
                  </a:extLst>
                </p14:cNvPr>
                <p14:cNvContentPartPr/>
                <p14:nvPr/>
              </p14:nvContentPartPr>
              <p14:xfrm>
                <a:off x="5013429" y="745936"/>
                <a:ext cx="403920" cy="1285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83C00CA-2A6B-ED46-95C2-3F41796E92C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995789" y="728296"/>
                  <a:ext cx="439560" cy="16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1590C71-84D9-EE47-8A40-FDE4724DA32C}"/>
              </a:ext>
            </a:extLst>
          </p:cNvPr>
          <p:cNvGrpSpPr/>
          <p:nvPr/>
        </p:nvGrpSpPr>
        <p:grpSpPr>
          <a:xfrm>
            <a:off x="7100613" y="707140"/>
            <a:ext cx="578069" cy="258760"/>
            <a:chOff x="6824429" y="681912"/>
            <a:chExt cx="578069" cy="258760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35AA404-4465-2E4E-BB25-DE772CF22E8E}"/>
                </a:ext>
              </a:extLst>
            </p:cNvPr>
            <p:cNvSpPr/>
            <p:nvPr/>
          </p:nvSpPr>
          <p:spPr>
            <a:xfrm>
              <a:off x="6824429" y="681912"/>
              <a:ext cx="578069" cy="25876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CB77781-6A15-CA49-ADAE-1F312FDCE62B}"/>
                    </a:ext>
                  </a:extLst>
                </p14:cNvPr>
                <p14:cNvContentPartPr/>
                <p14:nvPr/>
              </p14:nvContentPartPr>
              <p14:xfrm>
                <a:off x="6978989" y="816584"/>
                <a:ext cx="266760" cy="68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CB77781-6A15-CA49-ADAE-1F312FDCE62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960989" y="798584"/>
                  <a:ext cx="302400" cy="424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F65DDFE8-A9EF-4149-BE57-50632E07AEFD}"/>
              </a:ext>
            </a:extLst>
          </p:cNvPr>
          <p:cNvSpPr/>
          <p:nvPr/>
        </p:nvSpPr>
        <p:spPr>
          <a:xfrm>
            <a:off x="1829133" y="2202056"/>
            <a:ext cx="578069" cy="25876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E0BD4C7-63B4-4747-993C-0CD5F2E56854}"/>
              </a:ext>
            </a:extLst>
          </p:cNvPr>
          <p:cNvSpPr/>
          <p:nvPr/>
        </p:nvSpPr>
        <p:spPr>
          <a:xfrm>
            <a:off x="2505036" y="2202056"/>
            <a:ext cx="578069" cy="25876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9908C63-75F1-AB4A-964C-D4588C4F22E7}"/>
              </a:ext>
            </a:extLst>
          </p:cNvPr>
          <p:cNvSpPr/>
          <p:nvPr/>
        </p:nvSpPr>
        <p:spPr>
          <a:xfrm>
            <a:off x="4532747" y="2202056"/>
            <a:ext cx="578069" cy="25876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9732E648-1462-D24E-BA1D-FACA1C2BB7F3}"/>
                  </a:ext>
                </a:extLst>
              </p14:cNvPr>
              <p14:cNvContentPartPr/>
              <p14:nvPr/>
            </p14:nvContentPartPr>
            <p14:xfrm>
              <a:off x="1911621" y="2244840"/>
              <a:ext cx="407880" cy="14976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9732E648-1462-D24E-BA1D-FACA1C2BB7F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93621" y="2226840"/>
                <a:ext cx="44352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0F5132F5-2008-514E-AEDE-F8B719B774A4}"/>
                  </a:ext>
                </a:extLst>
              </p14:cNvPr>
              <p14:cNvContentPartPr/>
              <p14:nvPr/>
            </p14:nvContentPartPr>
            <p14:xfrm>
              <a:off x="2585636" y="2272200"/>
              <a:ext cx="403920" cy="12852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0F5132F5-2008-514E-AEDE-F8B719B774A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67636" y="2254200"/>
                <a:ext cx="43956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68FFEAAD-4545-E74A-8647-C269161D7A87}"/>
                  </a:ext>
                </a:extLst>
              </p14:cNvPr>
              <p14:cNvContentPartPr/>
              <p14:nvPr/>
            </p14:nvContentPartPr>
            <p14:xfrm>
              <a:off x="4704973" y="2336046"/>
              <a:ext cx="266760" cy="684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68FFEAAD-4545-E74A-8647-C269161D7A8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686973" y="2318046"/>
                <a:ext cx="302400" cy="4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99" name="Group 98">
            <a:extLst>
              <a:ext uri="{FF2B5EF4-FFF2-40B4-BE49-F238E27FC236}">
                <a16:creationId xmlns:a16="http://schemas.microsoft.com/office/drawing/2014/main" id="{75298BE5-30CA-BE49-8942-5DE0CC470D2C}"/>
              </a:ext>
            </a:extLst>
          </p:cNvPr>
          <p:cNvGrpSpPr/>
          <p:nvPr/>
        </p:nvGrpSpPr>
        <p:grpSpPr>
          <a:xfrm>
            <a:off x="5696426" y="707140"/>
            <a:ext cx="578069" cy="258760"/>
            <a:chOff x="5657135" y="681912"/>
            <a:chExt cx="578069" cy="258760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B504CDD-9223-BA4A-AA48-6F6CE7AE68ED}"/>
                </a:ext>
              </a:extLst>
            </p:cNvPr>
            <p:cNvSpPr/>
            <p:nvPr/>
          </p:nvSpPr>
          <p:spPr>
            <a:xfrm>
              <a:off x="5657135" y="681912"/>
              <a:ext cx="578069" cy="25876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A306E397-896C-2947-9F00-A4C232DD4B83}"/>
                    </a:ext>
                  </a:extLst>
                </p14:cNvPr>
                <p14:cNvContentPartPr/>
                <p14:nvPr/>
              </p14:nvContentPartPr>
              <p14:xfrm>
                <a:off x="5739623" y="724696"/>
                <a:ext cx="407880" cy="1497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A306E397-896C-2947-9F00-A4C232DD4B8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21623" y="706696"/>
                  <a:ext cx="443520" cy="18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C5B6089-231C-3040-B74D-D1EF32EB971A}"/>
              </a:ext>
            </a:extLst>
          </p:cNvPr>
          <p:cNvGrpSpPr/>
          <p:nvPr/>
        </p:nvGrpSpPr>
        <p:grpSpPr>
          <a:xfrm>
            <a:off x="6398520" y="707140"/>
            <a:ext cx="578069" cy="258760"/>
            <a:chOff x="6292388" y="680063"/>
            <a:chExt cx="578069" cy="25876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8A6D0C7-4C04-B040-ADAA-9738EBB56E12}"/>
                </a:ext>
              </a:extLst>
            </p:cNvPr>
            <p:cNvSpPr/>
            <p:nvPr/>
          </p:nvSpPr>
          <p:spPr>
            <a:xfrm>
              <a:off x="6292388" y="680063"/>
              <a:ext cx="578069" cy="25876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6A079E8-4815-EB40-828B-D82809DE66D1}"/>
                    </a:ext>
                  </a:extLst>
                </p14:cNvPr>
                <p14:cNvContentPartPr/>
                <p14:nvPr/>
              </p14:nvContentPartPr>
              <p14:xfrm>
                <a:off x="6374876" y="722847"/>
                <a:ext cx="407880" cy="1497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6A079E8-4815-EB40-828B-D82809DE66D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356876" y="704847"/>
                  <a:ext cx="443520" cy="18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788B54B3-A671-8543-A8AC-2EA5BCA3B133}"/>
              </a:ext>
            </a:extLst>
          </p:cNvPr>
          <p:cNvGrpSpPr/>
          <p:nvPr/>
        </p:nvGrpSpPr>
        <p:grpSpPr>
          <a:xfrm>
            <a:off x="1710626" y="1244968"/>
            <a:ext cx="3159682" cy="586166"/>
            <a:chOff x="1710626" y="1244968"/>
            <a:chExt cx="3159682" cy="586166"/>
          </a:xfrm>
        </p:grpSpPr>
        <p:sp>
          <p:nvSpPr>
            <p:cNvPr id="102" name="Rounded Rectangle 101">
              <a:extLst>
                <a:ext uri="{FF2B5EF4-FFF2-40B4-BE49-F238E27FC236}">
                  <a16:creationId xmlns:a16="http://schemas.microsoft.com/office/drawing/2014/main" id="{6040E0F9-B438-7143-B1E6-6D3BB473E1A3}"/>
                </a:ext>
              </a:extLst>
            </p:cNvPr>
            <p:cNvSpPr/>
            <p:nvPr/>
          </p:nvSpPr>
          <p:spPr>
            <a:xfrm>
              <a:off x="1710626" y="1244968"/>
              <a:ext cx="3159682" cy="586166"/>
            </a:xfrm>
            <a:prstGeom prst="roundRect">
              <a:avLst/>
            </a:prstGeom>
            <a:solidFill>
              <a:srgbClr val="462775"/>
            </a:solidFill>
            <a:ln w="76200">
              <a:solidFill>
                <a:srgbClr val="A8DB3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F81BB96A-CFD6-9E44-BF03-329E608A7D2A}"/>
                </a:ext>
              </a:extLst>
            </p:cNvPr>
            <p:cNvGrpSpPr/>
            <p:nvPr/>
          </p:nvGrpSpPr>
          <p:grpSpPr>
            <a:xfrm>
              <a:off x="1887159" y="1390744"/>
              <a:ext cx="2741379" cy="262404"/>
              <a:chOff x="1887159" y="1390744"/>
              <a:chExt cx="2741379" cy="262404"/>
            </a:xfrm>
          </p:grpSpPr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40A6E9F5-9761-DE46-8430-6914ECC95A9B}"/>
                  </a:ext>
                </a:extLst>
              </p:cNvPr>
              <p:cNvGrpSpPr/>
              <p:nvPr/>
            </p:nvGrpSpPr>
            <p:grpSpPr>
              <a:xfrm>
                <a:off x="2621861" y="1394388"/>
                <a:ext cx="2006677" cy="258760"/>
                <a:chOff x="2568061" y="1176934"/>
                <a:chExt cx="2006677" cy="258760"/>
              </a:xfrm>
            </p:grpSpPr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B998BDA3-5DDB-8844-9C55-73278F7B84B1}"/>
                    </a:ext>
                  </a:extLst>
                </p:cNvPr>
                <p:cNvSpPr/>
                <p:nvPr/>
              </p:nvSpPr>
              <p:spPr>
                <a:xfrm>
                  <a:off x="2568061" y="1176934"/>
                  <a:ext cx="578069" cy="25876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4A25BA0A-1D1F-DD4F-AA9E-C9F16CFC0CB5}"/>
                    </a:ext>
                  </a:extLst>
                </p:cNvPr>
                <p:cNvSpPr/>
                <p:nvPr/>
              </p:nvSpPr>
              <p:spPr>
                <a:xfrm>
                  <a:off x="3292589" y="1176934"/>
                  <a:ext cx="578069" cy="25876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712D007B-CD72-3242-B046-886007F285FA}"/>
                    </a:ext>
                  </a:extLst>
                </p:cNvPr>
                <p:cNvSpPr/>
                <p:nvPr/>
              </p:nvSpPr>
              <p:spPr>
                <a:xfrm>
                  <a:off x="3996669" y="1176934"/>
                  <a:ext cx="578069" cy="25876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p14="http://schemas.microsoft.com/office/powerpoint/2010/main">
              <mc:Choice Requires="p14">
                <p:contentPart p14:bwMode="auto" r:id="rId24">
                  <p14:nvContentPartPr>
                    <p14:cNvPr id="107" name="Ink 106">
                      <a:extLst>
                        <a:ext uri="{FF2B5EF4-FFF2-40B4-BE49-F238E27FC236}">
                          <a16:creationId xmlns:a16="http://schemas.microsoft.com/office/drawing/2014/main" id="{50D26C21-2212-994A-BDDC-BD265AA4E3B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650549" y="1219718"/>
                    <a:ext cx="407880" cy="149760"/>
                  </p14:xfrm>
                </p:contentPart>
              </mc:Choice>
              <mc:Fallback xmlns="">
                <p:pic>
                  <p:nvPicPr>
                    <p:cNvPr id="107" name="Ink 106">
                      <a:extLst>
                        <a:ext uri="{FF2B5EF4-FFF2-40B4-BE49-F238E27FC236}">
                          <a16:creationId xmlns:a16="http://schemas.microsoft.com/office/drawing/2014/main" id="{50D26C21-2212-994A-BDDC-BD265AA4E3BE}"/>
                        </a:ext>
                      </a:extLst>
                    </p:cNvPr>
                    <p:cNvPicPr/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2632549" y="1201718"/>
                      <a:ext cx="443520" cy="185400"/>
                    </a:xfrm>
                    <a:prstGeom prst="rect">
                      <a:avLst/>
                    </a:prstGeom>
                  </p:spPr>
                </p:pic>
              </mc:Fallback>
            </mc:AlternateContent>
            <p:grpSp>
              <p:nvGrpSpPr>
                <p:cNvPr id="108" name="Group 107">
                  <a:extLst>
                    <a:ext uri="{FF2B5EF4-FFF2-40B4-BE49-F238E27FC236}">
                      <a16:creationId xmlns:a16="http://schemas.microsoft.com/office/drawing/2014/main" id="{5B648760-38E9-4941-B6F3-642DD2601E1F}"/>
                    </a:ext>
                  </a:extLst>
                </p:cNvPr>
                <p:cNvGrpSpPr/>
                <p:nvPr/>
              </p:nvGrpSpPr>
              <p:grpSpPr>
                <a:xfrm>
                  <a:off x="3369829" y="1247078"/>
                  <a:ext cx="1054800" cy="128520"/>
                  <a:chOff x="3366292" y="1219770"/>
                  <a:chExt cx="1054800" cy="128520"/>
                </a:xfrm>
              </p:grpSpPr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25">
                    <p14:nvContentPartPr>
                      <p14:cNvPr id="109" name="Ink 108">
                        <a:extLst>
                          <a:ext uri="{FF2B5EF4-FFF2-40B4-BE49-F238E27FC236}">
                            <a16:creationId xmlns:a16="http://schemas.microsoft.com/office/drawing/2014/main" id="{779400AE-95FF-8348-8BAC-EDE1C26BE8AC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3366292" y="1219770"/>
                      <a:ext cx="403920" cy="128520"/>
                    </p14:xfrm>
                  </p:contentPart>
                </mc:Choice>
                <mc:Fallback xmlns="">
                  <p:pic>
                    <p:nvPicPr>
                      <p:cNvPr id="109" name="Ink 108">
                        <a:extLst>
                          <a:ext uri="{FF2B5EF4-FFF2-40B4-BE49-F238E27FC236}">
                            <a16:creationId xmlns:a16="http://schemas.microsoft.com/office/drawing/2014/main" id="{779400AE-95FF-8348-8BAC-EDE1C26BE8A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48652" y="1202130"/>
                        <a:ext cx="439560" cy="16416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26">
                    <p14:nvContentPartPr>
                      <p14:cNvPr id="110" name="Ink 109">
                        <a:extLst>
                          <a:ext uri="{FF2B5EF4-FFF2-40B4-BE49-F238E27FC236}">
                            <a16:creationId xmlns:a16="http://schemas.microsoft.com/office/drawing/2014/main" id="{0A09E9C1-B861-414A-A19A-185D1E0796BE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4154332" y="1309410"/>
                      <a:ext cx="266760" cy="6840"/>
                    </p14:xfrm>
                  </p:contentPart>
                </mc:Choice>
                <mc:Fallback xmlns="">
                  <p:pic>
                    <p:nvPicPr>
                      <p:cNvPr id="110" name="Ink 109">
                        <a:extLst>
                          <a:ext uri="{FF2B5EF4-FFF2-40B4-BE49-F238E27FC236}">
                            <a16:creationId xmlns:a16="http://schemas.microsoft.com/office/drawing/2014/main" id="{0A09E9C1-B861-414A-A19A-185D1E0796B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36332" y="1291770"/>
                        <a:ext cx="302400" cy="4248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</p:grpSp>
          </p:grp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248DD3C7-0DA0-AB4E-BEBE-738B9A1E8696}"/>
                  </a:ext>
                </a:extLst>
              </p:cNvPr>
              <p:cNvSpPr/>
              <p:nvPr/>
            </p:nvSpPr>
            <p:spPr>
              <a:xfrm>
                <a:off x="1887159" y="1390744"/>
                <a:ext cx="578069" cy="25876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112" name="Ink 111">
                    <a:extLst>
                      <a:ext uri="{FF2B5EF4-FFF2-40B4-BE49-F238E27FC236}">
                        <a16:creationId xmlns:a16="http://schemas.microsoft.com/office/drawing/2014/main" id="{65990767-DC36-7340-B92B-D9BDFF0693FE}"/>
                      </a:ext>
                    </a:extLst>
                  </p14:cNvPr>
                  <p14:cNvContentPartPr/>
                  <p14:nvPr/>
                </p14:nvContentPartPr>
                <p14:xfrm>
                  <a:off x="1969647" y="1433528"/>
                  <a:ext cx="407880" cy="149760"/>
                </p14:xfrm>
              </p:contentPart>
            </mc:Choice>
            <mc:Fallback xmlns="">
              <p:pic>
                <p:nvPicPr>
                  <p:cNvPr id="112" name="Ink 111">
                    <a:extLst>
                      <a:ext uri="{FF2B5EF4-FFF2-40B4-BE49-F238E27FC236}">
                        <a16:creationId xmlns:a16="http://schemas.microsoft.com/office/drawing/2014/main" id="{65990767-DC36-7340-B92B-D9BDFF0693FE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951647" y="1415528"/>
                    <a:ext cx="443520" cy="185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F871F393-F515-1E46-B9F8-B67D7588D792}"/>
              </a:ext>
            </a:extLst>
          </p:cNvPr>
          <p:cNvGrpSpPr/>
          <p:nvPr/>
        </p:nvGrpSpPr>
        <p:grpSpPr>
          <a:xfrm>
            <a:off x="8338258" y="749924"/>
            <a:ext cx="3313420" cy="586166"/>
            <a:chOff x="8302659" y="909619"/>
            <a:chExt cx="3313420" cy="586166"/>
          </a:xfrm>
        </p:grpSpPr>
        <p:sp>
          <p:nvSpPr>
            <p:cNvPr id="116" name="Rounded Rectangle 115">
              <a:extLst>
                <a:ext uri="{FF2B5EF4-FFF2-40B4-BE49-F238E27FC236}">
                  <a16:creationId xmlns:a16="http://schemas.microsoft.com/office/drawing/2014/main" id="{ABF78995-2D51-A744-80F2-C1C9C11F056F}"/>
                </a:ext>
              </a:extLst>
            </p:cNvPr>
            <p:cNvSpPr/>
            <p:nvPr/>
          </p:nvSpPr>
          <p:spPr>
            <a:xfrm>
              <a:off x="8302659" y="909619"/>
              <a:ext cx="3313420" cy="586166"/>
            </a:xfrm>
            <a:prstGeom prst="roundRect">
              <a:avLst/>
            </a:prstGeom>
            <a:solidFill>
              <a:srgbClr val="462775"/>
            </a:solidFill>
            <a:ln w="76200">
              <a:solidFill>
                <a:srgbClr val="A8DB3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ECB7A4BD-F6CD-D848-B094-16CDDEA7A7EF}"/>
                </a:ext>
              </a:extLst>
            </p:cNvPr>
            <p:cNvGrpSpPr/>
            <p:nvPr/>
          </p:nvGrpSpPr>
          <p:grpSpPr>
            <a:xfrm>
              <a:off x="8613425" y="1066373"/>
              <a:ext cx="2808978" cy="264857"/>
              <a:chOff x="1819560" y="1388291"/>
              <a:chExt cx="2808978" cy="264857"/>
            </a:xfrm>
          </p:grpSpPr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501CF57B-DD90-A247-BCC7-8C227BBD7C2C}"/>
                  </a:ext>
                </a:extLst>
              </p:cNvPr>
              <p:cNvGrpSpPr/>
              <p:nvPr/>
            </p:nvGrpSpPr>
            <p:grpSpPr>
              <a:xfrm>
                <a:off x="1819560" y="1388291"/>
                <a:ext cx="2808978" cy="264857"/>
                <a:chOff x="1765760" y="1170837"/>
                <a:chExt cx="2808978" cy="264857"/>
              </a:xfrm>
            </p:grpSpPr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F5979583-50EB-2741-86E7-F8F84454C722}"/>
                    </a:ext>
                  </a:extLst>
                </p:cNvPr>
                <p:cNvSpPr/>
                <p:nvPr/>
              </p:nvSpPr>
              <p:spPr>
                <a:xfrm>
                  <a:off x="3245859" y="1176934"/>
                  <a:ext cx="552422" cy="25876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9BCCE4C2-F8DB-1D40-87B5-835D82B2EFC8}"/>
                    </a:ext>
                  </a:extLst>
                </p:cNvPr>
                <p:cNvSpPr/>
                <p:nvPr/>
              </p:nvSpPr>
              <p:spPr>
                <a:xfrm>
                  <a:off x="1765760" y="1170837"/>
                  <a:ext cx="578069" cy="25876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7991EDD5-F23F-4346-83BD-7D7D3491D929}"/>
                    </a:ext>
                  </a:extLst>
                </p:cNvPr>
                <p:cNvSpPr/>
                <p:nvPr/>
              </p:nvSpPr>
              <p:spPr>
                <a:xfrm>
                  <a:off x="3996669" y="1176934"/>
                  <a:ext cx="578069" cy="25876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p14="http://schemas.microsoft.com/office/powerpoint/2010/main">
              <mc:Choice Requires="p14">
                <p:contentPart p14:bwMode="auto" r:id="rId28">
                  <p14:nvContentPartPr>
                    <p14:cNvPr id="124" name="Ink 123">
                      <a:extLst>
                        <a:ext uri="{FF2B5EF4-FFF2-40B4-BE49-F238E27FC236}">
                          <a16:creationId xmlns:a16="http://schemas.microsoft.com/office/drawing/2014/main" id="{CE577503-01D8-6548-8C19-6B35FCE04CB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320796" y="1219718"/>
                    <a:ext cx="389784" cy="149760"/>
                  </p14:xfrm>
                </p:contentPart>
              </mc:Choice>
              <mc:Fallback xmlns="">
                <p:pic>
                  <p:nvPicPr>
                    <p:cNvPr id="124" name="Ink 123">
                      <a:extLst>
                        <a:ext uri="{FF2B5EF4-FFF2-40B4-BE49-F238E27FC236}">
                          <a16:creationId xmlns:a16="http://schemas.microsoft.com/office/drawing/2014/main" id="{CE577503-01D8-6548-8C19-6B35FCE04CBD}"/>
                        </a:ext>
                      </a:extLst>
                    </p:cNvPr>
                    <p:cNvPicPr/>
                    <p:nvPr/>
                  </p:nvPicPr>
                  <p:blipFill>
                    <a:blip r:embed="rId29"/>
                    <a:stretch>
                      <a:fillRect/>
                    </a:stretch>
                  </p:blipFill>
                  <p:spPr>
                    <a:xfrm>
                      <a:off x="3302800" y="1201718"/>
                      <a:ext cx="425415" cy="185400"/>
                    </a:xfrm>
                    <a:prstGeom prst="rect">
                      <a:avLst/>
                    </a:prstGeom>
                  </p:spPr>
                </p:pic>
              </mc:Fallback>
            </mc:AlternateContent>
            <p:grpSp>
              <p:nvGrpSpPr>
                <p:cNvPr id="125" name="Group 124">
                  <a:extLst>
                    <a:ext uri="{FF2B5EF4-FFF2-40B4-BE49-F238E27FC236}">
                      <a16:creationId xmlns:a16="http://schemas.microsoft.com/office/drawing/2014/main" id="{464BEC36-1CB2-FC4A-8FB7-FB07123708DD}"/>
                    </a:ext>
                  </a:extLst>
                </p:cNvPr>
                <p:cNvGrpSpPr/>
                <p:nvPr/>
              </p:nvGrpSpPr>
              <p:grpSpPr>
                <a:xfrm>
                  <a:off x="1843000" y="1240981"/>
                  <a:ext cx="2581629" cy="128520"/>
                  <a:chOff x="1839463" y="1213673"/>
                  <a:chExt cx="2581629" cy="128520"/>
                </a:xfrm>
              </p:grpSpPr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30">
                    <p14:nvContentPartPr>
                      <p14:cNvPr id="126" name="Ink 125">
                        <a:extLst>
                          <a:ext uri="{FF2B5EF4-FFF2-40B4-BE49-F238E27FC236}">
                            <a16:creationId xmlns:a16="http://schemas.microsoft.com/office/drawing/2014/main" id="{2057E9C3-4E87-9043-8390-C433A974BA1E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1839463" y="1213673"/>
                      <a:ext cx="403920" cy="128520"/>
                    </p14:xfrm>
                  </p:contentPart>
                </mc:Choice>
                <mc:Fallback xmlns="">
                  <p:pic>
                    <p:nvPicPr>
                      <p:cNvPr id="126" name="Ink 125">
                        <a:extLst>
                          <a:ext uri="{FF2B5EF4-FFF2-40B4-BE49-F238E27FC236}">
                            <a16:creationId xmlns:a16="http://schemas.microsoft.com/office/drawing/2014/main" id="{2057E9C3-4E87-9043-8390-C433A974BA1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21823" y="1196033"/>
                        <a:ext cx="439560" cy="16416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31">
                    <p14:nvContentPartPr>
                      <p14:cNvPr id="127" name="Ink 126">
                        <a:extLst>
                          <a:ext uri="{FF2B5EF4-FFF2-40B4-BE49-F238E27FC236}">
                            <a16:creationId xmlns:a16="http://schemas.microsoft.com/office/drawing/2014/main" id="{CBA8949C-6858-9E40-8039-E76B823D5665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4154332" y="1309410"/>
                      <a:ext cx="266760" cy="6840"/>
                    </p14:xfrm>
                  </p:contentPart>
                </mc:Choice>
                <mc:Fallback xmlns="">
                  <p:pic>
                    <p:nvPicPr>
                      <p:cNvPr id="127" name="Ink 126">
                        <a:extLst>
                          <a:ext uri="{FF2B5EF4-FFF2-40B4-BE49-F238E27FC236}">
                            <a16:creationId xmlns:a16="http://schemas.microsoft.com/office/drawing/2014/main" id="{CBA8949C-6858-9E40-8039-E76B823D566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36332" y="1291770"/>
                        <a:ext cx="302400" cy="4248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</p:grpSp>
          </p:grp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632C42F9-9780-1049-9E4F-02189860C327}"/>
                  </a:ext>
                </a:extLst>
              </p:cNvPr>
              <p:cNvSpPr/>
              <p:nvPr/>
            </p:nvSpPr>
            <p:spPr>
              <a:xfrm>
                <a:off x="2564957" y="1390744"/>
                <a:ext cx="552422" cy="25876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120" name="Ink 119">
                    <a:extLst>
                      <a:ext uri="{FF2B5EF4-FFF2-40B4-BE49-F238E27FC236}">
                        <a16:creationId xmlns:a16="http://schemas.microsoft.com/office/drawing/2014/main" id="{0D1F817B-5F46-4944-BE5F-7FC3B225A9C2}"/>
                      </a:ext>
                    </a:extLst>
                  </p14:cNvPr>
                  <p14:cNvContentPartPr/>
                  <p14:nvPr/>
                </p14:nvContentPartPr>
                <p14:xfrm>
                  <a:off x="2639894" y="1433528"/>
                  <a:ext cx="389784" cy="149760"/>
                </p14:xfrm>
              </p:contentPart>
            </mc:Choice>
            <mc:Fallback xmlns="">
              <p:pic>
                <p:nvPicPr>
                  <p:cNvPr id="120" name="Ink 119">
                    <a:extLst>
                      <a:ext uri="{FF2B5EF4-FFF2-40B4-BE49-F238E27FC236}">
                        <a16:creationId xmlns:a16="http://schemas.microsoft.com/office/drawing/2014/main" id="{0D1F817B-5F46-4944-BE5F-7FC3B225A9C2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2621898" y="1415528"/>
                    <a:ext cx="425415" cy="185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DD4E7E6-1941-974E-A39B-963065FEB989}"/>
              </a:ext>
            </a:extLst>
          </p:cNvPr>
          <p:cNvSpPr/>
          <p:nvPr/>
        </p:nvSpPr>
        <p:spPr>
          <a:xfrm>
            <a:off x="3180939" y="2202056"/>
            <a:ext cx="578069" cy="25876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6B634F1B-262A-404B-8860-09F4838FEEF0}"/>
                  </a:ext>
                </a:extLst>
              </p14:cNvPr>
              <p14:cNvContentPartPr/>
              <p14:nvPr/>
            </p14:nvContentPartPr>
            <p14:xfrm>
              <a:off x="3273965" y="2244840"/>
              <a:ext cx="407880" cy="14976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6B634F1B-262A-404B-8860-09F4838FEE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55965" y="2226840"/>
                <a:ext cx="443520" cy="185400"/>
              </a:xfrm>
              <a:prstGeom prst="rect">
                <a:avLst/>
              </a:prstGeom>
            </p:spPr>
          </p:pic>
        </mc:Fallback>
      </mc:AlternateContent>
      <p:sp>
        <p:nvSpPr>
          <p:cNvPr id="130" name="Rectangle 129">
            <a:extLst>
              <a:ext uri="{FF2B5EF4-FFF2-40B4-BE49-F238E27FC236}">
                <a16:creationId xmlns:a16="http://schemas.microsoft.com/office/drawing/2014/main" id="{9374CF43-1767-4F42-AEA1-531E92173654}"/>
              </a:ext>
            </a:extLst>
          </p:cNvPr>
          <p:cNvSpPr/>
          <p:nvPr/>
        </p:nvSpPr>
        <p:spPr>
          <a:xfrm>
            <a:off x="3856842" y="2202056"/>
            <a:ext cx="578069" cy="25876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78397A9B-E853-D748-829E-FA2C9DBAE3F3}"/>
                  </a:ext>
                </a:extLst>
              </p14:cNvPr>
              <p14:cNvContentPartPr/>
              <p14:nvPr/>
            </p14:nvContentPartPr>
            <p14:xfrm>
              <a:off x="3939688" y="2244840"/>
              <a:ext cx="407880" cy="14976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78397A9B-E853-D748-829E-FA2C9DBAE3F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21688" y="2226840"/>
                <a:ext cx="443520" cy="185400"/>
              </a:xfrm>
              <a:prstGeom prst="rect">
                <a:avLst/>
              </a:prstGeom>
            </p:spPr>
          </p:pic>
        </mc:Fallback>
      </mc:AlternateContent>
      <p:sp>
        <p:nvSpPr>
          <p:cNvPr id="134" name="TextBox 133">
            <a:extLst>
              <a:ext uri="{FF2B5EF4-FFF2-40B4-BE49-F238E27FC236}">
                <a16:creationId xmlns:a16="http://schemas.microsoft.com/office/drawing/2014/main" id="{42180161-9D09-404A-A8B8-EB7EE15D9863}"/>
              </a:ext>
            </a:extLst>
          </p:cNvPr>
          <p:cNvSpPr txBox="1"/>
          <p:nvPr/>
        </p:nvSpPr>
        <p:spPr>
          <a:xfrm>
            <a:off x="196097" y="3721631"/>
            <a:ext cx="1401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Individual D</a:t>
            </a:r>
          </a:p>
        </p:txBody>
      </p: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9AB31241-C3F0-2147-BAF9-E0CC917738F7}"/>
              </a:ext>
            </a:extLst>
          </p:cNvPr>
          <p:cNvSpPr/>
          <p:nvPr/>
        </p:nvSpPr>
        <p:spPr>
          <a:xfrm>
            <a:off x="4242567" y="2839923"/>
            <a:ext cx="3011286" cy="586166"/>
          </a:xfrm>
          <a:prstGeom prst="roundRect">
            <a:avLst/>
          </a:prstGeom>
          <a:solidFill>
            <a:srgbClr val="27AB82"/>
          </a:solidFill>
          <a:ln w="76200">
            <a:solidFill>
              <a:srgbClr val="FEE72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76CEA49-5776-CE4B-8E29-919737DE0AB2}"/>
              </a:ext>
            </a:extLst>
          </p:cNvPr>
          <p:cNvGrpSpPr/>
          <p:nvPr/>
        </p:nvGrpSpPr>
        <p:grpSpPr>
          <a:xfrm>
            <a:off x="4374727" y="2995195"/>
            <a:ext cx="2695835" cy="261285"/>
            <a:chOff x="4374727" y="2995195"/>
            <a:chExt cx="2695835" cy="261285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DFBA7B4C-EBC7-6949-9EE8-AA0A3112A9BD}"/>
                </a:ext>
              </a:extLst>
            </p:cNvPr>
            <p:cNvGrpSpPr/>
            <p:nvPr/>
          </p:nvGrpSpPr>
          <p:grpSpPr>
            <a:xfrm>
              <a:off x="5063885" y="2995195"/>
              <a:ext cx="2006677" cy="258760"/>
              <a:chOff x="2568061" y="1176934"/>
              <a:chExt cx="2006677" cy="258760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9B15A634-C520-B840-B745-FBF23B1FB1E5}"/>
                  </a:ext>
                </a:extLst>
              </p:cNvPr>
              <p:cNvSpPr/>
              <p:nvPr/>
            </p:nvSpPr>
            <p:spPr>
              <a:xfrm>
                <a:off x="2568061" y="1176934"/>
                <a:ext cx="578069" cy="25876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BF68D6D9-7944-CA4B-9665-4F19B108FECB}"/>
                  </a:ext>
                </a:extLst>
              </p:cNvPr>
              <p:cNvSpPr/>
              <p:nvPr/>
            </p:nvSpPr>
            <p:spPr>
              <a:xfrm>
                <a:off x="3292589" y="1176934"/>
                <a:ext cx="578069" cy="25876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88A367FB-EC79-614E-A9B5-E39E988EE923}"/>
                  </a:ext>
                </a:extLst>
              </p:cNvPr>
              <p:cNvSpPr/>
              <p:nvPr/>
            </p:nvSpPr>
            <p:spPr>
              <a:xfrm>
                <a:off x="3996669" y="1176934"/>
                <a:ext cx="578069" cy="25876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D579ABF4-A35E-CB47-A0EF-E4981B490A1B}"/>
                      </a:ext>
                    </a:extLst>
                  </p14:cNvPr>
                  <p14:cNvContentPartPr/>
                  <p14:nvPr/>
                </p14:nvContentPartPr>
                <p14:xfrm>
                  <a:off x="2650549" y="1219718"/>
                  <a:ext cx="407880" cy="149760"/>
                </p14:xfrm>
              </p:contentPart>
            </mc:Choice>
            <mc:Fallback xmlns="">
              <p:pic>
                <p:nvPicPr>
                  <p:cNvPr id="57" name="Ink 56">
                    <a:extLst>
                      <a:ext uri="{FF2B5EF4-FFF2-40B4-BE49-F238E27FC236}">
                        <a16:creationId xmlns:a16="http://schemas.microsoft.com/office/drawing/2014/main" id="{D579ABF4-A35E-CB47-A0EF-E4981B490A1B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632549" y="1201718"/>
                    <a:ext cx="443520" cy="18540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E16228B5-79F2-7046-8095-EC7DC150B355}"/>
                  </a:ext>
                </a:extLst>
              </p:cNvPr>
              <p:cNvGrpSpPr/>
              <p:nvPr/>
            </p:nvGrpSpPr>
            <p:grpSpPr>
              <a:xfrm>
                <a:off x="3369829" y="1247078"/>
                <a:ext cx="1054800" cy="128520"/>
                <a:chOff x="3366292" y="1219770"/>
                <a:chExt cx="1054800" cy="12852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36">
                  <p14:nvContentPartPr>
                    <p14:cNvPr id="59" name="Ink 58">
                      <a:extLst>
                        <a:ext uri="{FF2B5EF4-FFF2-40B4-BE49-F238E27FC236}">
                          <a16:creationId xmlns:a16="http://schemas.microsoft.com/office/drawing/2014/main" id="{DB2EFD3B-3647-B748-9476-AE3721E7D6F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366292" y="1219770"/>
                    <a:ext cx="403920" cy="128520"/>
                  </p14:xfrm>
                </p:contentPart>
              </mc:Choice>
              <mc:Fallback xmlns="">
                <p:pic>
                  <p:nvPicPr>
                    <p:cNvPr id="59" name="Ink 58">
                      <a:extLst>
                        <a:ext uri="{FF2B5EF4-FFF2-40B4-BE49-F238E27FC236}">
                          <a16:creationId xmlns:a16="http://schemas.microsoft.com/office/drawing/2014/main" id="{DB2EFD3B-3647-B748-9476-AE3721E7D6FF}"/>
                        </a:ext>
                      </a:extLst>
                    </p:cNvPr>
                    <p:cNvPicPr/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3348652" y="1202130"/>
                      <a:ext cx="439560" cy="1641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60" name="Ink 59">
                      <a:extLst>
                        <a:ext uri="{FF2B5EF4-FFF2-40B4-BE49-F238E27FC236}">
                          <a16:creationId xmlns:a16="http://schemas.microsoft.com/office/drawing/2014/main" id="{FC4B68E8-7BA4-A944-9E66-F25483281AD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154332" y="1309410"/>
                    <a:ext cx="266760" cy="68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FC4B68E8-7BA4-A944-9E66-F25483281ADE}"/>
                        </a:ext>
                      </a:extLst>
                    </p:cNvPr>
                    <p:cNvPicPr/>
                    <p:nvPr/>
                  </p:nvPicPr>
                  <p:blipFill>
                    <a:blip r:embed="rId8"/>
                    <a:stretch>
                      <a:fillRect/>
                    </a:stretch>
                  </p:blipFill>
                  <p:spPr>
                    <a:xfrm>
                      <a:off x="4136332" y="1291770"/>
                      <a:ext cx="302400" cy="424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328BCBC0-B921-C64D-8BAD-EA25B14646CC}"/>
                </a:ext>
              </a:extLst>
            </p:cNvPr>
            <p:cNvSpPr/>
            <p:nvPr/>
          </p:nvSpPr>
          <p:spPr>
            <a:xfrm>
              <a:off x="4374727" y="2997720"/>
              <a:ext cx="578069" cy="25876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880238F4-A309-A54B-9EBB-5DD9546EF459}"/>
                    </a:ext>
                  </a:extLst>
                </p14:cNvPr>
                <p14:cNvContentPartPr/>
                <p14:nvPr/>
              </p14:nvContentPartPr>
              <p14:xfrm>
                <a:off x="4457215" y="3040504"/>
                <a:ext cx="407880" cy="1497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880238F4-A309-A54B-9EBB-5DD9546EF45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439215" y="3022504"/>
                  <a:ext cx="443520" cy="185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50" name="Rounded Rectangle 149">
            <a:extLst>
              <a:ext uri="{FF2B5EF4-FFF2-40B4-BE49-F238E27FC236}">
                <a16:creationId xmlns:a16="http://schemas.microsoft.com/office/drawing/2014/main" id="{52D976A5-5845-5F4A-BB0F-F3511FB3729F}"/>
              </a:ext>
            </a:extLst>
          </p:cNvPr>
          <p:cNvSpPr/>
          <p:nvPr/>
        </p:nvSpPr>
        <p:spPr>
          <a:xfrm>
            <a:off x="1710626" y="3633314"/>
            <a:ext cx="3011286" cy="586166"/>
          </a:xfrm>
          <a:prstGeom prst="roundRect">
            <a:avLst/>
          </a:prstGeom>
          <a:solidFill>
            <a:srgbClr val="5CC963"/>
          </a:solidFill>
          <a:ln w="76200">
            <a:solidFill>
              <a:srgbClr val="FEE72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9464E9F5-A7C3-F145-93E6-05324AF80C24}"/>
              </a:ext>
            </a:extLst>
          </p:cNvPr>
          <p:cNvGrpSpPr/>
          <p:nvPr/>
        </p:nvGrpSpPr>
        <p:grpSpPr>
          <a:xfrm>
            <a:off x="1886764" y="3790870"/>
            <a:ext cx="2695835" cy="261285"/>
            <a:chOff x="4374727" y="2995195"/>
            <a:chExt cx="2695835" cy="261285"/>
          </a:xfrm>
        </p:grpSpPr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E1D8DA71-C46A-5F4B-A40B-DE0E00DED1F4}"/>
                </a:ext>
              </a:extLst>
            </p:cNvPr>
            <p:cNvGrpSpPr/>
            <p:nvPr/>
          </p:nvGrpSpPr>
          <p:grpSpPr>
            <a:xfrm>
              <a:off x="5063885" y="2995195"/>
              <a:ext cx="2006677" cy="258760"/>
              <a:chOff x="2568061" y="1176934"/>
              <a:chExt cx="2006677" cy="258760"/>
            </a:xfrm>
          </p:grpSpPr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B44C10D8-C828-5148-8D9A-8FFF7EFD7B79}"/>
                  </a:ext>
                </a:extLst>
              </p:cNvPr>
              <p:cNvSpPr/>
              <p:nvPr/>
            </p:nvSpPr>
            <p:spPr>
              <a:xfrm>
                <a:off x="2568061" y="1176934"/>
                <a:ext cx="578069" cy="25876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143A10D4-7015-D54D-BE5C-ACE7F0E2C7CC}"/>
                  </a:ext>
                </a:extLst>
              </p:cNvPr>
              <p:cNvSpPr/>
              <p:nvPr/>
            </p:nvSpPr>
            <p:spPr>
              <a:xfrm>
                <a:off x="3292589" y="1176934"/>
                <a:ext cx="578069" cy="25876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CB466C88-3804-834D-8186-F896B67B79B4}"/>
                  </a:ext>
                </a:extLst>
              </p:cNvPr>
              <p:cNvSpPr/>
              <p:nvPr/>
            </p:nvSpPr>
            <p:spPr>
              <a:xfrm>
                <a:off x="3996669" y="1176934"/>
                <a:ext cx="578069" cy="25876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146" name="Ink 145">
                    <a:extLst>
                      <a:ext uri="{FF2B5EF4-FFF2-40B4-BE49-F238E27FC236}">
                        <a16:creationId xmlns:a16="http://schemas.microsoft.com/office/drawing/2014/main" id="{5BE8C7B5-517C-3741-B172-B1BA276B93A2}"/>
                      </a:ext>
                    </a:extLst>
                  </p14:cNvPr>
                  <p14:cNvContentPartPr/>
                  <p14:nvPr/>
                </p14:nvContentPartPr>
                <p14:xfrm>
                  <a:off x="2650549" y="1219718"/>
                  <a:ext cx="407880" cy="149760"/>
                </p14:xfrm>
              </p:contentPart>
            </mc:Choice>
            <mc:Fallback xmlns="">
              <p:pic>
                <p:nvPicPr>
                  <p:cNvPr id="146" name="Ink 145">
                    <a:extLst>
                      <a:ext uri="{FF2B5EF4-FFF2-40B4-BE49-F238E27FC236}">
                        <a16:creationId xmlns:a16="http://schemas.microsoft.com/office/drawing/2014/main" id="{5BE8C7B5-517C-3741-B172-B1BA276B93A2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632549" y="1201718"/>
                    <a:ext cx="443520" cy="18540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6B0C7209-6594-964C-8A70-6D6A727060A1}"/>
                  </a:ext>
                </a:extLst>
              </p:cNvPr>
              <p:cNvGrpSpPr/>
              <p:nvPr/>
            </p:nvGrpSpPr>
            <p:grpSpPr>
              <a:xfrm>
                <a:off x="3369829" y="1247078"/>
                <a:ext cx="1054800" cy="128520"/>
                <a:chOff x="3366292" y="1219770"/>
                <a:chExt cx="1054800" cy="12852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40">
                  <p14:nvContentPartPr>
                    <p14:cNvPr id="148" name="Ink 147">
                      <a:extLst>
                        <a:ext uri="{FF2B5EF4-FFF2-40B4-BE49-F238E27FC236}">
                          <a16:creationId xmlns:a16="http://schemas.microsoft.com/office/drawing/2014/main" id="{29CA2EAB-FE04-6943-B7B3-5CF7ECD3B93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366292" y="1219770"/>
                    <a:ext cx="403920" cy="128520"/>
                  </p14:xfrm>
                </p:contentPart>
              </mc:Choice>
              <mc:Fallback xmlns="">
                <p:pic>
                  <p:nvPicPr>
                    <p:cNvPr id="148" name="Ink 147">
                      <a:extLst>
                        <a:ext uri="{FF2B5EF4-FFF2-40B4-BE49-F238E27FC236}">
                          <a16:creationId xmlns:a16="http://schemas.microsoft.com/office/drawing/2014/main" id="{29CA2EAB-FE04-6943-B7B3-5CF7ECD3B931}"/>
                        </a:ext>
                      </a:extLst>
                    </p:cNvPr>
                    <p:cNvPicPr/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3348652" y="1202130"/>
                      <a:ext cx="439560" cy="1641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">
                  <p14:nvContentPartPr>
                    <p14:cNvPr id="149" name="Ink 148">
                      <a:extLst>
                        <a:ext uri="{FF2B5EF4-FFF2-40B4-BE49-F238E27FC236}">
                          <a16:creationId xmlns:a16="http://schemas.microsoft.com/office/drawing/2014/main" id="{5EEEC2A0-B743-F644-9960-02FD361D3B3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154332" y="1309410"/>
                    <a:ext cx="266760" cy="6840"/>
                  </p14:xfrm>
                </p:contentPart>
              </mc:Choice>
              <mc:Fallback xmlns="">
                <p:pic>
                  <p:nvPicPr>
                    <p:cNvPr id="149" name="Ink 148">
                      <a:extLst>
                        <a:ext uri="{FF2B5EF4-FFF2-40B4-BE49-F238E27FC236}">
                          <a16:creationId xmlns:a16="http://schemas.microsoft.com/office/drawing/2014/main" id="{5EEEC2A0-B743-F644-9960-02FD361D3B32}"/>
                        </a:ext>
                      </a:extLst>
                    </p:cNvPr>
                    <p:cNvPicPr/>
                    <p:nvPr/>
                  </p:nvPicPr>
                  <p:blipFill>
                    <a:blip r:embed="rId8"/>
                    <a:stretch>
                      <a:fillRect/>
                    </a:stretch>
                  </p:blipFill>
                  <p:spPr>
                    <a:xfrm>
                      <a:off x="4136332" y="1291770"/>
                      <a:ext cx="302400" cy="424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F8406B0-9F3B-A341-B52F-7A16C91CB868}"/>
                </a:ext>
              </a:extLst>
            </p:cNvPr>
            <p:cNvSpPr/>
            <p:nvPr/>
          </p:nvSpPr>
          <p:spPr>
            <a:xfrm>
              <a:off x="4374727" y="2997720"/>
              <a:ext cx="578069" cy="25876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DB7E8E25-5E6B-8C47-9763-51B4D1DEB08C}"/>
                    </a:ext>
                  </a:extLst>
                </p14:cNvPr>
                <p14:cNvContentPartPr/>
                <p14:nvPr/>
              </p14:nvContentPartPr>
              <p14:xfrm>
                <a:off x="4457215" y="3040504"/>
                <a:ext cx="407880" cy="1497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DB7E8E25-5E6B-8C47-9763-51B4D1DEB08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439215" y="3022504"/>
                  <a:ext cx="443520" cy="18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6CDA7932-CBFD-B945-B8F7-84D43B76DCD7}"/>
              </a:ext>
            </a:extLst>
          </p:cNvPr>
          <p:cNvGrpSpPr/>
          <p:nvPr/>
        </p:nvGrpSpPr>
        <p:grpSpPr>
          <a:xfrm>
            <a:off x="8838984" y="1645816"/>
            <a:ext cx="2411896" cy="579624"/>
            <a:chOff x="8803385" y="2070058"/>
            <a:chExt cx="2411896" cy="579624"/>
          </a:xfrm>
        </p:grpSpPr>
        <p:sp>
          <p:nvSpPr>
            <p:cNvPr id="151" name="Rounded Rectangle 150">
              <a:extLst>
                <a:ext uri="{FF2B5EF4-FFF2-40B4-BE49-F238E27FC236}">
                  <a16:creationId xmlns:a16="http://schemas.microsoft.com/office/drawing/2014/main" id="{20FFBF37-F8AE-264E-8B3F-CA5159642D1B}"/>
                </a:ext>
              </a:extLst>
            </p:cNvPr>
            <p:cNvSpPr/>
            <p:nvPr/>
          </p:nvSpPr>
          <p:spPr>
            <a:xfrm>
              <a:off x="8803385" y="2070058"/>
              <a:ext cx="2411896" cy="579624"/>
            </a:xfrm>
            <a:prstGeom prst="roundRect">
              <a:avLst/>
            </a:prstGeom>
            <a:solidFill>
              <a:srgbClr val="2D6E8E"/>
            </a:solidFill>
            <a:ln w="76200">
              <a:solidFill>
                <a:srgbClr val="A8DB34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7E5DB72A-3B5B-854A-AE1C-28659DC3CEFC}"/>
                </a:ext>
              </a:extLst>
            </p:cNvPr>
            <p:cNvGrpSpPr/>
            <p:nvPr/>
          </p:nvGrpSpPr>
          <p:grpSpPr>
            <a:xfrm>
              <a:off x="8989653" y="2209988"/>
              <a:ext cx="2006677" cy="258760"/>
              <a:chOff x="5347455" y="2006712"/>
              <a:chExt cx="2006677" cy="258760"/>
            </a:xfrm>
          </p:grpSpPr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F8037CBC-500B-7A4F-8B43-9AA76F998045}"/>
                  </a:ext>
                </a:extLst>
              </p:cNvPr>
              <p:cNvSpPr/>
              <p:nvPr/>
            </p:nvSpPr>
            <p:spPr>
              <a:xfrm>
                <a:off x="6071983" y="2006712"/>
                <a:ext cx="578069" cy="25876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FEC260E8-EDEE-0F4F-A85E-2FF739DFFC2A}"/>
                  </a:ext>
                </a:extLst>
              </p:cNvPr>
              <p:cNvSpPr/>
              <p:nvPr/>
            </p:nvSpPr>
            <p:spPr>
              <a:xfrm>
                <a:off x="6776063" y="2006712"/>
                <a:ext cx="578069" cy="25876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B8627F95-BF1A-A843-A391-061820E41242}"/>
                  </a:ext>
                </a:extLst>
              </p:cNvPr>
              <p:cNvGrpSpPr/>
              <p:nvPr/>
            </p:nvGrpSpPr>
            <p:grpSpPr>
              <a:xfrm>
                <a:off x="5347455" y="2006712"/>
                <a:ext cx="1856568" cy="258760"/>
                <a:chOff x="5347455" y="2006712"/>
                <a:chExt cx="1856568" cy="258760"/>
              </a:xfrm>
            </p:grpSpPr>
            <p:sp>
              <p:nvSpPr>
                <p:cNvPr id="156" name="Rectangle 155">
                  <a:extLst>
                    <a:ext uri="{FF2B5EF4-FFF2-40B4-BE49-F238E27FC236}">
                      <a16:creationId xmlns:a16="http://schemas.microsoft.com/office/drawing/2014/main" id="{AC7B2034-A0EA-7F4E-AAB5-C2755B1CCC8A}"/>
                    </a:ext>
                  </a:extLst>
                </p:cNvPr>
                <p:cNvSpPr/>
                <p:nvPr/>
              </p:nvSpPr>
              <p:spPr>
                <a:xfrm>
                  <a:off x="5347455" y="2006712"/>
                  <a:ext cx="578069" cy="25876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p14="http://schemas.microsoft.com/office/powerpoint/2010/main">
              <mc:Choice Requires="p14">
                <p:contentPart p14:bwMode="auto" r:id="rId43">
                  <p14:nvContentPartPr>
                    <p14:cNvPr id="157" name="Ink 156">
                      <a:extLst>
                        <a:ext uri="{FF2B5EF4-FFF2-40B4-BE49-F238E27FC236}">
                          <a16:creationId xmlns:a16="http://schemas.microsoft.com/office/drawing/2014/main" id="{01ECE431-34D8-3746-8E54-0C3EDCA4697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429943" y="2049496"/>
                    <a:ext cx="407880" cy="149760"/>
                  </p14:xfrm>
                </p:contentPart>
              </mc:Choice>
              <mc:Fallback xmlns="">
                <p:pic>
                  <p:nvPicPr>
                    <p:cNvPr id="157" name="Ink 156">
                      <a:extLst>
                        <a:ext uri="{FF2B5EF4-FFF2-40B4-BE49-F238E27FC236}">
                          <a16:creationId xmlns:a16="http://schemas.microsoft.com/office/drawing/2014/main" id="{01ECE431-34D8-3746-8E54-0C3EDCA4697A}"/>
                        </a:ext>
                      </a:extLst>
                    </p:cNvPr>
                    <p:cNvPicPr/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5411943" y="2031496"/>
                      <a:ext cx="443520" cy="185400"/>
                    </a:xfrm>
                    <a:prstGeom prst="rect">
                      <a:avLst/>
                    </a:prstGeom>
                  </p:spPr>
                </p:pic>
              </mc:Fallback>
            </mc:AlternateContent>
            <p:grpSp>
              <p:nvGrpSpPr>
                <p:cNvPr id="158" name="Group 157">
                  <a:extLst>
                    <a:ext uri="{FF2B5EF4-FFF2-40B4-BE49-F238E27FC236}">
                      <a16:creationId xmlns:a16="http://schemas.microsoft.com/office/drawing/2014/main" id="{56E22ECA-4E35-A247-9F04-7B2A87BBAB58}"/>
                    </a:ext>
                  </a:extLst>
                </p:cNvPr>
                <p:cNvGrpSpPr/>
                <p:nvPr/>
              </p:nvGrpSpPr>
              <p:grpSpPr>
                <a:xfrm>
                  <a:off x="6149223" y="2076856"/>
                  <a:ext cx="1054800" cy="128520"/>
                  <a:chOff x="3366292" y="1219770"/>
                  <a:chExt cx="1054800" cy="128520"/>
                </a:xfrm>
              </p:grpSpPr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44">
                    <p14:nvContentPartPr>
                      <p14:cNvPr id="159" name="Ink 158">
                        <a:extLst>
                          <a:ext uri="{FF2B5EF4-FFF2-40B4-BE49-F238E27FC236}">
                            <a16:creationId xmlns:a16="http://schemas.microsoft.com/office/drawing/2014/main" id="{1CFD69CF-7720-DC43-962A-C2202B2BC35C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3366292" y="1219770"/>
                      <a:ext cx="403920" cy="128520"/>
                    </p14:xfrm>
                  </p:contentPart>
                </mc:Choice>
                <mc:Fallback xmlns="">
                  <p:pic>
                    <p:nvPicPr>
                      <p:cNvPr id="159" name="Ink 158">
                        <a:extLst>
                          <a:ext uri="{FF2B5EF4-FFF2-40B4-BE49-F238E27FC236}">
                            <a16:creationId xmlns:a16="http://schemas.microsoft.com/office/drawing/2014/main" id="{1CFD69CF-7720-DC43-962A-C2202B2BC3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48652" y="1202130"/>
                        <a:ext cx="439560" cy="16416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45">
                    <p14:nvContentPartPr>
                      <p14:cNvPr id="160" name="Ink 159">
                        <a:extLst>
                          <a:ext uri="{FF2B5EF4-FFF2-40B4-BE49-F238E27FC236}">
                            <a16:creationId xmlns:a16="http://schemas.microsoft.com/office/drawing/2014/main" id="{E46DDC64-603B-FA41-B8B1-5B20FE73EE66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4154332" y="1309410"/>
                      <a:ext cx="266760" cy="6840"/>
                    </p14:xfrm>
                  </p:contentPart>
                </mc:Choice>
                <mc:Fallback xmlns="">
                  <p:pic>
                    <p:nvPicPr>
                      <p:cNvPr id="160" name="Ink 159">
                        <a:extLst>
                          <a:ext uri="{FF2B5EF4-FFF2-40B4-BE49-F238E27FC236}">
                            <a16:creationId xmlns:a16="http://schemas.microsoft.com/office/drawing/2014/main" id="{E46DDC64-603B-FA41-B8B1-5B20FE73EE6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36332" y="1291770"/>
                        <a:ext cx="302400" cy="4248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</p:grpSp>
          </p:grpSp>
        </p:grp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586E34A9-4C2B-0E40-9BDA-FC00F10C3893}"/>
              </a:ext>
            </a:extLst>
          </p:cNvPr>
          <p:cNvGrpSpPr/>
          <p:nvPr/>
        </p:nvGrpSpPr>
        <p:grpSpPr>
          <a:xfrm>
            <a:off x="8514841" y="2535166"/>
            <a:ext cx="3011286" cy="586166"/>
            <a:chOff x="8479242" y="2835472"/>
            <a:chExt cx="3011286" cy="586166"/>
          </a:xfrm>
        </p:grpSpPr>
        <p:sp>
          <p:nvSpPr>
            <p:cNvPr id="161" name="Rounded Rectangle 160">
              <a:extLst>
                <a:ext uri="{FF2B5EF4-FFF2-40B4-BE49-F238E27FC236}">
                  <a16:creationId xmlns:a16="http://schemas.microsoft.com/office/drawing/2014/main" id="{D5B84A12-13C6-7E4F-8B69-A6AE02A057A5}"/>
                </a:ext>
              </a:extLst>
            </p:cNvPr>
            <p:cNvSpPr/>
            <p:nvPr/>
          </p:nvSpPr>
          <p:spPr>
            <a:xfrm>
              <a:off x="8479242" y="2835472"/>
              <a:ext cx="3011286" cy="586166"/>
            </a:xfrm>
            <a:prstGeom prst="roundRect">
              <a:avLst/>
            </a:prstGeom>
            <a:solidFill>
              <a:srgbClr val="27AB82"/>
            </a:solidFill>
            <a:ln w="76200">
              <a:solidFill>
                <a:srgbClr val="FEE724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3DCA6647-E297-A947-BD44-6A1B4497E10A}"/>
                </a:ext>
              </a:extLst>
            </p:cNvPr>
            <p:cNvGrpSpPr/>
            <p:nvPr/>
          </p:nvGrpSpPr>
          <p:grpSpPr>
            <a:xfrm>
              <a:off x="8611402" y="2990744"/>
              <a:ext cx="2695835" cy="261285"/>
              <a:chOff x="4374727" y="2995195"/>
              <a:chExt cx="2695835" cy="261285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67EDB83B-1840-4743-8E54-E0F2E4B62D92}"/>
                  </a:ext>
                </a:extLst>
              </p:cNvPr>
              <p:cNvGrpSpPr/>
              <p:nvPr/>
            </p:nvGrpSpPr>
            <p:grpSpPr>
              <a:xfrm>
                <a:off x="5063885" y="2995195"/>
                <a:ext cx="2006677" cy="258760"/>
                <a:chOff x="2568061" y="1176934"/>
                <a:chExt cx="2006677" cy="258760"/>
              </a:xfrm>
            </p:grpSpPr>
            <p:sp>
              <p:nvSpPr>
                <p:cNvPr id="166" name="Rectangle 165">
                  <a:extLst>
                    <a:ext uri="{FF2B5EF4-FFF2-40B4-BE49-F238E27FC236}">
                      <a16:creationId xmlns:a16="http://schemas.microsoft.com/office/drawing/2014/main" id="{0EB0CD1B-9EA4-104E-9EDF-D70FA8145E2D}"/>
                    </a:ext>
                  </a:extLst>
                </p:cNvPr>
                <p:cNvSpPr/>
                <p:nvPr/>
              </p:nvSpPr>
              <p:spPr>
                <a:xfrm>
                  <a:off x="2568061" y="1176934"/>
                  <a:ext cx="578069" cy="25876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Rectangle 166">
                  <a:extLst>
                    <a:ext uri="{FF2B5EF4-FFF2-40B4-BE49-F238E27FC236}">
                      <a16:creationId xmlns:a16="http://schemas.microsoft.com/office/drawing/2014/main" id="{F974D95F-E7DC-E944-BF12-30BFFD02AD90}"/>
                    </a:ext>
                  </a:extLst>
                </p:cNvPr>
                <p:cNvSpPr/>
                <p:nvPr/>
              </p:nvSpPr>
              <p:spPr>
                <a:xfrm>
                  <a:off x="3292589" y="1176934"/>
                  <a:ext cx="578069" cy="25876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Rectangle 167">
                  <a:extLst>
                    <a:ext uri="{FF2B5EF4-FFF2-40B4-BE49-F238E27FC236}">
                      <a16:creationId xmlns:a16="http://schemas.microsoft.com/office/drawing/2014/main" id="{115F97EA-E198-3C47-BB20-80E70FD9BE89}"/>
                    </a:ext>
                  </a:extLst>
                </p:cNvPr>
                <p:cNvSpPr/>
                <p:nvPr/>
              </p:nvSpPr>
              <p:spPr>
                <a:xfrm>
                  <a:off x="3996669" y="1176934"/>
                  <a:ext cx="578069" cy="25876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p14="http://schemas.microsoft.com/office/powerpoint/2010/main">
              <mc:Choice Requires="p14">
                <p:contentPart p14:bwMode="auto" r:id="rId46">
                  <p14:nvContentPartPr>
                    <p14:cNvPr id="169" name="Ink 168">
                      <a:extLst>
                        <a:ext uri="{FF2B5EF4-FFF2-40B4-BE49-F238E27FC236}">
                          <a16:creationId xmlns:a16="http://schemas.microsoft.com/office/drawing/2014/main" id="{5382554D-30BF-B842-93DF-4BEDBCAA52B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650549" y="1219718"/>
                    <a:ext cx="407880" cy="149760"/>
                  </p14:xfrm>
                </p:contentPart>
              </mc:Choice>
              <mc:Fallback xmlns="">
                <p:pic>
                  <p:nvPicPr>
                    <p:cNvPr id="169" name="Ink 168">
                      <a:extLst>
                        <a:ext uri="{FF2B5EF4-FFF2-40B4-BE49-F238E27FC236}">
                          <a16:creationId xmlns:a16="http://schemas.microsoft.com/office/drawing/2014/main" id="{5382554D-30BF-B842-93DF-4BEDBCAA52B0}"/>
                        </a:ext>
                      </a:extLst>
                    </p:cNvPr>
                    <p:cNvPicPr/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2632549" y="1201718"/>
                      <a:ext cx="443520" cy="185400"/>
                    </a:xfrm>
                    <a:prstGeom prst="rect">
                      <a:avLst/>
                    </a:prstGeom>
                  </p:spPr>
                </p:pic>
              </mc:Fallback>
            </mc:AlternateContent>
            <p:grpSp>
              <p:nvGrpSpPr>
                <p:cNvPr id="170" name="Group 169">
                  <a:extLst>
                    <a:ext uri="{FF2B5EF4-FFF2-40B4-BE49-F238E27FC236}">
                      <a16:creationId xmlns:a16="http://schemas.microsoft.com/office/drawing/2014/main" id="{350C5D4C-03A9-A142-962D-B50BAA938838}"/>
                    </a:ext>
                  </a:extLst>
                </p:cNvPr>
                <p:cNvGrpSpPr/>
                <p:nvPr/>
              </p:nvGrpSpPr>
              <p:grpSpPr>
                <a:xfrm>
                  <a:off x="3369829" y="1247078"/>
                  <a:ext cx="1054800" cy="128520"/>
                  <a:chOff x="3366292" y="1219770"/>
                  <a:chExt cx="1054800" cy="128520"/>
                </a:xfrm>
              </p:grpSpPr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47">
                    <p14:nvContentPartPr>
                      <p14:cNvPr id="171" name="Ink 170">
                        <a:extLst>
                          <a:ext uri="{FF2B5EF4-FFF2-40B4-BE49-F238E27FC236}">
                            <a16:creationId xmlns:a16="http://schemas.microsoft.com/office/drawing/2014/main" id="{50E46B2D-141D-2145-8EA4-729A524BBD59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3366292" y="1219770"/>
                      <a:ext cx="403920" cy="128520"/>
                    </p14:xfrm>
                  </p:contentPart>
                </mc:Choice>
                <mc:Fallback xmlns="">
                  <p:pic>
                    <p:nvPicPr>
                      <p:cNvPr id="171" name="Ink 170">
                        <a:extLst>
                          <a:ext uri="{FF2B5EF4-FFF2-40B4-BE49-F238E27FC236}">
                            <a16:creationId xmlns:a16="http://schemas.microsoft.com/office/drawing/2014/main" id="{50E46B2D-141D-2145-8EA4-729A524BBD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48652" y="1202130"/>
                        <a:ext cx="439560" cy="16416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48">
                    <p14:nvContentPartPr>
                      <p14:cNvPr id="172" name="Ink 171">
                        <a:extLst>
                          <a:ext uri="{FF2B5EF4-FFF2-40B4-BE49-F238E27FC236}">
                            <a16:creationId xmlns:a16="http://schemas.microsoft.com/office/drawing/2014/main" id="{37328188-0B89-4A42-B126-6D4BE4713278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4154332" y="1309410"/>
                      <a:ext cx="266760" cy="6840"/>
                    </p14:xfrm>
                  </p:contentPart>
                </mc:Choice>
                <mc:Fallback xmlns="">
                  <p:pic>
                    <p:nvPicPr>
                      <p:cNvPr id="172" name="Ink 171">
                        <a:extLst>
                          <a:ext uri="{FF2B5EF4-FFF2-40B4-BE49-F238E27FC236}">
                            <a16:creationId xmlns:a16="http://schemas.microsoft.com/office/drawing/2014/main" id="{37328188-0B89-4A42-B126-6D4BE471327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36332" y="1291770"/>
                        <a:ext cx="302400" cy="4248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</p:grpSp>
          </p:grp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55FD57FD-4E2E-8742-9791-1400577F0592}"/>
                  </a:ext>
                </a:extLst>
              </p:cNvPr>
              <p:cNvSpPr/>
              <p:nvPr/>
            </p:nvSpPr>
            <p:spPr>
              <a:xfrm>
                <a:off x="4374727" y="2997720"/>
                <a:ext cx="578069" cy="25876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165" name="Ink 164">
                    <a:extLst>
                      <a:ext uri="{FF2B5EF4-FFF2-40B4-BE49-F238E27FC236}">
                        <a16:creationId xmlns:a16="http://schemas.microsoft.com/office/drawing/2014/main" id="{DD665156-0FF4-954D-A2AC-B8397286E77C}"/>
                      </a:ext>
                    </a:extLst>
                  </p14:cNvPr>
                  <p14:cNvContentPartPr/>
                  <p14:nvPr/>
                </p14:nvContentPartPr>
                <p14:xfrm>
                  <a:off x="4457215" y="3040504"/>
                  <a:ext cx="407880" cy="149760"/>
                </p14:xfrm>
              </p:contentPart>
            </mc:Choice>
            <mc:Fallback xmlns="">
              <p:pic>
                <p:nvPicPr>
                  <p:cNvPr id="165" name="Ink 164">
                    <a:extLst>
                      <a:ext uri="{FF2B5EF4-FFF2-40B4-BE49-F238E27FC236}">
                        <a16:creationId xmlns:a16="http://schemas.microsoft.com/office/drawing/2014/main" id="{DD665156-0FF4-954D-A2AC-B8397286E77C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4439215" y="3022504"/>
                    <a:ext cx="443520" cy="185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841D4F48-2361-CB46-BDB1-39E006195D56}"/>
              </a:ext>
            </a:extLst>
          </p:cNvPr>
          <p:cNvGrpSpPr/>
          <p:nvPr/>
        </p:nvGrpSpPr>
        <p:grpSpPr>
          <a:xfrm>
            <a:off x="8808942" y="3418801"/>
            <a:ext cx="2348649" cy="586166"/>
            <a:chOff x="8874346" y="3590753"/>
            <a:chExt cx="2348649" cy="586166"/>
          </a:xfrm>
        </p:grpSpPr>
        <p:sp>
          <p:nvSpPr>
            <p:cNvPr id="184" name="Rounded Rectangle 183">
              <a:extLst>
                <a:ext uri="{FF2B5EF4-FFF2-40B4-BE49-F238E27FC236}">
                  <a16:creationId xmlns:a16="http://schemas.microsoft.com/office/drawing/2014/main" id="{161F9179-C691-5A4C-9243-D8B6E18D1E19}"/>
                </a:ext>
              </a:extLst>
            </p:cNvPr>
            <p:cNvSpPr/>
            <p:nvPr/>
          </p:nvSpPr>
          <p:spPr>
            <a:xfrm>
              <a:off x="8874346" y="3590753"/>
              <a:ext cx="2348649" cy="586166"/>
            </a:xfrm>
            <a:prstGeom prst="roundRect">
              <a:avLst/>
            </a:prstGeom>
            <a:solidFill>
              <a:srgbClr val="5CC963"/>
            </a:solidFill>
            <a:ln w="76200">
              <a:solidFill>
                <a:srgbClr val="FEE724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50223A98-5720-284F-AFDA-A381A08AB105}"/>
                </a:ext>
              </a:extLst>
            </p:cNvPr>
            <p:cNvGrpSpPr/>
            <p:nvPr/>
          </p:nvGrpSpPr>
          <p:grpSpPr>
            <a:xfrm>
              <a:off x="9089680" y="3733261"/>
              <a:ext cx="1956385" cy="261285"/>
              <a:chOff x="4374727" y="2995195"/>
              <a:chExt cx="1956385" cy="261285"/>
            </a:xfrm>
          </p:grpSpPr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041DDD42-D4B5-904A-9EC5-8B890D12DE77}"/>
                  </a:ext>
                </a:extLst>
              </p:cNvPr>
              <p:cNvGrpSpPr/>
              <p:nvPr/>
            </p:nvGrpSpPr>
            <p:grpSpPr>
              <a:xfrm>
                <a:off x="5063885" y="2995195"/>
                <a:ext cx="1267227" cy="258760"/>
                <a:chOff x="2568061" y="1176934"/>
                <a:chExt cx="1267227" cy="258760"/>
              </a:xfrm>
            </p:grpSpPr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3B75D11C-C377-1F48-8FEB-D63720A4552E}"/>
                    </a:ext>
                  </a:extLst>
                </p:cNvPr>
                <p:cNvSpPr/>
                <p:nvPr/>
              </p:nvSpPr>
              <p:spPr>
                <a:xfrm>
                  <a:off x="2568061" y="1176934"/>
                  <a:ext cx="578069" cy="25876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Rectangle 178">
                  <a:extLst>
                    <a:ext uri="{FF2B5EF4-FFF2-40B4-BE49-F238E27FC236}">
                      <a16:creationId xmlns:a16="http://schemas.microsoft.com/office/drawing/2014/main" id="{3251969F-BE0D-B14A-8A50-AC9B68791255}"/>
                    </a:ext>
                  </a:extLst>
                </p:cNvPr>
                <p:cNvSpPr/>
                <p:nvPr/>
              </p:nvSpPr>
              <p:spPr>
                <a:xfrm>
                  <a:off x="3257219" y="1176934"/>
                  <a:ext cx="578069" cy="25876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p14="http://schemas.microsoft.com/office/powerpoint/2010/main">
              <mc:Choice Requires="p14">
                <p:contentPart p14:bwMode="auto" r:id="rId50">
                  <p14:nvContentPartPr>
                    <p14:cNvPr id="180" name="Ink 179">
                      <a:extLst>
                        <a:ext uri="{FF2B5EF4-FFF2-40B4-BE49-F238E27FC236}">
                          <a16:creationId xmlns:a16="http://schemas.microsoft.com/office/drawing/2014/main" id="{E3D4F431-BD21-4E45-AD8C-9693BF9A8C2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650549" y="1219718"/>
                    <a:ext cx="407880" cy="149760"/>
                  </p14:xfrm>
                </p:contentPart>
              </mc:Choice>
              <mc:Fallback xmlns="">
                <p:pic>
                  <p:nvPicPr>
                    <p:cNvPr id="180" name="Ink 179">
                      <a:extLst>
                        <a:ext uri="{FF2B5EF4-FFF2-40B4-BE49-F238E27FC236}">
                          <a16:creationId xmlns:a16="http://schemas.microsoft.com/office/drawing/2014/main" id="{E3D4F431-BD21-4E45-AD8C-9693BF9A8C21}"/>
                        </a:ext>
                      </a:extLst>
                    </p:cNvPr>
                    <p:cNvPicPr/>
                    <p:nvPr/>
                  </p:nvPicPr>
                  <p:blipFill>
                    <a:blip r:embed="rId51"/>
                    <a:stretch>
                      <a:fillRect/>
                    </a:stretch>
                  </p:blipFill>
                  <p:spPr>
                    <a:xfrm>
                      <a:off x="2632565" y="1201761"/>
                      <a:ext cx="443489" cy="185315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2">
                  <p14:nvContentPartPr>
                    <p14:cNvPr id="183" name="Ink 182">
                      <a:extLst>
                        <a:ext uri="{FF2B5EF4-FFF2-40B4-BE49-F238E27FC236}">
                          <a16:creationId xmlns:a16="http://schemas.microsoft.com/office/drawing/2014/main" id="{18556F80-A1ED-2743-BC3E-54D1506A6E8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418419" y="1320675"/>
                    <a:ext cx="266760" cy="6840"/>
                  </p14:xfrm>
                </p:contentPart>
              </mc:Choice>
              <mc:Fallback xmlns="">
                <p:pic>
                  <p:nvPicPr>
                    <p:cNvPr id="183" name="Ink 182">
                      <a:extLst>
                        <a:ext uri="{FF2B5EF4-FFF2-40B4-BE49-F238E27FC236}">
                          <a16:creationId xmlns:a16="http://schemas.microsoft.com/office/drawing/2014/main" id="{18556F80-A1ED-2743-BC3E-54D1506A6E83}"/>
                        </a:ext>
                      </a:extLst>
                    </p:cNvPr>
                    <p:cNvPicPr/>
                    <p:nvPr/>
                  </p:nvPicPr>
                  <p:blipFill>
                    <a:blip r:embed="rId53"/>
                    <a:stretch>
                      <a:fillRect/>
                    </a:stretch>
                  </p:blipFill>
                  <p:spPr>
                    <a:xfrm>
                      <a:off x="3400443" y="1302675"/>
                      <a:ext cx="302352" cy="424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38AEC0C0-2BC3-6B40-B982-94560FB21545}"/>
                  </a:ext>
                </a:extLst>
              </p:cNvPr>
              <p:cNvSpPr/>
              <p:nvPr/>
            </p:nvSpPr>
            <p:spPr>
              <a:xfrm>
                <a:off x="4374727" y="2997720"/>
                <a:ext cx="578069" cy="25876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176" name="Ink 175">
                    <a:extLst>
                      <a:ext uri="{FF2B5EF4-FFF2-40B4-BE49-F238E27FC236}">
                        <a16:creationId xmlns:a16="http://schemas.microsoft.com/office/drawing/2014/main" id="{A6851B93-265F-B140-ACE9-815703D8CCF3}"/>
                      </a:ext>
                    </a:extLst>
                  </p14:cNvPr>
                  <p14:cNvContentPartPr/>
                  <p14:nvPr/>
                </p14:nvContentPartPr>
                <p14:xfrm>
                  <a:off x="4457215" y="3040504"/>
                  <a:ext cx="407880" cy="149760"/>
                </p14:xfrm>
              </p:contentPart>
            </mc:Choice>
            <mc:Fallback xmlns="">
              <p:pic>
                <p:nvPicPr>
                  <p:cNvPr id="176" name="Ink 175">
                    <a:extLst>
                      <a:ext uri="{FF2B5EF4-FFF2-40B4-BE49-F238E27FC236}">
                        <a16:creationId xmlns:a16="http://schemas.microsoft.com/office/drawing/2014/main" id="{A6851B93-265F-B140-ACE9-815703D8CCF3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4439231" y="3022547"/>
                    <a:ext cx="443489" cy="185315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189" name="TextBox 188">
            <a:extLst>
              <a:ext uri="{FF2B5EF4-FFF2-40B4-BE49-F238E27FC236}">
                <a16:creationId xmlns:a16="http://schemas.microsoft.com/office/drawing/2014/main" id="{9155A4EE-A91C-984E-9F7C-F1807F72A07F}"/>
              </a:ext>
            </a:extLst>
          </p:cNvPr>
          <p:cNvSpPr txBox="1"/>
          <p:nvPr/>
        </p:nvSpPr>
        <p:spPr>
          <a:xfrm>
            <a:off x="1464611" y="-17015"/>
            <a:ext cx="6393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Training Dataset (N-1 whoop bout per individual)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3771BD0F-2450-6242-BFE3-82652DEDF02F}"/>
              </a:ext>
            </a:extLst>
          </p:cNvPr>
          <p:cNvSpPr txBox="1"/>
          <p:nvPr/>
        </p:nvSpPr>
        <p:spPr>
          <a:xfrm>
            <a:off x="7966597" y="-16964"/>
            <a:ext cx="4107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Test Dataset (1 bout/individual)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17C41CA0-A315-7349-AC39-CF864CC83A9F}"/>
              </a:ext>
            </a:extLst>
          </p:cNvPr>
          <p:cNvSpPr/>
          <p:nvPr/>
        </p:nvSpPr>
        <p:spPr>
          <a:xfrm>
            <a:off x="7094204" y="5425809"/>
            <a:ext cx="1401660" cy="9459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Random Forest</a:t>
            </a:r>
          </a:p>
        </p:txBody>
      </p:sp>
      <p:sp>
        <p:nvSpPr>
          <p:cNvPr id="193" name="Down Arrow 192">
            <a:extLst>
              <a:ext uri="{FF2B5EF4-FFF2-40B4-BE49-F238E27FC236}">
                <a16:creationId xmlns:a16="http://schemas.microsoft.com/office/drawing/2014/main" id="{5A88816E-1BA0-BB42-AD47-D899FC62623D}"/>
              </a:ext>
            </a:extLst>
          </p:cNvPr>
          <p:cNvSpPr/>
          <p:nvPr/>
        </p:nvSpPr>
        <p:spPr>
          <a:xfrm rot="1331566">
            <a:off x="7700528" y="4551981"/>
            <a:ext cx="672326" cy="82669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Down Arrow 193">
            <a:extLst>
              <a:ext uri="{FF2B5EF4-FFF2-40B4-BE49-F238E27FC236}">
                <a16:creationId xmlns:a16="http://schemas.microsoft.com/office/drawing/2014/main" id="{F2B247F2-1B82-4848-9104-4F08B93596C1}"/>
              </a:ext>
            </a:extLst>
          </p:cNvPr>
          <p:cNvSpPr/>
          <p:nvPr/>
        </p:nvSpPr>
        <p:spPr>
          <a:xfrm rot="16200000">
            <a:off x="8834191" y="5384711"/>
            <a:ext cx="646331" cy="9727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A2220C78-2BCE-4C4D-9A78-29D94EB62566}"/>
              </a:ext>
            </a:extLst>
          </p:cNvPr>
          <p:cNvSpPr/>
          <p:nvPr/>
        </p:nvSpPr>
        <p:spPr>
          <a:xfrm>
            <a:off x="9893013" y="5127536"/>
            <a:ext cx="1633113" cy="14764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96" name="Rounded Rectangle 195">
            <a:extLst>
              <a:ext uri="{FF2B5EF4-FFF2-40B4-BE49-F238E27FC236}">
                <a16:creationId xmlns:a16="http://schemas.microsoft.com/office/drawing/2014/main" id="{32220E2F-5CC2-8547-9647-F9AFDF469E2E}"/>
              </a:ext>
            </a:extLst>
          </p:cNvPr>
          <p:cNvSpPr/>
          <p:nvPr/>
        </p:nvSpPr>
        <p:spPr>
          <a:xfrm>
            <a:off x="10021106" y="5498029"/>
            <a:ext cx="644594" cy="446491"/>
          </a:xfrm>
          <a:prstGeom prst="roundRect">
            <a:avLst/>
          </a:prstGeom>
          <a:solidFill>
            <a:srgbClr val="46277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3/4</a:t>
            </a:r>
          </a:p>
        </p:txBody>
      </p:sp>
      <p:sp>
        <p:nvSpPr>
          <p:cNvPr id="199" name="Rounded Rectangle 198">
            <a:extLst>
              <a:ext uri="{FF2B5EF4-FFF2-40B4-BE49-F238E27FC236}">
                <a16:creationId xmlns:a16="http://schemas.microsoft.com/office/drawing/2014/main" id="{5E3FCD5A-D364-734F-A650-3F039B16D14A}"/>
              </a:ext>
            </a:extLst>
          </p:cNvPr>
          <p:cNvSpPr/>
          <p:nvPr/>
        </p:nvSpPr>
        <p:spPr>
          <a:xfrm>
            <a:off x="10767689" y="5495837"/>
            <a:ext cx="644594" cy="446491"/>
          </a:xfrm>
          <a:prstGeom prst="roundRect">
            <a:avLst/>
          </a:prstGeom>
          <a:solidFill>
            <a:srgbClr val="2D6E8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3/3</a:t>
            </a:r>
          </a:p>
        </p:txBody>
      </p:sp>
      <p:sp>
        <p:nvSpPr>
          <p:cNvPr id="200" name="Rounded Rectangle 199">
            <a:extLst>
              <a:ext uri="{FF2B5EF4-FFF2-40B4-BE49-F238E27FC236}">
                <a16:creationId xmlns:a16="http://schemas.microsoft.com/office/drawing/2014/main" id="{B1E23CA7-4D5A-D84A-9E78-A735DEF7A3DE}"/>
              </a:ext>
            </a:extLst>
          </p:cNvPr>
          <p:cNvSpPr/>
          <p:nvPr/>
        </p:nvSpPr>
        <p:spPr>
          <a:xfrm>
            <a:off x="10041256" y="6030947"/>
            <a:ext cx="644594" cy="446491"/>
          </a:xfrm>
          <a:prstGeom prst="roundRect">
            <a:avLst/>
          </a:prstGeom>
          <a:solidFill>
            <a:srgbClr val="27AB8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2/3</a:t>
            </a:r>
          </a:p>
        </p:txBody>
      </p:sp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B71B490F-F58A-6940-9D34-1E1E80115ECF}"/>
              </a:ext>
            </a:extLst>
          </p:cNvPr>
          <p:cNvSpPr/>
          <p:nvPr/>
        </p:nvSpPr>
        <p:spPr>
          <a:xfrm>
            <a:off x="10787839" y="6028755"/>
            <a:ext cx="644594" cy="446491"/>
          </a:xfrm>
          <a:prstGeom prst="roundRect">
            <a:avLst/>
          </a:prstGeom>
          <a:solidFill>
            <a:srgbClr val="5CC96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1/3</a:t>
            </a:r>
          </a:p>
        </p:txBody>
      </p:sp>
      <p:pic>
        <p:nvPicPr>
          <p:cNvPr id="178" name="Content Placeholder 4">
            <a:extLst>
              <a:ext uri="{FF2B5EF4-FFF2-40B4-BE49-F238E27FC236}">
                <a16:creationId xmlns:a16="http://schemas.microsoft.com/office/drawing/2014/main" id="{A23D309D-D828-F44A-ABDC-05862AFCF2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5"/>
          <a:stretch>
            <a:fillRect/>
          </a:stretch>
        </p:blipFill>
        <p:spPr>
          <a:xfrm>
            <a:off x="4478429" y="4989919"/>
            <a:ext cx="1271848" cy="1595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086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B26132E-764C-144A-9BE7-9AAD2187359D}"/>
              </a:ext>
            </a:extLst>
          </p:cNvPr>
          <p:cNvSpPr/>
          <p:nvPr/>
        </p:nvSpPr>
        <p:spPr>
          <a:xfrm>
            <a:off x="1571410" y="424070"/>
            <a:ext cx="6419651" cy="39902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40AD674F-4C60-6C4E-A88D-0AA954B7F0AE}"/>
              </a:ext>
            </a:extLst>
          </p:cNvPr>
          <p:cNvSpPr/>
          <p:nvPr/>
        </p:nvSpPr>
        <p:spPr>
          <a:xfrm>
            <a:off x="1710626" y="538947"/>
            <a:ext cx="2343818" cy="586166"/>
          </a:xfrm>
          <a:prstGeom prst="roundRect">
            <a:avLst/>
          </a:prstGeom>
          <a:solidFill>
            <a:srgbClr val="462775"/>
          </a:solidFill>
          <a:ln w="76200">
            <a:solidFill>
              <a:srgbClr val="A8DB3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B93E4C9-19F6-9248-8538-9FA2C26F5ADA}"/>
              </a:ext>
            </a:extLst>
          </p:cNvPr>
          <p:cNvSpPr/>
          <p:nvPr/>
        </p:nvSpPr>
        <p:spPr>
          <a:xfrm>
            <a:off x="4159842" y="540649"/>
            <a:ext cx="3635192" cy="579765"/>
          </a:xfrm>
          <a:prstGeom prst="roundRect">
            <a:avLst/>
          </a:prstGeom>
          <a:solidFill>
            <a:srgbClr val="462775"/>
          </a:solidFill>
          <a:ln w="76200">
            <a:solidFill>
              <a:srgbClr val="A8DB3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80DC72A-44CF-444C-9846-50A1D1CCC2AA}"/>
              </a:ext>
            </a:extLst>
          </p:cNvPr>
          <p:cNvSpPr/>
          <p:nvPr/>
        </p:nvSpPr>
        <p:spPr>
          <a:xfrm>
            <a:off x="1697396" y="2923222"/>
            <a:ext cx="2326316" cy="586166"/>
          </a:xfrm>
          <a:prstGeom prst="roundRect">
            <a:avLst/>
          </a:prstGeom>
          <a:solidFill>
            <a:srgbClr val="27AB82"/>
          </a:solidFill>
          <a:ln w="76200">
            <a:solidFill>
              <a:srgbClr val="FEE72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0B154E6-8D02-2346-8252-E02086FBEBC9}"/>
              </a:ext>
            </a:extLst>
          </p:cNvPr>
          <p:cNvSpPr/>
          <p:nvPr/>
        </p:nvSpPr>
        <p:spPr>
          <a:xfrm>
            <a:off x="8117071" y="424070"/>
            <a:ext cx="3761075" cy="3990275"/>
          </a:xfrm>
          <a:prstGeom prst="rect">
            <a:avLst/>
          </a:prstGeom>
          <a:noFill/>
          <a:ln w="5715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D13FB7E-274A-674D-892B-EEE904BFA080}"/>
              </a:ext>
            </a:extLst>
          </p:cNvPr>
          <p:cNvSpPr txBox="1"/>
          <p:nvPr/>
        </p:nvSpPr>
        <p:spPr>
          <a:xfrm>
            <a:off x="196097" y="607490"/>
            <a:ext cx="1401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Individual 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F5A141D-A159-3245-AC7D-6F22D48CB85E}"/>
              </a:ext>
            </a:extLst>
          </p:cNvPr>
          <p:cNvSpPr txBox="1"/>
          <p:nvPr/>
        </p:nvSpPr>
        <p:spPr>
          <a:xfrm>
            <a:off x="168786" y="2023791"/>
            <a:ext cx="1401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Individual B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3103323-464A-374A-B45B-B3B836FBA8DD}"/>
              </a:ext>
            </a:extLst>
          </p:cNvPr>
          <p:cNvSpPr txBox="1"/>
          <p:nvPr/>
        </p:nvSpPr>
        <p:spPr>
          <a:xfrm>
            <a:off x="196097" y="2945834"/>
            <a:ext cx="1401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Individual C</a:t>
            </a:r>
          </a:p>
        </p:txBody>
      </p:sp>
      <p:sp>
        <p:nvSpPr>
          <p:cNvPr id="40" name="Bent-Up Arrow 39">
            <a:extLst>
              <a:ext uri="{FF2B5EF4-FFF2-40B4-BE49-F238E27FC236}">
                <a16:creationId xmlns:a16="http://schemas.microsoft.com/office/drawing/2014/main" id="{EB343E83-C4BD-A544-A585-9A91B45127AF}"/>
              </a:ext>
            </a:extLst>
          </p:cNvPr>
          <p:cNvSpPr/>
          <p:nvPr/>
        </p:nvSpPr>
        <p:spPr>
          <a:xfrm rot="5400000">
            <a:off x="2071408" y="5199359"/>
            <a:ext cx="945931" cy="1043833"/>
          </a:xfrm>
          <a:prstGeom prst="bentUpArrow">
            <a:avLst>
              <a:gd name="adj1" fmla="val 25000"/>
              <a:gd name="adj2" fmla="val 25949"/>
              <a:gd name="adj3" fmla="val 25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DA26D28-EAD9-814F-BEEE-90AE3B4891D2}"/>
              </a:ext>
            </a:extLst>
          </p:cNvPr>
          <p:cNvSpPr/>
          <p:nvPr/>
        </p:nvSpPr>
        <p:spPr>
          <a:xfrm>
            <a:off x="3180939" y="5425809"/>
            <a:ext cx="1401660" cy="9459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 Random Forest</a:t>
            </a:r>
          </a:p>
        </p:txBody>
      </p:sp>
      <p:sp>
        <p:nvSpPr>
          <p:cNvPr id="43" name="Down Arrow 42">
            <a:extLst>
              <a:ext uri="{FF2B5EF4-FFF2-40B4-BE49-F238E27FC236}">
                <a16:creationId xmlns:a16="http://schemas.microsoft.com/office/drawing/2014/main" id="{A7858A43-E682-3A44-8A11-48EC137ED1D2}"/>
              </a:ext>
            </a:extLst>
          </p:cNvPr>
          <p:cNvSpPr/>
          <p:nvPr/>
        </p:nvSpPr>
        <p:spPr>
          <a:xfrm rot="16200000">
            <a:off x="5965281" y="5358596"/>
            <a:ext cx="881098" cy="108035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274F20F-1D1F-194C-AC5C-E91D6C716886}"/>
              </a:ext>
            </a:extLst>
          </p:cNvPr>
          <p:cNvGrpSpPr/>
          <p:nvPr/>
        </p:nvGrpSpPr>
        <p:grpSpPr>
          <a:xfrm>
            <a:off x="1871403" y="687204"/>
            <a:ext cx="2006677" cy="258760"/>
            <a:chOff x="2568061" y="1176934"/>
            <a:chExt cx="2006677" cy="25876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F7F2AE0-AEF4-F84A-8BA4-7343FF351922}"/>
                </a:ext>
              </a:extLst>
            </p:cNvPr>
            <p:cNvSpPr/>
            <p:nvPr/>
          </p:nvSpPr>
          <p:spPr>
            <a:xfrm>
              <a:off x="2568061" y="1176934"/>
              <a:ext cx="578069" cy="25876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48FEAE1-ED2E-7145-AD48-3ADA407EA248}"/>
                </a:ext>
              </a:extLst>
            </p:cNvPr>
            <p:cNvSpPr/>
            <p:nvPr/>
          </p:nvSpPr>
          <p:spPr>
            <a:xfrm>
              <a:off x="3292589" y="1176934"/>
              <a:ext cx="578069" cy="25876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CFAEFC4-CB42-C948-AF69-B6ABAB4FC5F3}"/>
                </a:ext>
              </a:extLst>
            </p:cNvPr>
            <p:cNvSpPr/>
            <p:nvPr/>
          </p:nvSpPr>
          <p:spPr>
            <a:xfrm>
              <a:off x="3996669" y="1176934"/>
              <a:ext cx="578069" cy="25876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70FBC7D-0427-EB45-BBC7-B0524D2AF95A}"/>
                    </a:ext>
                  </a:extLst>
                </p14:cNvPr>
                <p14:cNvContentPartPr/>
                <p14:nvPr/>
              </p14:nvContentPartPr>
              <p14:xfrm>
                <a:off x="2650549" y="1219718"/>
                <a:ext cx="407880" cy="1497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70FBC7D-0427-EB45-BBC7-B0524D2AF95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32549" y="1201718"/>
                  <a:ext cx="443520" cy="1854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25B48E43-05EE-704B-85B4-C88A4F595B66}"/>
                </a:ext>
              </a:extLst>
            </p:cNvPr>
            <p:cNvGrpSpPr/>
            <p:nvPr/>
          </p:nvGrpSpPr>
          <p:grpSpPr>
            <a:xfrm>
              <a:off x="3369829" y="1247078"/>
              <a:ext cx="1054800" cy="128520"/>
              <a:chOff x="3366292" y="1219770"/>
              <a:chExt cx="1054800" cy="128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5CCA61E5-FC98-0847-9490-EA9DD896CCDC}"/>
                      </a:ext>
                    </a:extLst>
                  </p14:cNvPr>
                  <p14:cNvContentPartPr/>
                  <p14:nvPr/>
                </p14:nvContentPartPr>
                <p14:xfrm>
                  <a:off x="3366292" y="1219770"/>
                  <a:ext cx="403920" cy="12852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5CCA61E5-FC98-0847-9490-EA9DD896CCDC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3348652" y="1202130"/>
                    <a:ext cx="439560" cy="164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0D0D1873-9E82-B84C-B4A3-FF6436C6D033}"/>
                      </a:ext>
                    </a:extLst>
                  </p14:cNvPr>
                  <p14:cNvContentPartPr/>
                  <p14:nvPr/>
                </p14:nvContentPartPr>
                <p14:xfrm>
                  <a:off x="4154332" y="1309410"/>
                  <a:ext cx="266760" cy="684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0D0D1873-9E82-B84C-B4A3-FF6436C6D033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136332" y="1291770"/>
                    <a:ext cx="302400" cy="4248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679795F-D511-7F41-A22F-CB1838E5AC93}"/>
              </a:ext>
            </a:extLst>
          </p:cNvPr>
          <p:cNvGrpSpPr/>
          <p:nvPr/>
        </p:nvGrpSpPr>
        <p:grpSpPr>
          <a:xfrm>
            <a:off x="1881703" y="3012836"/>
            <a:ext cx="2006677" cy="258760"/>
            <a:chOff x="2568061" y="1176934"/>
            <a:chExt cx="2006677" cy="25876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39E5D7A-CF8E-4A41-A63B-490D728F25D8}"/>
                </a:ext>
              </a:extLst>
            </p:cNvPr>
            <p:cNvSpPr/>
            <p:nvPr/>
          </p:nvSpPr>
          <p:spPr>
            <a:xfrm>
              <a:off x="2568061" y="1176934"/>
              <a:ext cx="578069" cy="25876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63117D0-9762-4F49-941D-05B0D6EC910E}"/>
                </a:ext>
              </a:extLst>
            </p:cNvPr>
            <p:cNvSpPr/>
            <p:nvPr/>
          </p:nvSpPr>
          <p:spPr>
            <a:xfrm>
              <a:off x="3292589" y="1176934"/>
              <a:ext cx="578069" cy="25876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6213CBF-1CA8-2040-9B95-0AB01B13BB09}"/>
                </a:ext>
              </a:extLst>
            </p:cNvPr>
            <p:cNvSpPr/>
            <p:nvPr/>
          </p:nvSpPr>
          <p:spPr>
            <a:xfrm>
              <a:off x="3996669" y="1176934"/>
              <a:ext cx="578069" cy="25876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F1CF728-EB8F-1E48-ADDC-0A9565B05CFA}"/>
                    </a:ext>
                  </a:extLst>
                </p14:cNvPr>
                <p14:cNvContentPartPr/>
                <p14:nvPr/>
              </p14:nvContentPartPr>
              <p14:xfrm>
                <a:off x="2650549" y="1219718"/>
                <a:ext cx="407880" cy="1497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F1CF728-EB8F-1E48-ADDC-0A9565B05CF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32549" y="1201718"/>
                  <a:ext cx="443520" cy="1854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D8479D62-3EEB-E94F-B055-0185CE6B6002}"/>
                </a:ext>
              </a:extLst>
            </p:cNvPr>
            <p:cNvGrpSpPr/>
            <p:nvPr/>
          </p:nvGrpSpPr>
          <p:grpSpPr>
            <a:xfrm>
              <a:off x="3369829" y="1247078"/>
              <a:ext cx="1054800" cy="128520"/>
              <a:chOff x="3366292" y="1219770"/>
              <a:chExt cx="1054800" cy="128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B5C6143F-C83A-E940-B353-A9E424C17DD8}"/>
                      </a:ext>
                    </a:extLst>
                  </p14:cNvPr>
                  <p14:cNvContentPartPr/>
                  <p14:nvPr/>
                </p14:nvContentPartPr>
                <p14:xfrm>
                  <a:off x="3366292" y="1219770"/>
                  <a:ext cx="403920" cy="128520"/>
                </p14:xfrm>
              </p:contentPart>
            </mc:Choice>
            <mc:Fallback xmlns="">
              <p:pic>
                <p:nvPicPr>
                  <p:cNvPr id="67" name="Ink 66">
                    <a:extLst>
                      <a:ext uri="{FF2B5EF4-FFF2-40B4-BE49-F238E27FC236}">
                        <a16:creationId xmlns:a16="http://schemas.microsoft.com/office/drawing/2014/main" id="{B5C6143F-C83A-E940-B353-A9E424C17DD8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3348652" y="1202130"/>
                    <a:ext cx="439560" cy="164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5E52B449-B11E-1444-B8E9-502FA7BDF494}"/>
                      </a:ext>
                    </a:extLst>
                  </p14:cNvPr>
                  <p14:cNvContentPartPr/>
                  <p14:nvPr/>
                </p14:nvContentPartPr>
                <p14:xfrm>
                  <a:off x="4154332" y="1309410"/>
                  <a:ext cx="266760" cy="6840"/>
                </p14:xfrm>
              </p:contentPart>
            </mc:Choice>
            <mc:Fallback xmlns="">
              <p:pic>
                <p:nvPicPr>
                  <p:cNvPr id="68" name="Ink 67">
                    <a:extLst>
                      <a:ext uri="{FF2B5EF4-FFF2-40B4-BE49-F238E27FC236}">
                        <a16:creationId xmlns:a16="http://schemas.microsoft.com/office/drawing/2014/main" id="{5E52B449-B11E-1444-B8E9-502FA7BDF494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136332" y="1291770"/>
                    <a:ext cx="302400" cy="4248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F070A39-1D67-6F41-80B2-9A417A731149}"/>
              </a:ext>
            </a:extLst>
          </p:cNvPr>
          <p:cNvGrpSpPr/>
          <p:nvPr/>
        </p:nvGrpSpPr>
        <p:grpSpPr>
          <a:xfrm>
            <a:off x="8795083" y="1344054"/>
            <a:ext cx="2411896" cy="579624"/>
            <a:chOff x="5431239" y="2060549"/>
            <a:chExt cx="2411896" cy="579624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19EAE24C-F114-1748-9A93-89100F2FB3D6}"/>
                </a:ext>
              </a:extLst>
            </p:cNvPr>
            <p:cNvSpPr/>
            <p:nvPr/>
          </p:nvSpPr>
          <p:spPr>
            <a:xfrm>
              <a:off x="5431239" y="2060549"/>
              <a:ext cx="2411896" cy="579624"/>
            </a:xfrm>
            <a:prstGeom prst="roundRect">
              <a:avLst/>
            </a:prstGeom>
            <a:solidFill>
              <a:srgbClr val="2D6E8E"/>
            </a:solidFill>
            <a:ln w="76200">
              <a:solidFill>
                <a:srgbClr val="A8DB34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077623EF-58D4-4744-804A-CABD3AF10211}"/>
                </a:ext>
              </a:extLst>
            </p:cNvPr>
            <p:cNvGrpSpPr/>
            <p:nvPr/>
          </p:nvGrpSpPr>
          <p:grpSpPr>
            <a:xfrm>
              <a:off x="5617507" y="2200479"/>
              <a:ext cx="2006677" cy="258760"/>
              <a:chOff x="5347455" y="2006712"/>
              <a:chExt cx="2006677" cy="258760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C134479C-06D4-444F-9E3F-64E540049099}"/>
                  </a:ext>
                </a:extLst>
              </p:cNvPr>
              <p:cNvSpPr/>
              <p:nvPr/>
            </p:nvSpPr>
            <p:spPr>
              <a:xfrm>
                <a:off x="6071983" y="2006712"/>
                <a:ext cx="578069" cy="25876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82EDA0DA-A23D-D449-9B18-02AA2110F382}"/>
                  </a:ext>
                </a:extLst>
              </p:cNvPr>
              <p:cNvSpPr/>
              <p:nvPr/>
            </p:nvSpPr>
            <p:spPr>
              <a:xfrm>
                <a:off x="6776063" y="2006712"/>
                <a:ext cx="578069" cy="25876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2D2344FB-1EA7-EF45-A0DE-50371118517D}"/>
                  </a:ext>
                </a:extLst>
              </p:cNvPr>
              <p:cNvGrpSpPr/>
              <p:nvPr/>
            </p:nvGrpSpPr>
            <p:grpSpPr>
              <a:xfrm>
                <a:off x="5347455" y="2006712"/>
                <a:ext cx="1856568" cy="258760"/>
                <a:chOff x="5347455" y="2006712"/>
                <a:chExt cx="1856568" cy="258760"/>
              </a:xfrm>
            </p:grpSpPr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5B2DB316-D8B1-B14B-9CE9-220C1D52048C}"/>
                    </a:ext>
                  </a:extLst>
                </p:cNvPr>
                <p:cNvSpPr/>
                <p:nvPr/>
              </p:nvSpPr>
              <p:spPr>
                <a:xfrm>
                  <a:off x="5347455" y="2006712"/>
                  <a:ext cx="578069" cy="25876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p14="http://schemas.microsoft.com/office/powerpoint/2010/main">
              <mc:Choice Requires="p14">
                <p:contentPart p14:bwMode="auto" r:id="rId12">
                  <p14:nvContentPartPr>
                    <p14:cNvPr id="73" name="Ink 72">
                      <a:extLst>
                        <a:ext uri="{FF2B5EF4-FFF2-40B4-BE49-F238E27FC236}">
                          <a16:creationId xmlns:a16="http://schemas.microsoft.com/office/drawing/2014/main" id="{3034B3B7-8348-EE41-B43D-BC88F80425B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429943" y="2049496"/>
                    <a:ext cx="407880" cy="149760"/>
                  </p14:xfrm>
                </p:contentPart>
              </mc:Choice>
              <mc:Fallback xmlns="">
                <p:pic>
                  <p:nvPicPr>
                    <p:cNvPr id="73" name="Ink 72">
                      <a:extLst>
                        <a:ext uri="{FF2B5EF4-FFF2-40B4-BE49-F238E27FC236}">
                          <a16:creationId xmlns:a16="http://schemas.microsoft.com/office/drawing/2014/main" id="{3034B3B7-8348-EE41-B43D-BC88F80425B4}"/>
                        </a:ext>
                      </a:extLst>
                    </p:cNvPr>
                    <p:cNvPicPr/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5411943" y="2031496"/>
                      <a:ext cx="443520" cy="185400"/>
                    </a:xfrm>
                    <a:prstGeom prst="rect">
                      <a:avLst/>
                    </a:prstGeom>
                  </p:spPr>
                </p:pic>
              </mc:Fallback>
            </mc:AlternateContent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B1D77038-028D-9544-BFCB-D104A3373509}"/>
                    </a:ext>
                  </a:extLst>
                </p:cNvPr>
                <p:cNvGrpSpPr/>
                <p:nvPr/>
              </p:nvGrpSpPr>
              <p:grpSpPr>
                <a:xfrm>
                  <a:off x="6149223" y="2076856"/>
                  <a:ext cx="1054800" cy="128520"/>
                  <a:chOff x="3366292" y="1219770"/>
                  <a:chExt cx="1054800" cy="128520"/>
                </a:xfrm>
              </p:grpSpPr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13">
                    <p14:nvContentPartPr>
                      <p14:cNvPr id="75" name="Ink 74">
                        <a:extLst>
                          <a:ext uri="{FF2B5EF4-FFF2-40B4-BE49-F238E27FC236}">
                            <a16:creationId xmlns:a16="http://schemas.microsoft.com/office/drawing/2014/main" id="{5E25F284-2767-0342-9CC4-99881E8F1DAC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3366292" y="1219770"/>
                      <a:ext cx="403920" cy="128520"/>
                    </p14:xfrm>
                  </p:contentPart>
                </mc:Choice>
                <mc:Fallback xmlns="">
                  <p:pic>
                    <p:nvPicPr>
                      <p:cNvPr id="75" name="Ink 74">
                        <a:extLst>
                          <a:ext uri="{FF2B5EF4-FFF2-40B4-BE49-F238E27FC236}">
                            <a16:creationId xmlns:a16="http://schemas.microsoft.com/office/drawing/2014/main" id="{5E25F284-2767-0342-9CC4-99881E8F1DA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48652" y="1202130"/>
                        <a:ext cx="439560" cy="16416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14">
                    <p14:nvContentPartPr>
                      <p14:cNvPr id="76" name="Ink 75">
                        <a:extLst>
                          <a:ext uri="{FF2B5EF4-FFF2-40B4-BE49-F238E27FC236}">
                            <a16:creationId xmlns:a16="http://schemas.microsoft.com/office/drawing/2014/main" id="{9126AF39-BD25-A347-BA47-26768DE5230A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4154332" y="1309410"/>
                      <a:ext cx="266760" cy="6840"/>
                    </p14:xfrm>
                  </p:contentPart>
                </mc:Choice>
                <mc:Fallback xmlns="">
                  <p:pic>
                    <p:nvPicPr>
                      <p:cNvPr id="76" name="Ink 75">
                        <a:extLst>
                          <a:ext uri="{FF2B5EF4-FFF2-40B4-BE49-F238E27FC236}">
                            <a16:creationId xmlns:a16="http://schemas.microsoft.com/office/drawing/2014/main" id="{9126AF39-BD25-A347-BA47-26768DE523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36332" y="1291770"/>
                        <a:ext cx="302400" cy="4248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</p:grpSp>
          </p:grpSp>
        </p:grp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F8AEA3C1-8BC4-9245-9C07-BE0D46082669}"/>
              </a:ext>
            </a:extLst>
          </p:cNvPr>
          <p:cNvGrpSpPr/>
          <p:nvPr/>
        </p:nvGrpSpPr>
        <p:grpSpPr>
          <a:xfrm>
            <a:off x="4292239" y="707140"/>
            <a:ext cx="578069" cy="258760"/>
            <a:chOff x="4250054" y="681912"/>
            <a:chExt cx="578069" cy="258760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25889D68-FBA8-044E-9505-54DC26255C82}"/>
                </a:ext>
              </a:extLst>
            </p:cNvPr>
            <p:cNvSpPr/>
            <p:nvPr/>
          </p:nvSpPr>
          <p:spPr>
            <a:xfrm>
              <a:off x="4250054" y="681912"/>
              <a:ext cx="578069" cy="25876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283A885-8F50-2B45-B59F-19210C5EE203}"/>
                    </a:ext>
                  </a:extLst>
                </p14:cNvPr>
                <p14:cNvContentPartPr/>
                <p14:nvPr/>
              </p14:nvContentPartPr>
              <p14:xfrm>
                <a:off x="4332542" y="724696"/>
                <a:ext cx="407880" cy="1497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283A885-8F50-2B45-B59F-19210C5EE20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314542" y="706696"/>
                  <a:ext cx="443520" cy="18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ABB5A1A5-88E4-274A-82C3-8D849E0150AD}"/>
              </a:ext>
            </a:extLst>
          </p:cNvPr>
          <p:cNvGrpSpPr/>
          <p:nvPr/>
        </p:nvGrpSpPr>
        <p:grpSpPr>
          <a:xfrm>
            <a:off x="4994332" y="707140"/>
            <a:ext cx="578069" cy="258760"/>
            <a:chOff x="4920264" y="681912"/>
            <a:chExt cx="578069" cy="258760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F8E8258-A42A-8F4E-8198-B54EA82ED178}"/>
                </a:ext>
              </a:extLst>
            </p:cNvPr>
            <p:cNvSpPr/>
            <p:nvPr/>
          </p:nvSpPr>
          <p:spPr>
            <a:xfrm>
              <a:off x="4920264" y="681912"/>
              <a:ext cx="578069" cy="25876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83C00CA-2A6B-ED46-95C2-3F41796E92C0}"/>
                    </a:ext>
                  </a:extLst>
                </p14:cNvPr>
                <p14:cNvContentPartPr/>
                <p14:nvPr/>
              </p14:nvContentPartPr>
              <p14:xfrm>
                <a:off x="5013429" y="745936"/>
                <a:ext cx="403920" cy="1285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83C00CA-2A6B-ED46-95C2-3F41796E92C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995789" y="728296"/>
                  <a:ext cx="439560" cy="16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1590C71-84D9-EE47-8A40-FDE4724DA32C}"/>
              </a:ext>
            </a:extLst>
          </p:cNvPr>
          <p:cNvGrpSpPr/>
          <p:nvPr/>
        </p:nvGrpSpPr>
        <p:grpSpPr>
          <a:xfrm>
            <a:off x="7100613" y="707140"/>
            <a:ext cx="578069" cy="258760"/>
            <a:chOff x="6824429" y="681912"/>
            <a:chExt cx="578069" cy="258760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35AA404-4465-2E4E-BB25-DE772CF22E8E}"/>
                </a:ext>
              </a:extLst>
            </p:cNvPr>
            <p:cNvSpPr/>
            <p:nvPr/>
          </p:nvSpPr>
          <p:spPr>
            <a:xfrm>
              <a:off x="6824429" y="681912"/>
              <a:ext cx="578069" cy="25876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CB77781-6A15-CA49-ADAE-1F312FDCE62B}"/>
                    </a:ext>
                  </a:extLst>
                </p14:cNvPr>
                <p14:cNvContentPartPr/>
                <p14:nvPr/>
              </p14:nvContentPartPr>
              <p14:xfrm>
                <a:off x="6978989" y="816584"/>
                <a:ext cx="266760" cy="68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CB77781-6A15-CA49-ADAE-1F312FDCE62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960989" y="798584"/>
                  <a:ext cx="302400" cy="4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5298BE5-30CA-BE49-8942-5DE0CC470D2C}"/>
              </a:ext>
            </a:extLst>
          </p:cNvPr>
          <p:cNvGrpSpPr/>
          <p:nvPr/>
        </p:nvGrpSpPr>
        <p:grpSpPr>
          <a:xfrm>
            <a:off x="5696426" y="707140"/>
            <a:ext cx="578069" cy="258760"/>
            <a:chOff x="5657135" y="681912"/>
            <a:chExt cx="578069" cy="258760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B504CDD-9223-BA4A-AA48-6F6CE7AE68ED}"/>
                </a:ext>
              </a:extLst>
            </p:cNvPr>
            <p:cNvSpPr/>
            <p:nvPr/>
          </p:nvSpPr>
          <p:spPr>
            <a:xfrm>
              <a:off x="5657135" y="681912"/>
              <a:ext cx="578069" cy="25876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A306E397-896C-2947-9F00-A4C232DD4B83}"/>
                    </a:ext>
                  </a:extLst>
                </p14:cNvPr>
                <p14:cNvContentPartPr/>
                <p14:nvPr/>
              </p14:nvContentPartPr>
              <p14:xfrm>
                <a:off x="5739623" y="724696"/>
                <a:ext cx="407880" cy="1497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A306E397-896C-2947-9F00-A4C232DD4B8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21623" y="706696"/>
                  <a:ext cx="443520" cy="18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C5B6089-231C-3040-B74D-D1EF32EB971A}"/>
              </a:ext>
            </a:extLst>
          </p:cNvPr>
          <p:cNvGrpSpPr/>
          <p:nvPr/>
        </p:nvGrpSpPr>
        <p:grpSpPr>
          <a:xfrm>
            <a:off x="6398520" y="707140"/>
            <a:ext cx="578069" cy="258760"/>
            <a:chOff x="6292388" y="680063"/>
            <a:chExt cx="578069" cy="25876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8A6D0C7-4C04-B040-ADAA-9738EBB56E12}"/>
                </a:ext>
              </a:extLst>
            </p:cNvPr>
            <p:cNvSpPr/>
            <p:nvPr/>
          </p:nvSpPr>
          <p:spPr>
            <a:xfrm>
              <a:off x="6292388" y="680063"/>
              <a:ext cx="578069" cy="25876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6A079E8-4815-EB40-828B-D82809DE66D1}"/>
                    </a:ext>
                  </a:extLst>
                </p14:cNvPr>
                <p14:cNvContentPartPr/>
                <p14:nvPr/>
              </p14:nvContentPartPr>
              <p14:xfrm>
                <a:off x="6374876" y="722847"/>
                <a:ext cx="407880" cy="1497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6A079E8-4815-EB40-828B-D82809DE66D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356876" y="704847"/>
                  <a:ext cx="443520" cy="18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788B54B3-A671-8543-A8AC-2EA5BCA3B133}"/>
              </a:ext>
            </a:extLst>
          </p:cNvPr>
          <p:cNvGrpSpPr/>
          <p:nvPr/>
        </p:nvGrpSpPr>
        <p:grpSpPr>
          <a:xfrm>
            <a:off x="1710626" y="1244968"/>
            <a:ext cx="3159682" cy="586166"/>
            <a:chOff x="1710626" y="1244968"/>
            <a:chExt cx="3159682" cy="586166"/>
          </a:xfrm>
        </p:grpSpPr>
        <p:sp>
          <p:nvSpPr>
            <p:cNvPr id="102" name="Rounded Rectangle 101">
              <a:extLst>
                <a:ext uri="{FF2B5EF4-FFF2-40B4-BE49-F238E27FC236}">
                  <a16:creationId xmlns:a16="http://schemas.microsoft.com/office/drawing/2014/main" id="{6040E0F9-B438-7143-B1E6-6D3BB473E1A3}"/>
                </a:ext>
              </a:extLst>
            </p:cNvPr>
            <p:cNvSpPr/>
            <p:nvPr/>
          </p:nvSpPr>
          <p:spPr>
            <a:xfrm>
              <a:off x="1710626" y="1244968"/>
              <a:ext cx="3159682" cy="586166"/>
            </a:xfrm>
            <a:prstGeom prst="roundRect">
              <a:avLst/>
            </a:prstGeom>
            <a:solidFill>
              <a:srgbClr val="462775"/>
            </a:solidFill>
            <a:ln w="76200">
              <a:solidFill>
                <a:srgbClr val="A8DB3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F81BB96A-CFD6-9E44-BF03-329E608A7D2A}"/>
                </a:ext>
              </a:extLst>
            </p:cNvPr>
            <p:cNvGrpSpPr/>
            <p:nvPr/>
          </p:nvGrpSpPr>
          <p:grpSpPr>
            <a:xfrm>
              <a:off x="1887159" y="1390744"/>
              <a:ext cx="2741379" cy="262404"/>
              <a:chOff x="1887159" y="1390744"/>
              <a:chExt cx="2741379" cy="262404"/>
            </a:xfrm>
          </p:grpSpPr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40A6E9F5-9761-DE46-8430-6914ECC95A9B}"/>
                  </a:ext>
                </a:extLst>
              </p:cNvPr>
              <p:cNvGrpSpPr/>
              <p:nvPr/>
            </p:nvGrpSpPr>
            <p:grpSpPr>
              <a:xfrm>
                <a:off x="2621861" y="1394388"/>
                <a:ext cx="2006677" cy="258760"/>
                <a:chOff x="2568061" y="1176934"/>
                <a:chExt cx="2006677" cy="258760"/>
              </a:xfrm>
            </p:grpSpPr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B998BDA3-5DDB-8844-9C55-73278F7B84B1}"/>
                    </a:ext>
                  </a:extLst>
                </p:cNvPr>
                <p:cNvSpPr/>
                <p:nvPr/>
              </p:nvSpPr>
              <p:spPr>
                <a:xfrm>
                  <a:off x="2568061" y="1176934"/>
                  <a:ext cx="578069" cy="25876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4A25BA0A-1D1F-DD4F-AA9E-C9F16CFC0CB5}"/>
                    </a:ext>
                  </a:extLst>
                </p:cNvPr>
                <p:cNvSpPr/>
                <p:nvPr/>
              </p:nvSpPr>
              <p:spPr>
                <a:xfrm>
                  <a:off x="3292589" y="1176934"/>
                  <a:ext cx="578069" cy="25876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712D007B-CD72-3242-B046-886007F285FA}"/>
                    </a:ext>
                  </a:extLst>
                </p:cNvPr>
                <p:cNvSpPr/>
                <p:nvPr/>
              </p:nvSpPr>
              <p:spPr>
                <a:xfrm>
                  <a:off x="3996669" y="1176934"/>
                  <a:ext cx="578069" cy="25876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p14="http://schemas.microsoft.com/office/powerpoint/2010/main">
              <mc:Choice Requires="p14">
                <p:contentPart p14:bwMode="auto" r:id="rId21">
                  <p14:nvContentPartPr>
                    <p14:cNvPr id="107" name="Ink 106">
                      <a:extLst>
                        <a:ext uri="{FF2B5EF4-FFF2-40B4-BE49-F238E27FC236}">
                          <a16:creationId xmlns:a16="http://schemas.microsoft.com/office/drawing/2014/main" id="{50D26C21-2212-994A-BDDC-BD265AA4E3B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650549" y="1219718"/>
                    <a:ext cx="407880" cy="149760"/>
                  </p14:xfrm>
                </p:contentPart>
              </mc:Choice>
              <mc:Fallback xmlns="">
                <p:pic>
                  <p:nvPicPr>
                    <p:cNvPr id="107" name="Ink 106">
                      <a:extLst>
                        <a:ext uri="{FF2B5EF4-FFF2-40B4-BE49-F238E27FC236}">
                          <a16:creationId xmlns:a16="http://schemas.microsoft.com/office/drawing/2014/main" id="{50D26C21-2212-994A-BDDC-BD265AA4E3BE}"/>
                        </a:ext>
                      </a:extLst>
                    </p:cNvPr>
                    <p:cNvPicPr/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2632549" y="1201718"/>
                      <a:ext cx="443520" cy="185400"/>
                    </a:xfrm>
                    <a:prstGeom prst="rect">
                      <a:avLst/>
                    </a:prstGeom>
                  </p:spPr>
                </p:pic>
              </mc:Fallback>
            </mc:AlternateContent>
            <p:grpSp>
              <p:nvGrpSpPr>
                <p:cNvPr id="108" name="Group 107">
                  <a:extLst>
                    <a:ext uri="{FF2B5EF4-FFF2-40B4-BE49-F238E27FC236}">
                      <a16:creationId xmlns:a16="http://schemas.microsoft.com/office/drawing/2014/main" id="{5B648760-38E9-4941-B6F3-642DD2601E1F}"/>
                    </a:ext>
                  </a:extLst>
                </p:cNvPr>
                <p:cNvGrpSpPr/>
                <p:nvPr/>
              </p:nvGrpSpPr>
              <p:grpSpPr>
                <a:xfrm>
                  <a:off x="3369829" y="1247078"/>
                  <a:ext cx="1054800" cy="128520"/>
                  <a:chOff x="3366292" y="1219770"/>
                  <a:chExt cx="1054800" cy="128520"/>
                </a:xfrm>
              </p:grpSpPr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22">
                    <p14:nvContentPartPr>
                      <p14:cNvPr id="109" name="Ink 108">
                        <a:extLst>
                          <a:ext uri="{FF2B5EF4-FFF2-40B4-BE49-F238E27FC236}">
                            <a16:creationId xmlns:a16="http://schemas.microsoft.com/office/drawing/2014/main" id="{779400AE-95FF-8348-8BAC-EDE1C26BE8AC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3366292" y="1219770"/>
                      <a:ext cx="403920" cy="128520"/>
                    </p14:xfrm>
                  </p:contentPart>
                </mc:Choice>
                <mc:Fallback xmlns="">
                  <p:pic>
                    <p:nvPicPr>
                      <p:cNvPr id="109" name="Ink 108">
                        <a:extLst>
                          <a:ext uri="{FF2B5EF4-FFF2-40B4-BE49-F238E27FC236}">
                            <a16:creationId xmlns:a16="http://schemas.microsoft.com/office/drawing/2014/main" id="{779400AE-95FF-8348-8BAC-EDE1C26BE8A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48652" y="1202130"/>
                        <a:ext cx="439560" cy="16416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23">
                    <p14:nvContentPartPr>
                      <p14:cNvPr id="110" name="Ink 109">
                        <a:extLst>
                          <a:ext uri="{FF2B5EF4-FFF2-40B4-BE49-F238E27FC236}">
                            <a16:creationId xmlns:a16="http://schemas.microsoft.com/office/drawing/2014/main" id="{0A09E9C1-B861-414A-A19A-185D1E0796BE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4154332" y="1309410"/>
                      <a:ext cx="266760" cy="6840"/>
                    </p14:xfrm>
                  </p:contentPart>
                </mc:Choice>
                <mc:Fallback xmlns="">
                  <p:pic>
                    <p:nvPicPr>
                      <p:cNvPr id="110" name="Ink 109">
                        <a:extLst>
                          <a:ext uri="{FF2B5EF4-FFF2-40B4-BE49-F238E27FC236}">
                            <a16:creationId xmlns:a16="http://schemas.microsoft.com/office/drawing/2014/main" id="{0A09E9C1-B861-414A-A19A-185D1E0796B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36332" y="1291770"/>
                        <a:ext cx="302400" cy="4248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</p:grpSp>
          </p:grp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248DD3C7-0DA0-AB4E-BEBE-738B9A1E8696}"/>
                  </a:ext>
                </a:extLst>
              </p:cNvPr>
              <p:cNvSpPr/>
              <p:nvPr/>
            </p:nvSpPr>
            <p:spPr>
              <a:xfrm>
                <a:off x="1887159" y="1390744"/>
                <a:ext cx="578069" cy="25876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112" name="Ink 111">
                    <a:extLst>
                      <a:ext uri="{FF2B5EF4-FFF2-40B4-BE49-F238E27FC236}">
                        <a16:creationId xmlns:a16="http://schemas.microsoft.com/office/drawing/2014/main" id="{65990767-DC36-7340-B92B-D9BDFF0693FE}"/>
                      </a:ext>
                    </a:extLst>
                  </p14:cNvPr>
                  <p14:cNvContentPartPr/>
                  <p14:nvPr/>
                </p14:nvContentPartPr>
                <p14:xfrm>
                  <a:off x="1969647" y="1433528"/>
                  <a:ext cx="407880" cy="149760"/>
                </p14:xfrm>
              </p:contentPart>
            </mc:Choice>
            <mc:Fallback xmlns="">
              <p:pic>
                <p:nvPicPr>
                  <p:cNvPr id="112" name="Ink 111">
                    <a:extLst>
                      <a:ext uri="{FF2B5EF4-FFF2-40B4-BE49-F238E27FC236}">
                        <a16:creationId xmlns:a16="http://schemas.microsoft.com/office/drawing/2014/main" id="{65990767-DC36-7340-B92B-D9BDFF0693FE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951647" y="1415528"/>
                    <a:ext cx="443520" cy="185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F871F393-F515-1E46-B9F8-B67D7588D792}"/>
              </a:ext>
            </a:extLst>
          </p:cNvPr>
          <p:cNvGrpSpPr/>
          <p:nvPr/>
        </p:nvGrpSpPr>
        <p:grpSpPr>
          <a:xfrm>
            <a:off x="1710105" y="1957662"/>
            <a:ext cx="3313420" cy="586166"/>
            <a:chOff x="8302659" y="909619"/>
            <a:chExt cx="3313420" cy="586166"/>
          </a:xfrm>
        </p:grpSpPr>
        <p:sp>
          <p:nvSpPr>
            <p:cNvPr id="116" name="Rounded Rectangle 115">
              <a:extLst>
                <a:ext uri="{FF2B5EF4-FFF2-40B4-BE49-F238E27FC236}">
                  <a16:creationId xmlns:a16="http://schemas.microsoft.com/office/drawing/2014/main" id="{ABF78995-2D51-A744-80F2-C1C9C11F056F}"/>
                </a:ext>
              </a:extLst>
            </p:cNvPr>
            <p:cNvSpPr/>
            <p:nvPr/>
          </p:nvSpPr>
          <p:spPr>
            <a:xfrm>
              <a:off x="8302659" y="909619"/>
              <a:ext cx="3313420" cy="586166"/>
            </a:xfrm>
            <a:prstGeom prst="roundRect">
              <a:avLst/>
            </a:prstGeom>
            <a:solidFill>
              <a:srgbClr val="462775"/>
            </a:solidFill>
            <a:ln w="76200">
              <a:solidFill>
                <a:srgbClr val="A8DB3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ECB7A4BD-F6CD-D848-B094-16CDDEA7A7EF}"/>
                </a:ext>
              </a:extLst>
            </p:cNvPr>
            <p:cNvGrpSpPr/>
            <p:nvPr/>
          </p:nvGrpSpPr>
          <p:grpSpPr>
            <a:xfrm>
              <a:off x="8613425" y="1066373"/>
              <a:ext cx="2808978" cy="264857"/>
              <a:chOff x="1819560" y="1388291"/>
              <a:chExt cx="2808978" cy="264857"/>
            </a:xfrm>
          </p:grpSpPr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501CF57B-DD90-A247-BCC7-8C227BBD7C2C}"/>
                  </a:ext>
                </a:extLst>
              </p:cNvPr>
              <p:cNvGrpSpPr/>
              <p:nvPr/>
            </p:nvGrpSpPr>
            <p:grpSpPr>
              <a:xfrm>
                <a:off x="1819560" y="1388291"/>
                <a:ext cx="2808978" cy="264857"/>
                <a:chOff x="1765760" y="1170837"/>
                <a:chExt cx="2808978" cy="264857"/>
              </a:xfrm>
            </p:grpSpPr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F5979583-50EB-2741-86E7-F8F84454C722}"/>
                    </a:ext>
                  </a:extLst>
                </p:cNvPr>
                <p:cNvSpPr/>
                <p:nvPr/>
              </p:nvSpPr>
              <p:spPr>
                <a:xfrm>
                  <a:off x="3245859" y="1176934"/>
                  <a:ext cx="552422" cy="25876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9BCCE4C2-F8DB-1D40-87B5-835D82B2EFC8}"/>
                    </a:ext>
                  </a:extLst>
                </p:cNvPr>
                <p:cNvSpPr/>
                <p:nvPr/>
              </p:nvSpPr>
              <p:spPr>
                <a:xfrm>
                  <a:off x="1765760" y="1170837"/>
                  <a:ext cx="578069" cy="25876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7991EDD5-F23F-4346-83BD-7D7D3491D929}"/>
                    </a:ext>
                  </a:extLst>
                </p:cNvPr>
                <p:cNvSpPr/>
                <p:nvPr/>
              </p:nvSpPr>
              <p:spPr>
                <a:xfrm>
                  <a:off x="3996669" y="1176934"/>
                  <a:ext cx="578069" cy="25876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124" name="Ink 123">
                      <a:extLst>
                        <a:ext uri="{FF2B5EF4-FFF2-40B4-BE49-F238E27FC236}">
                          <a16:creationId xmlns:a16="http://schemas.microsoft.com/office/drawing/2014/main" id="{CE577503-01D8-6548-8C19-6B35FCE04CB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320796" y="1219718"/>
                    <a:ext cx="389784" cy="149760"/>
                  </p14:xfrm>
                </p:contentPart>
              </mc:Choice>
              <mc:Fallback xmlns="">
                <p:pic>
                  <p:nvPicPr>
                    <p:cNvPr id="124" name="Ink 123">
                      <a:extLst>
                        <a:ext uri="{FF2B5EF4-FFF2-40B4-BE49-F238E27FC236}">
                          <a16:creationId xmlns:a16="http://schemas.microsoft.com/office/drawing/2014/main" id="{CE577503-01D8-6548-8C19-6B35FCE04CBD}"/>
                        </a:ext>
                      </a:extLst>
                    </p:cNvPr>
                    <p:cNvPicPr/>
                    <p:nvPr/>
                  </p:nvPicPr>
                  <p:blipFill>
                    <a:blip r:embed="rId29"/>
                    <a:stretch>
                      <a:fillRect/>
                    </a:stretch>
                  </p:blipFill>
                  <p:spPr>
                    <a:xfrm>
                      <a:off x="3302800" y="1201718"/>
                      <a:ext cx="425415" cy="185400"/>
                    </a:xfrm>
                    <a:prstGeom prst="rect">
                      <a:avLst/>
                    </a:prstGeom>
                  </p:spPr>
                </p:pic>
              </mc:Fallback>
            </mc:AlternateContent>
            <p:grpSp>
              <p:nvGrpSpPr>
                <p:cNvPr id="125" name="Group 124">
                  <a:extLst>
                    <a:ext uri="{FF2B5EF4-FFF2-40B4-BE49-F238E27FC236}">
                      <a16:creationId xmlns:a16="http://schemas.microsoft.com/office/drawing/2014/main" id="{464BEC36-1CB2-FC4A-8FB7-FB07123708DD}"/>
                    </a:ext>
                  </a:extLst>
                </p:cNvPr>
                <p:cNvGrpSpPr/>
                <p:nvPr/>
              </p:nvGrpSpPr>
              <p:grpSpPr>
                <a:xfrm>
                  <a:off x="1843000" y="1240981"/>
                  <a:ext cx="2581629" cy="128520"/>
                  <a:chOff x="1839463" y="1213673"/>
                  <a:chExt cx="2581629" cy="128520"/>
                </a:xfrm>
              </p:grpSpPr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30">
                    <p14:nvContentPartPr>
                      <p14:cNvPr id="126" name="Ink 125">
                        <a:extLst>
                          <a:ext uri="{FF2B5EF4-FFF2-40B4-BE49-F238E27FC236}">
                            <a16:creationId xmlns:a16="http://schemas.microsoft.com/office/drawing/2014/main" id="{2057E9C3-4E87-9043-8390-C433A974BA1E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1839463" y="1213673"/>
                      <a:ext cx="403920" cy="128520"/>
                    </p14:xfrm>
                  </p:contentPart>
                </mc:Choice>
                <mc:Fallback xmlns="">
                  <p:pic>
                    <p:nvPicPr>
                      <p:cNvPr id="126" name="Ink 125">
                        <a:extLst>
                          <a:ext uri="{FF2B5EF4-FFF2-40B4-BE49-F238E27FC236}">
                            <a16:creationId xmlns:a16="http://schemas.microsoft.com/office/drawing/2014/main" id="{2057E9C3-4E87-9043-8390-C433A974BA1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21823" y="1196033"/>
                        <a:ext cx="439560" cy="16416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31">
                    <p14:nvContentPartPr>
                      <p14:cNvPr id="127" name="Ink 126">
                        <a:extLst>
                          <a:ext uri="{FF2B5EF4-FFF2-40B4-BE49-F238E27FC236}">
                            <a16:creationId xmlns:a16="http://schemas.microsoft.com/office/drawing/2014/main" id="{CBA8949C-6858-9E40-8039-E76B823D5665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4154332" y="1309410"/>
                      <a:ext cx="266760" cy="6840"/>
                    </p14:xfrm>
                  </p:contentPart>
                </mc:Choice>
                <mc:Fallback xmlns="">
                  <p:pic>
                    <p:nvPicPr>
                      <p:cNvPr id="127" name="Ink 126">
                        <a:extLst>
                          <a:ext uri="{FF2B5EF4-FFF2-40B4-BE49-F238E27FC236}">
                            <a16:creationId xmlns:a16="http://schemas.microsoft.com/office/drawing/2014/main" id="{CBA8949C-6858-9E40-8039-E76B823D566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36332" y="1291770"/>
                        <a:ext cx="302400" cy="4248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</p:grpSp>
          </p:grp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632C42F9-9780-1049-9E4F-02189860C327}"/>
                  </a:ext>
                </a:extLst>
              </p:cNvPr>
              <p:cNvSpPr/>
              <p:nvPr/>
            </p:nvSpPr>
            <p:spPr>
              <a:xfrm>
                <a:off x="2564957" y="1390744"/>
                <a:ext cx="552422" cy="25876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120" name="Ink 119">
                    <a:extLst>
                      <a:ext uri="{FF2B5EF4-FFF2-40B4-BE49-F238E27FC236}">
                        <a16:creationId xmlns:a16="http://schemas.microsoft.com/office/drawing/2014/main" id="{0D1F817B-5F46-4944-BE5F-7FC3B225A9C2}"/>
                      </a:ext>
                    </a:extLst>
                  </p14:cNvPr>
                  <p14:cNvContentPartPr/>
                  <p14:nvPr/>
                </p14:nvContentPartPr>
                <p14:xfrm>
                  <a:off x="2639894" y="1433528"/>
                  <a:ext cx="389784" cy="149760"/>
                </p14:xfrm>
              </p:contentPart>
            </mc:Choice>
            <mc:Fallback xmlns="">
              <p:pic>
                <p:nvPicPr>
                  <p:cNvPr id="120" name="Ink 119">
                    <a:extLst>
                      <a:ext uri="{FF2B5EF4-FFF2-40B4-BE49-F238E27FC236}">
                        <a16:creationId xmlns:a16="http://schemas.microsoft.com/office/drawing/2014/main" id="{0D1F817B-5F46-4944-BE5F-7FC3B225A9C2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2621898" y="1415528"/>
                    <a:ext cx="425415" cy="185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1FA2225-4258-EB4F-B5AA-8BCF84A783A9}"/>
              </a:ext>
            </a:extLst>
          </p:cNvPr>
          <p:cNvGrpSpPr/>
          <p:nvPr/>
        </p:nvGrpSpPr>
        <p:grpSpPr>
          <a:xfrm>
            <a:off x="8253867" y="564295"/>
            <a:ext cx="3494778" cy="579624"/>
            <a:chOff x="1723982" y="2053074"/>
            <a:chExt cx="3494778" cy="579624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41EE6277-A357-354F-B401-F965C5B6C5CA}"/>
                </a:ext>
              </a:extLst>
            </p:cNvPr>
            <p:cNvSpPr/>
            <p:nvPr/>
          </p:nvSpPr>
          <p:spPr>
            <a:xfrm>
              <a:off x="1723982" y="2053074"/>
              <a:ext cx="3494778" cy="579624"/>
            </a:xfrm>
            <a:prstGeom prst="roundRect">
              <a:avLst/>
            </a:prstGeom>
            <a:solidFill>
              <a:srgbClr val="2D6E8E"/>
            </a:solidFill>
            <a:ln w="76200">
              <a:solidFill>
                <a:srgbClr val="A8DB34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F65DDFE8-A9EF-4149-BE57-50632E07AEFD}"/>
                </a:ext>
              </a:extLst>
            </p:cNvPr>
            <p:cNvSpPr/>
            <p:nvPr/>
          </p:nvSpPr>
          <p:spPr>
            <a:xfrm>
              <a:off x="1829133" y="2202056"/>
              <a:ext cx="578069" cy="25876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E0BD4C7-63B4-4747-993C-0CD5F2E56854}"/>
                </a:ext>
              </a:extLst>
            </p:cNvPr>
            <p:cNvSpPr/>
            <p:nvPr/>
          </p:nvSpPr>
          <p:spPr>
            <a:xfrm>
              <a:off x="2505036" y="2202056"/>
              <a:ext cx="578069" cy="25876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39908C63-75F1-AB4A-964C-D4588C4F22E7}"/>
                </a:ext>
              </a:extLst>
            </p:cNvPr>
            <p:cNvSpPr/>
            <p:nvPr/>
          </p:nvSpPr>
          <p:spPr>
            <a:xfrm>
              <a:off x="4532747" y="2202056"/>
              <a:ext cx="578069" cy="25876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4DD4E7E6-1941-974E-A39B-963065FEB989}"/>
                </a:ext>
              </a:extLst>
            </p:cNvPr>
            <p:cNvSpPr/>
            <p:nvPr/>
          </p:nvSpPr>
          <p:spPr>
            <a:xfrm>
              <a:off x="3180939" y="2202056"/>
              <a:ext cx="578069" cy="25876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9374CF43-1767-4F42-AEA1-531E92173654}"/>
                </a:ext>
              </a:extLst>
            </p:cNvPr>
            <p:cNvSpPr/>
            <p:nvPr/>
          </p:nvSpPr>
          <p:spPr>
            <a:xfrm>
              <a:off x="3856842" y="2202056"/>
              <a:ext cx="578069" cy="25876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78397A9B-E853-D748-829E-FA2C9DBAE3F3}"/>
                    </a:ext>
                  </a:extLst>
                </p14:cNvPr>
                <p14:cNvContentPartPr/>
                <p14:nvPr/>
              </p14:nvContentPartPr>
              <p14:xfrm>
                <a:off x="3939688" y="2244840"/>
                <a:ext cx="407880" cy="1497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78397A9B-E853-D748-829E-FA2C9DBAE3F3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921704" y="2226883"/>
                  <a:ext cx="443489" cy="185315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34" name="TextBox 133">
            <a:extLst>
              <a:ext uri="{FF2B5EF4-FFF2-40B4-BE49-F238E27FC236}">
                <a16:creationId xmlns:a16="http://schemas.microsoft.com/office/drawing/2014/main" id="{42180161-9D09-404A-A8B8-EB7EE15D9863}"/>
              </a:ext>
            </a:extLst>
          </p:cNvPr>
          <p:cNvSpPr txBox="1"/>
          <p:nvPr/>
        </p:nvSpPr>
        <p:spPr>
          <a:xfrm>
            <a:off x="196097" y="3721631"/>
            <a:ext cx="1401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Individual D</a:t>
            </a:r>
          </a:p>
        </p:txBody>
      </p: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9AB31241-C3F0-2147-BAF9-E0CC917738F7}"/>
              </a:ext>
            </a:extLst>
          </p:cNvPr>
          <p:cNvSpPr/>
          <p:nvPr/>
        </p:nvSpPr>
        <p:spPr>
          <a:xfrm>
            <a:off x="4292239" y="2922531"/>
            <a:ext cx="3011286" cy="586166"/>
          </a:xfrm>
          <a:prstGeom prst="roundRect">
            <a:avLst/>
          </a:prstGeom>
          <a:solidFill>
            <a:srgbClr val="27AB82"/>
          </a:solidFill>
          <a:ln w="76200">
            <a:solidFill>
              <a:srgbClr val="FEE72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76CEA49-5776-CE4B-8E29-919737DE0AB2}"/>
              </a:ext>
            </a:extLst>
          </p:cNvPr>
          <p:cNvGrpSpPr/>
          <p:nvPr/>
        </p:nvGrpSpPr>
        <p:grpSpPr>
          <a:xfrm>
            <a:off x="4374727" y="2995195"/>
            <a:ext cx="2695835" cy="261285"/>
            <a:chOff x="4374727" y="2995195"/>
            <a:chExt cx="2695835" cy="261285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DFBA7B4C-EBC7-6949-9EE8-AA0A3112A9BD}"/>
                </a:ext>
              </a:extLst>
            </p:cNvPr>
            <p:cNvGrpSpPr/>
            <p:nvPr/>
          </p:nvGrpSpPr>
          <p:grpSpPr>
            <a:xfrm>
              <a:off x="5063885" y="2995195"/>
              <a:ext cx="2006677" cy="258760"/>
              <a:chOff x="2568061" y="1176934"/>
              <a:chExt cx="2006677" cy="258760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9B15A634-C520-B840-B745-FBF23B1FB1E5}"/>
                  </a:ext>
                </a:extLst>
              </p:cNvPr>
              <p:cNvSpPr/>
              <p:nvPr/>
            </p:nvSpPr>
            <p:spPr>
              <a:xfrm>
                <a:off x="2568061" y="1176934"/>
                <a:ext cx="578069" cy="25876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BF68D6D9-7944-CA4B-9665-4F19B108FECB}"/>
                  </a:ext>
                </a:extLst>
              </p:cNvPr>
              <p:cNvSpPr/>
              <p:nvPr/>
            </p:nvSpPr>
            <p:spPr>
              <a:xfrm>
                <a:off x="3292589" y="1176934"/>
                <a:ext cx="578069" cy="25876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88A367FB-EC79-614E-A9B5-E39E988EE923}"/>
                  </a:ext>
                </a:extLst>
              </p:cNvPr>
              <p:cNvSpPr/>
              <p:nvPr/>
            </p:nvSpPr>
            <p:spPr>
              <a:xfrm>
                <a:off x="3996669" y="1176934"/>
                <a:ext cx="578069" cy="25876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D579ABF4-A35E-CB47-A0EF-E4981B490A1B}"/>
                      </a:ext>
                    </a:extLst>
                  </p14:cNvPr>
                  <p14:cNvContentPartPr/>
                  <p14:nvPr/>
                </p14:nvContentPartPr>
                <p14:xfrm>
                  <a:off x="2650549" y="1219718"/>
                  <a:ext cx="407880" cy="149760"/>
                </p14:xfrm>
              </p:contentPart>
            </mc:Choice>
            <mc:Fallback xmlns="">
              <p:pic>
                <p:nvPicPr>
                  <p:cNvPr id="57" name="Ink 56">
                    <a:extLst>
                      <a:ext uri="{FF2B5EF4-FFF2-40B4-BE49-F238E27FC236}">
                        <a16:creationId xmlns:a16="http://schemas.microsoft.com/office/drawing/2014/main" id="{D579ABF4-A35E-CB47-A0EF-E4981B490A1B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632549" y="1201718"/>
                    <a:ext cx="443520" cy="18540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E16228B5-79F2-7046-8095-EC7DC150B355}"/>
                  </a:ext>
                </a:extLst>
              </p:cNvPr>
              <p:cNvGrpSpPr/>
              <p:nvPr/>
            </p:nvGrpSpPr>
            <p:grpSpPr>
              <a:xfrm>
                <a:off x="3369829" y="1247078"/>
                <a:ext cx="1054800" cy="128520"/>
                <a:chOff x="3366292" y="1219770"/>
                <a:chExt cx="1054800" cy="12852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36">
                  <p14:nvContentPartPr>
                    <p14:cNvPr id="59" name="Ink 58">
                      <a:extLst>
                        <a:ext uri="{FF2B5EF4-FFF2-40B4-BE49-F238E27FC236}">
                          <a16:creationId xmlns:a16="http://schemas.microsoft.com/office/drawing/2014/main" id="{DB2EFD3B-3647-B748-9476-AE3721E7D6F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366292" y="1219770"/>
                    <a:ext cx="403920" cy="128520"/>
                  </p14:xfrm>
                </p:contentPart>
              </mc:Choice>
              <mc:Fallback xmlns="">
                <p:pic>
                  <p:nvPicPr>
                    <p:cNvPr id="59" name="Ink 58">
                      <a:extLst>
                        <a:ext uri="{FF2B5EF4-FFF2-40B4-BE49-F238E27FC236}">
                          <a16:creationId xmlns:a16="http://schemas.microsoft.com/office/drawing/2014/main" id="{DB2EFD3B-3647-B748-9476-AE3721E7D6FF}"/>
                        </a:ext>
                      </a:extLst>
                    </p:cNvPr>
                    <p:cNvPicPr/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3348652" y="1202130"/>
                      <a:ext cx="439560" cy="1641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60" name="Ink 59">
                      <a:extLst>
                        <a:ext uri="{FF2B5EF4-FFF2-40B4-BE49-F238E27FC236}">
                          <a16:creationId xmlns:a16="http://schemas.microsoft.com/office/drawing/2014/main" id="{FC4B68E8-7BA4-A944-9E66-F25483281AD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154332" y="1309410"/>
                    <a:ext cx="266760" cy="68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FC4B68E8-7BA4-A944-9E66-F25483281ADE}"/>
                        </a:ext>
                      </a:extLst>
                    </p:cNvPr>
                    <p:cNvPicPr/>
                    <p:nvPr/>
                  </p:nvPicPr>
                  <p:blipFill>
                    <a:blip r:embed="rId8"/>
                    <a:stretch>
                      <a:fillRect/>
                    </a:stretch>
                  </p:blipFill>
                  <p:spPr>
                    <a:xfrm>
                      <a:off x="4136332" y="1291770"/>
                      <a:ext cx="302400" cy="424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328BCBC0-B921-C64D-8BAD-EA25B14646CC}"/>
                </a:ext>
              </a:extLst>
            </p:cNvPr>
            <p:cNvSpPr/>
            <p:nvPr/>
          </p:nvSpPr>
          <p:spPr>
            <a:xfrm>
              <a:off x="4374727" y="2997720"/>
              <a:ext cx="578069" cy="25876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880238F4-A309-A54B-9EBB-5DD9546EF459}"/>
                    </a:ext>
                  </a:extLst>
                </p14:cNvPr>
                <p14:cNvContentPartPr/>
                <p14:nvPr/>
              </p14:nvContentPartPr>
              <p14:xfrm>
                <a:off x="4457215" y="3040504"/>
                <a:ext cx="407880" cy="1497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880238F4-A309-A54B-9EBB-5DD9546EF45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439215" y="3022504"/>
                  <a:ext cx="443520" cy="18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4B878A9-6C66-5140-9375-259FC90DD901}"/>
              </a:ext>
            </a:extLst>
          </p:cNvPr>
          <p:cNvGrpSpPr/>
          <p:nvPr/>
        </p:nvGrpSpPr>
        <p:grpSpPr>
          <a:xfrm>
            <a:off x="8402554" y="2903572"/>
            <a:ext cx="3011286" cy="586166"/>
            <a:chOff x="1710626" y="3633314"/>
            <a:chExt cx="3011286" cy="586166"/>
          </a:xfrm>
        </p:grpSpPr>
        <p:sp>
          <p:nvSpPr>
            <p:cNvPr id="150" name="Rounded Rectangle 149">
              <a:extLst>
                <a:ext uri="{FF2B5EF4-FFF2-40B4-BE49-F238E27FC236}">
                  <a16:creationId xmlns:a16="http://schemas.microsoft.com/office/drawing/2014/main" id="{52D976A5-5845-5F4A-BB0F-F3511FB3729F}"/>
                </a:ext>
              </a:extLst>
            </p:cNvPr>
            <p:cNvSpPr/>
            <p:nvPr/>
          </p:nvSpPr>
          <p:spPr>
            <a:xfrm>
              <a:off x="1710626" y="3633314"/>
              <a:ext cx="3011286" cy="586166"/>
            </a:xfrm>
            <a:prstGeom prst="roundRect">
              <a:avLst/>
            </a:prstGeom>
            <a:solidFill>
              <a:srgbClr val="5CC963"/>
            </a:solidFill>
            <a:ln w="76200">
              <a:solidFill>
                <a:srgbClr val="FEE724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9464E9F5-A7C3-F145-93E6-05324AF80C24}"/>
                </a:ext>
              </a:extLst>
            </p:cNvPr>
            <p:cNvGrpSpPr/>
            <p:nvPr/>
          </p:nvGrpSpPr>
          <p:grpSpPr>
            <a:xfrm>
              <a:off x="1886764" y="3790870"/>
              <a:ext cx="2695835" cy="261285"/>
              <a:chOff x="4374727" y="2995195"/>
              <a:chExt cx="2695835" cy="261285"/>
            </a:xfrm>
          </p:grpSpPr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E1D8DA71-C46A-5F4B-A40B-DE0E00DED1F4}"/>
                  </a:ext>
                </a:extLst>
              </p:cNvPr>
              <p:cNvGrpSpPr/>
              <p:nvPr/>
            </p:nvGrpSpPr>
            <p:grpSpPr>
              <a:xfrm>
                <a:off x="5063885" y="2995195"/>
                <a:ext cx="2006677" cy="258760"/>
                <a:chOff x="2568061" y="1176934"/>
                <a:chExt cx="2006677" cy="258760"/>
              </a:xfrm>
            </p:grpSpPr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B44C10D8-C828-5148-8D9A-8FFF7EFD7B79}"/>
                    </a:ext>
                  </a:extLst>
                </p:cNvPr>
                <p:cNvSpPr/>
                <p:nvPr/>
              </p:nvSpPr>
              <p:spPr>
                <a:xfrm>
                  <a:off x="2568061" y="1176934"/>
                  <a:ext cx="578069" cy="25876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143A10D4-7015-D54D-BE5C-ACE7F0E2C7CC}"/>
                    </a:ext>
                  </a:extLst>
                </p:cNvPr>
                <p:cNvSpPr/>
                <p:nvPr/>
              </p:nvSpPr>
              <p:spPr>
                <a:xfrm>
                  <a:off x="3292589" y="1176934"/>
                  <a:ext cx="578069" cy="25876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CB466C88-3804-834D-8186-F896B67B79B4}"/>
                    </a:ext>
                  </a:extLst>
                </p:cNvPr>
                <p:cNvSpPr/>
                <p:nvPr/>
              </p:nvSpPr>
              <p:spPr>
                <a:xfrm>
                  <a:off x="3996669" y="1176934"/>
                  <a:ext cx="578069" cy="25876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p14="http://schemas.microsoft.com/office/powerpoint/2010/main">
              <mc:Choice Requires="p14">
                <p:contentPart p14:bwMode="auto" r:id="rId39">
                  <p14:nvContentPartPr>
                    <p14:cNvPr id="146" name="Ink 145">
                      <a:extLst>
                        <a:ext uri="{FF2B5EF4-FFF2-40B4-BE49-F238E27FC236}">
                          <a16:creationId xmlns:a16="http://schemas.microsoft.com/office/drawing/2014/main" id="{5BE8C7B5-517C-3741-B172-B1BA276B93A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650549" y="1219718"/>
                    <a:ext cx="407880" cy="149760"/>
                  </p14:xfrm>
                </p:contentPart>
              </mc:Choice>
              <mc:Fallback xmlns="">
                <p:pic>
                  <p:nvPicPr>
                    <p:cNvPr id="146" name="Ink 145">
                      <a:extLst>
                        <a:ext uri="{FF2B5EF4-FFF2-40B4-BE49-F238E27FC236}">
                          <a16:creationId xmlns:a16="http://schemas.microsoft.com/office/drawing/2014/main" id="{5BE8C7B5-517C-3741-B172-B1BA276B93A2}"/>
                        </a:ext>
                      </a:extLst>
                    </p:cNvPr>
                    <p:cNvPicPr/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2632549" y="1201718"/>
                      <a:ext cx="443520" cy="185400"/>
                    </a:xfrm>
                    <a:prstGeom prst="rect">
                      <a:avLst/>
                    </a:prstGeom>
                  </p:spPr>
                </p:pic>
              </mc:Fallback>
            </mc:AlternateContent>
            <p:grpSp>
              <p:nvGrpSpPr>
                <p:cNvPr id="147" name="Group 146">
                  <a:extLst>
                    <a:ext uri="{FF2B5EF4-FFF2-40B4-BE49-F238E27FC236}">
                      <a16:creationId xmlns:a16="http://schemas.microsoft.com/office/drawing/2014/main" id="{6B0C7209-6594-964C-8A70-6D6A727060A1}"/>
                    </a:ext>
                  </a:extLst>
                </p:cNvPr>
                <p:cNvGrpSpPr/>
                <p:nvPr/>
              </p:nvGrpSpPr>
              <p:grpSpPr>
                <a:xfrm>
                  <a:off x="3369829" y="1247078"/>
                  <a:ext cx="1054800" cy="128520"/>
                  <a:chOff x="3366292" y="1219770"/>
                  <a:chExt cx="1054800" cy="128520"/>
                </a:xfrm>
              </p:grpSpPr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40">
                    <p14:nvContentPartPr>
                      <p14:cNvPr id="148" name="Ink 147">
                        <a:extLst>
                          <a:ext uri="{FF2B5EF4-FFF2-40B4-BE49-F238E27FC236}">
                            <a16:creationId xmlns:a16="http://schemas.microsoft.com/office/drawing/2014/main" id="{29CA2EAB-FE04-6943-B7B3-5CF7ECD3B931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3366292" y="1219770"/>
                      <a:ext cx="403920" cy="128520"/>
                    </p14:xfrm>
                  </p:contentPart>
                </mc:Choice>
                <mc:Fallback xmlns="">
                  <p:pic>
                    <p:nvPicPr>
                      <p:cNvPr id="148" name="Ink 147">
                        <a:extLst>
                          <a:ext uri="{FF2B5EF4-FFF2-40B4-BE49-F238E27FC236}">
                            <a16:creationId xmlns:a16="http://schemas.microsoft.com/office/drawing/2014/main" id="{29CA2EAB-FE04-6943-B7B3-5CF7ECD3B93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48652" y="1202130"/>
                        <a:ext cx="439560" cy="16416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41">
                    <p14:nvContentPartPr>
                      <p14:cNvPr id="149" name="Ink 148">
                        <a:extLst>
                          <a:ext uri="{FF2B5EF4-FFF2-40B4-BE49-F238E27FC236}">
                            <a16:creationId xmlns:a16="http://schemas.microsoft.com/office/drawing/2014/main" id="{5EEEC2A0-B743-F644-9960-02FD361D3B32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4154332" y="1309410"/>
                      <a:ext cx="266760" cy="6840"/>
                    </p14:xfrm>
                  </p:contentPart>
                </mc:Choice>
                <mc:Fallback xmlns="">
                  <p:pic>
                    <p:nvPicPr>
                      <p:cNvPr id="149" name="Ink 148">
                        <a:extLst>
                          <a:ext uri="{FF2B5EF4-FFF2-40B4-BE49-F238E27FC236}">
                            <a16:creationId xmlns:a16="http://schemas.microsoft.com/office/drawing/2014/main" id="{5EEEC2A0-B743-F644-9960-02FD361D3B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36332" y="1291770"/>
                        <a:ext cx="302400" cy="4248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</p:grpSp>
          </p:grp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EF8406B0-9F3B-A341-B52F-7A16C91CB868}"/>
                  </a:ext>
                </a:extLst>
              </p:cNvPr>
              <p:cNvSpPr/>
              <p:nvPr/>
            </p:nvSpPr>
            <p:spPr>
              <a:xfrm>
                <a:off x="4374727" y="2997720"/>
                <a:ext cx="578069" cy="25876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142" name="Ink 141">
                    <a:extLst>
                      <a:ext uri="{FF2B5EF4-FFF2-40B4-BE49-F238E27FC236}">
                        <a16:creationId xmlns:a16="http://schemas.microsoft.com/office/drawing/2014/main" id="{DB7E8E25-5E6B-8C47-9763-51B4D1DEB08C}"/>
                      </a:ext>
                    </a:extLst>
                  </p14:cNvPr>
                  <p14:cNvContentPartPr/>
                  <p14:nvPr/>
                </p14:nvContentPartPr>
                <p14:xfrm>
                  <a:off x="4457215" y="3040504"/>
                  <a:ext cx="407880" cy="149760"/>
                </p14:xfrm>
              </p:contentPart>
            </mc:Choice>
            <mc:Fallback xmlns="">
              <p:pic>
                <p:nvPicPr>
                  <p:cNvPr id="142" name="Ink 141">
                    <a:extLst>
                      <a:ext uri="{FF2B5EF4-FFF2-40B4-BE49-F238E27FC236}">
                        <a16:creationId xmlns:a16="http://schemas.microsoft.com/office/drawing/2014/main" id="{DB7E8E25-5E6B-8C47-9763-51B4D1DEB08C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4439215" y="3022504"/>
                    <a:ext cx="443520" cy="185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6CDA7932-CBFD-B945-B8F7-84D43B76DCD7}"/>
              </a:ext>
            </a:extLst>
          </p:cNvPr>
          <p:cNvGrpSpPr/>
          <p:nvPr/>
        </p:nvGrpSpPr>
        <p:grpSpPr>
          <a:xfrm>
            <a:off x="8763460" y="2123813"/>
            <a:ext cx="2411896" cy="579624"/>
            <a:chOff x="8803385" y="2070058"/>
            <a:chExt cx="2411896" cy="579624"/>
          </a:xfrm>
        </p:grpSpPr>
        <p:sp>
          <p:nvSpPr>
            <p:cNvPr id="151" name="Rounded Rectangle 150">
              <a:extLst>
                <a:ext uri="{FF2B5EF4-FFF2-40B4-BE49-F238E27FC236}">
                  <a16:creationId xmlns:a16="http://schemas.microsoft.com/office/drawing/2014/main" id="{20FFBF37-F8AE-264E-8B3F-CA5159642D1B}"/>
                </a:ext>
              </a:extLst>
            </p:cNvPr>
            <p:cNvSpPr/>
            <p:nvPr/>
          </p:nvSpPr>
          <p:spPr>
            <a:xfrm>
              <a:off x="8803385" y="2070058"/>
              <a:ext cx="2411896" cy="579624"/>
            </a:xfrm>
            <a:prstGeom prst="roundRect">
              <a:avLst/>
            </a:prstGeom>
            <a:solidFill>
              <a:srgbClr val="2D6E8E"/>
            </a:solidFill>
            <a:ln w="76200">
              <a:solidFill>
                <a:srgbClr val="A8DB34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7E5DB72A-3B5B-854A-AE1C-28659DC3CEFC}"/>
                </a:ext>
              </a:extLst>
            </p:cNvPr>
            <p:cNvGrpSpPr/>
            <p:nvPr/>
          </p:nvGrpSpPr>
          <p:grpSpPr>
            <a:xfrm>
              <a:off x="8989653" y="2209988"/>
              <a:ext cx="2006677" cy="258760"/>
              <a:chOff x="5347455" y="2006712"/>
              <a:chExt cx="2006677" cy="258760"/>
            </a:xfrm>
          </p:grpSpPr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F8037CBC-500B-7A4F-8B43-9AA76F998045}"/>
                  </a:ext>
                </a:extLst>
              </p:cNvPr>
              <p:cNvSpPr/>
              <p:nvPr/>
            </p:nvSpPr>
            <p:spPr>
              <a:xfrm>
                <a:off x="6071983" y="2006712"/>
                <a:ext cx="578069" cy="25876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FEC260E8-EDEE-0F4F-A85E-2FF739DFFC2A}"/>
                  </a:ext>
                </a:extLst>
              </p:cNvPr>
              <p:cNvSpPr/>
              <p:nvPr/>
            </p:nvSpPr>
            <p:spPr>
              <a:xfrm>
                <a:off x="6776063" y="2006712"/>
                <a:ext cx="578069" cy="25876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B8627F95-BF1A-A843-A391-061820E41242}"/>
                  </a:ext>
                </a:extLst>
              </p:cNvPr>
              <p:cNvGrpSpPr/>
              <p:nvPr/>
            </p:nvGrpSpPr>
            <p:grpSpPr>
              <a:xfrm>
                <a:off x="5347455" y="2006712"/>
                <a:ext cx="1856568" cy="258760"/>
                <a:chOff x="5347455" y="2006712"/>
                <a:chExt cx="1856568" cy="258760"/>
              </a:xfrm>
            </p:grpSpPr>
            <p:sp>
              <p:nvSpPr>
                <p:cNvPr id="156" name="Rectangle 155">
                  <a:extLst>
                    <a:ext uri="{FF2B5EF4-FFF2-40B4-BE49-F238E27FC236}">
                      <a16:creationId xmlns:a16="http://schemas.microsoft.com/office/drawing/2014/main" id="{AC7B2034-A0EA-7F4E-AAB5-C2755B1CCC8A}"/>
                    </a:ext>
                  </a:extLst>
                </p:cNvPr>
                <p:cNvSpPr/>
                <p:nvPr/>
              </p:nvSpPr>
              <p:spPr>
                <a:xfrm>
                  <a:off x="5347455" y="2006712"/>
                  <a:ext cx="578069" cy="25876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p14="http://schemas.microsoft.com/office/powerpoint/2010/main">
              <mc:Choice Requires="p14">
                <p:contentPart p14:bwMode="auto" r:id="rId43">
                  <p14:nvContentPartPr>
                    <p14:cNvPr id="157" name="Ink 156">
                      <a:extLst>
                        <a:ext uri="{FF2B5EF4-FFF2-40B4-BE49-F238E27FC236}">
                          <a16:creationId xmlns:a16="http://schemas.microsoft.com/office/drawing/2014/main" id="{01ECE431-34D8-3746-8E54-0C3EDCA4697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429943" y="2049496"/>
                    <a:ext cx="407880" cy="149760"/>
                  </p14:xfrm>
                </p:contentPart>
              </mc:Choice>
              <mc:Fallback xmlns="">
                <p:pic>
                  <p:nvPicPr>
                    <p:cNvPr id="157" name="Ink 156">
                      <a:extLst>
                        <a:ext uri="{FF2B5EF4-FFF2-40B4-BE49-F238E27FC236}">
                          <a16:creationId xmlns:a16="http://schemas.microsoft.com/office/drawing/2014/main" id="{01ECE431-34D8-3746-8E54-0C3EDCA4697A}"/>
                        </a:ext>
                      </a:extLst>
                    </p:cNvPr>
                    <p:cNvPicPr/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5411943" y="2031496"/>
                      <a:ext cx="443520" cy="185400"/>
                    </a:xfrm>
                    <a:prstGeom prst="rect">
                      <a:avLst/>
                    </a:prstGeom>
                  </p:spPr>
                </p:pic>
              </mc:Fallback>
            </mc:AlternateContent>
            <p:grpSp>
              <p:nvGrpSpPr>
                <p:cNvPr id="158" name="Group 157">
                  <a:extLst>
                    <a:ext uri="{FF2B5EF4-FFF2-40B4-BE49-F238E27FC236}">
                      <a16:creationId xmlns:a16="http://schemas.microsoft.com/office/drawing/2014/main" id="{56E22ECA-4E35-A247-9F04-7B2A87BBAB58}"/>
                    </a:ext>
                  </a:extLst>
                </p:cNvPr>
                <p:cNvGrpSpPr/>
                <p:nvPr/>
              </p:nvGrpSpPr>
              <p:grpSpPr>
                <a:xfrm>
                  <a:off x="6149223" y="2076856"/>
                  <a:ext cx="1054800" cy="128520"/>
                  <a:chOff x="3366292" y="1219770"/>
                  <a:chExt cx="1054800" cy="128520"/>
                </a:xfrm>
              </p:grpSpPr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44">
                    <p14:nvContentPartPr>
                      <p14:cNvPr id="159" name="Ink 158">
                        <a:extLst>
                          <a:ext uri="{FF2B5EF4-FFF2-40B4-BE49-F238E27FC236}">
                            <a16:creationId xmlns:a16="http://schemas.microsoft.com/office/drawing/2014/main" id="{1CFD69CF-7720-DC43-962A-C2202B2BC35C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3366292" y="1219770"/>
                      <a:ext cx="403920" cy="128520"/>
                    </p14:xfrm>
                  </p:contentPart>
                </mc:Choice>
                <mc:Fallback xmlns="">
                  <p:pic>
                    <p:nvPicPr>
                      <p:cNvPr id="159" name="Ink 158">
                        <a:extLst>
                          <a:ext uri="{FF2B5EF4-FFF2-40B4-BE49-F238E27FC236}">
                            <a16:creationId xmlns:a16="http://schemas.microsoft.com/office/drawing/2014/main" id="{1CFD69CF-7720-DC43-962A-C2202B2BC3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48652" y="1202130"/>
                        <a:ext cx="439560" cy="16416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45">
                    <p14:nvContentPartPr>
                      <p14:cNvPr id="160" name="Ink 159">
                        <a:extLst>
                          <a:ext uri="{FF2B5EF4-FFF2-40B4-BE49-F238E27FC236}">
                            <a16:creationId xmlns:a16="http://schemas.microsoft.com/office/drawing/2014/main" id="{E46DDC64-603B-FA41-B8B1-5B20FE73EE66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4154332" y="1309410"/>
                      <a:ext cx="266760" cy="6840"/>
                    </p14:xfrm>
                  </p:contentPart>
                </mc:Choice>
                <mc:Fallback xmlns="">
                  <p:pic>
                    <p:nvPicPr>
                      <p:cNvPr id="160" name="Ink 159">
                        <a:extLst>
                          <a:ext uri="{FF2B5EF4-FFF2-40B4-BE49-F238E27FC236}">
                            <a16:creationId xmlns:a16="http://schemas.microsoft.com/office/drawing/2014/main" id="{E46DDC64-603B-FA41-B8B1-5B20FE73EE6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36332" y="1291770"/>
                        <a:ext cx="302400" cy="4248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</p:grpSp>
          </p:grpSp>
        </p:grp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586E34A9-4C2B-0E40-9BDA-FC00F10C3893}"/>
              </a:ext>
            </a:extLst>
          </p:cNvPr>
          <p:cNvGrpSpPr/>
          <p:nvPr/>
        </p:nvGrpSpPr>
        <p:grpSpPr>
          <a:xfrm>
            <a:off x="1713805" y="3635225"/>
            <a:ext cx="3011286" cy="586166"/>
            <a:chOff x="8479242" y="2835472"/>
            <a:chExt cx="3011286" cy="586166"/>
          </a:xfrm>
        </p:grpSpPr>
        <p:sp>
          <p:nvSpPr>
            <p:cNvPr id="161" name="Rounded Rectangle 160">
              <a:extLst>
                <a:ext uri="{FF2B5EF4-FFF2-40B4-BE49-F238E27FC236}">
                  <a16:creationId xmlns:a16="http://schemas.microsoft.com/office/drawing/2014/main" id="{D5B84A12-13C6-7E4F-8B69-A6AE02A057A5}"/>
                </a:ext>
              </a:extLst>
            </p:cNvPr>
            <p:cNvSpPr/>
            <p:nvPr/>
          </p:nvSpPr>
          <p:spPr>
            <a:xfrm>
              <a:off x="8479242" y="2835472"/>
              <a:ext cx="3011286" cy="586166"/>
            </a:xfrm>
            <a:prstGeom prst="roundRect">
              <a:avLst/>
            </a:prstGeom>
            <a:solidFill>
              <a:srgbClr val="27AB82"/>
            </a:solidFill>
            <a:ln w="76200">
              <a:solidFill>
                <a:srgbClr val="FEE724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3DCA6647-E297-A947-BD44-6A1B4497E10A}"/>
                </a:ext>
              </a:extLst>
            </p:cNvPr>
            <p:cNvGrpSpPr/>
            <p:nvPr/>
          </p:nvGrpSpPr>
          <p:grpSpPr>
            <a:xfrm>
              <a:off x="8611402" y="2990744"/>
              <a:ext cx="2695835" cy="261285"/>
              <a:chOff x="4374727" y="2995195"/>
              <a:chExt cx="2695835" cy="261285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67EDB83B-1840-4743-8E54-E0F2E4B62D92}"/>
                  </a:ext>
                </a:extLst>
              </p:cNvPr>
              <p:cNvGrpSpPr/>
              <p:nvPr/>
            </p:nvGrpSpPr>
            <p:grpSpPr>
              <a:xfrm>
                <a:off x="5063885" y="2995195"/>
                <a:ext cx="2006677" cy="258760"/>
                <a:chOff x="2568061" y="1176934"/>
                <a:chExt cx="2006677" cy="258760"/>
              </a:xfrm>
            </p:grpSpPr>
            <p:sp>
              <p:nvSpPr>
                <p:cNvPr id="166" name="Rectangle 165">
                  <a:extLst>
                    <a:ext uri="{FF2B5EF4-FFF2-40B4-BE49-F238E27FC236}">
                      <a16:creationId xmlns:a16="http://schemas.microsoft.com/office/drawing/2014/main" id="{0EB0CD1B-9EA4-104E-9EDF-D70FA8145E2D}"/>
                    </a:ext>
                  </a:extLst>
                </p:cNvPr>
                <p:cNvSpPr/>
                <p:nvPr/>
              </p:nvSpPr>
              <p:spPr>
                <a:xfrm>
                  <a:off x="2568061" y="1176934"/>
                  <a:ext cx="578069" cy="25876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Rectangle 166">
                  <a:extLst>
                    <a:ext uri="{FF2B5EF4-FFF2-40B4-BE49-F238E27FC236}">
                      <a16:creationId xmlns:a16="http://schemas.microsoft.com/office/drawing/2014/main" id="{F974D95F-E7DC-E944-BF12-30BFFD02AD90}"/>
                    </a:ext>
                  </a:extLst>
                </p:cNvPr>
                <p:cNvSpPr/>
                <p:nvPr/>
              </p:nvSpPr>
              <p:spPr>
                <a:xfrm>
                  <a:off x="3292589" y="1176934"/>
                  <a:ext cx="578069" cy="25876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Rectangle 167">
                  <a:extLst>
                    <a:ext uri="{FF2B5EF4-FFF2-40B4-BE49-F238E27FC236}">
                      <a16:creationId xmlns:a16="http://schemas.microsoft.com/office/drawing/2014/main" id="{115F97EA-E198-3C47-BB20-80E70FD9BE89}"/>
                    </a:ext>
                  </a:extLst>
                </p:cNvPr>
                <p:cNvSpPr/>
                <p:nvPr/>
              </p:nvSpPr>
              <p:spPr>
                <a:xfrm>
                  <a:off x="3996669" y="1176934"/>
                  <a:ext cx="578069" cy="25876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p14="http://schemas.microsoft.com/office/powerpoint/2010/main">
              <mc:Choice Requires="p14">
                <p:contentPart p14:bwMode="auto" r:id="rId46">
                  <p14:nvContentPartPr>
                    <p14:cNvPr id="169" name="Ink 168">
                      <a:extLst>
                        <a:ext uri="{FF2B5EF4-FFF2-40B4-BE49-F238E27FC236}">
                          <a16:creationId xmlns:a16="http://schemas.microsoft.com/office/drawing/2014/main" id="{5382554D-30BF-B842-93DF-4BEDBCAA52B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650549" y="1219718"/>
                    <a:ext cx="407880" cy="149760"/>
                  </p14:xfrm>
                </p:contentPart>
              </mc:Choice>
              <mc:Fallback xmlns="">
                <p:pic>
                  <p:nvPicPr>
                    <p:cNvPr id="169" name="Ink 168">
                      <a:extLst>
                        <a:ext uri="{FF2B5EF4-FFF2-40B4-BE49-F238E27FC236}">
                          <a16:creationId xmlns:a16="http://schemas.microsoft.com/office/drawing/2014/main" id="{5382554D-30BF-B842-93DF-4BEDBCAA52B0}"/>
                        </a:ext>
                      </a:extLst>
                    </p:cNvPr>
                    <p:cNvPicPr/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2632549" y="1201718"/>
                      <a:ext cx="443520" cy="185400"/>
                    </a:xfrm>
                    <a:prstGeom prst="rect">
                      <a:avLst/>
                    </a:prstGeom>
                  </p:spPr>
                </p:pic>
              </mc:Fallback>
            </mc:AlternateContent>
            <p:grpSp>
              <p:nvGrpSpPr>
                <p:cNvPr id="170" name="Group 169">
                  <a:extLst>
                    <a:ext uri="{FF2B5EF4-FFF2-40B4-BE49-F238E27FC236}">
                      <a16:creationId xmlns:a16="http://schemas.microsoft.com/office/drawing/2014/main" id="{350C5D4C-03A9-A142-962D-B50BAA938838}"/>
                    </a:ext>
                  </a:extLst>
                </p:cNvPr>
                <p:cNvGrpSpPr/>
                <p:nvPr/>
              </p:nvGrpSpPr>
              <p:grpSpPr>
                <a:xfrm>
                  <a:off x="3369829" y="1247078"/>
                  <a:ext cx="1054800" cy="128520"/>
                  <a:chOff x="3366292" y="1219770"/>
                  <a:chExt cx="1054800" cy="128520"/>
                </a:xfrm>
              </p:grpSpPr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47">
                    <p14:nvContentPartPr>
                      <p14:cNvPr id="171" name="Ink 170">
                        <a:extLst>
                          <a:ext uri="{FF2B5EF4-FFF2-40B4-BE49-F238E27FC236}">
                            <a16:creationId xmlns:a16="http://schemas.microsoft.com/office/drawing/2014/main" id="{50E46B2D-141D-2145-8EA4-729A524BBD59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3366292" y="1219770"/>
                      <a:ext cx="403920" cy="128520"/>
                    </p14:xfrm>
                  </p:contentPart>
                </mc:Choice>
                <mc:Fallback xmlns="">
                  <p:pic>
                    <p:nvPicPr>
                      <p:cNvPr id="171" name="Ink 170">
                        <a:extLst>
                          <a:ext uri="{FF2B5EF4-FFF2-40B4-BE49-F238E27FC236}">
                            <a16:creationId xmlns:a16="http://schemas.microsoft.com/office/drawing/2014/main" id="{50E46B2D-141D-2145-8EA4-729A524BBD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48652" y="1202130"/>
                        <a:ext cx="439560" cy="16416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48">
                    <p14:nvContentPartPr>
                      <p14:cNvPr id="172" name="Ink 171">
                        <a:extLst>
                          <a:ext uri="{FF2B5EF4-FFF2-40B4-BE49-F238E27FC236}">
                            <a16:creationId xmlns:a16="http://schemas.microsoft.com/office/drawing/2014/main" id="{37328188-0B89-4A42-B126-6D4BE4713278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4154332" y="1309410"/>
                      <a:ext cx="266760" cy="6840"/>
                    </p14:xfrm>
                  </p:contentPart>
                </mc:Choice>
                <mc:Fallback xmlns="">
                  <p:pic>
                    <p:nvPicPr>
                      <p:cNvPr id="172" name="Ink 171">
                        <a:extLst>
                          <a:ext uri="{FF2B5EF4-FFF2-40B4-BE49-F238E27FC236}">
                            <a16:creationId xmlns:a16="http://schemas.microsoft.com/office/drawing/2014/main" id="{37328188-0B89-4A42-B126-6D4BE471327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36332" y="1291770"/>
                        <a:ext cx="302400" cy="4248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</p:grpSp>
          </p:grp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55FD57FD-4E2E-8742-9791-1400577F0592}"/>
                  </a:ext>
                </a:extLst>
              </p:cNvPr>
              <p:cNvSpPr/>
              <p:nvPr/>
            </p:nvSpPr>
            <p:spPr>
              <a:xfrm>
                <a:off x="4374727" y="2997720"/>
                <a:ext cx="578069" cy="25876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165" name="Ink 164">
                    <a:extLst>
                      <a:ext uri="{FF2B5EF4-FFF2-40B4-BE49-F238E27FC236}">
                        <a16:creationId xmlns:a16="http://schemas.microsoft.com/office/drawing/2014/main" id="{DD665156-0FF4-954D-A2AC-B8397286E77C}"/>
                      </a:ext>
                    </a:extLst>
                  </p14:cNvPr>
                  <p14:cNvContentPartPr/>
                  <p14:nvPr/>
                </p14:nvContentPartPr>
                <p14:xfrm>
                  <a:off x="4457215" y="3040504"/>
                  <a:ext cx="407880" cy="149760"/>
                </p14:xfrm>
              </p:contentPart>
            </mc:Choice>
            <mc:Fallback xmlns="">
              <p:pic>
                <p:nvPicPr>
                  <p:cNvPr id="165" name="Ink 164">
                    <a:extLst>
                      <a:ext uri="{FF2B5EF4-FFF2-40B4-BE49-F238E27FC236}">
                        <a16:creationId xmlns:a16="http://schemas.microsoft.com/office/drawing/2014/main" id="{DD665156-0FF4-954D-A2AC-B8397286E77C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4439215" y="3022504"/>
                    <a:ext cx="443520" cy="185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841D4F48-2361-CB46-BDB1-39E006195D56}"/>
              </a:ext>
            </a:extLst>
          </p:cNvPr>
          <p:cNvGrpSpPr/>
          <p:nvPr/>
        </p:nvGrpSpPr>
        <p:grpSpPr>
          <a:xfrm>
            <a:off x="8842762" y="3689871"/>
            <a:ext cx="2348649" cy="586166"/>
            <a:chOff x="8874346" y="3590753"/>
            <a:chExt cx="2348649" cy="586166"/>
          </a:xfrm>
        </p:grpSpPr>
        <p:sp>
          <p:nvSpPr>
            <p:cNvPr id="184" name="Rounded Rectangle 183">
              <a:extLst>
                <a:ext uri="{FF2B5EF4-FFF2-40B4-BE49-F238E27FC236}">
                  <a16:creationId xmlns:a16="http://schemas.microsoft.com/office/drawing/2014/main" id="{161F9179-C691-5A4C-9243-D8B6E18D1E19}"/>
                </a:ext>
              </a:extLst>
            </p:cNvPr>
            <p:cNvSpPr/>
            <p:nvPr/>
          </p:nvSpPr>
          <p:spPr>
            <a:xfrm>
              <a:off x="8874346" y="3590753"/>
              <a:ext cx="2348649" cy="586166"/>
            </a:xfrm>
            <a:prstGeom prst="roundRect">
              <a:avLst/>
            </a:prstGeom>
            <a:solidFill>
              <a:srgbClr val="5CC963"/>
            </a:solidFill>
            <a:ln w="76200">
              <a:solidFill>
                <a:srgbClr val="FEE724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50223A98-5720-284F-AFDA-A381A08AB105}"/>
                </a:ext>
              </a:extLst>
            </p:cNvPr>
            <p:cNvGrpSpPr/>
            <p:nvPr/>
          </p:nvGrpSpPr>
          <p:grpSpPr>
            <a:xfrm>
              <a:off x="9089680" y="3733261"/>
              <a:ext cx="1956385" cy="261285"/>
              <a:chOff x="4374727" y="2995195"/>
              <a:chExt cx="1956385" cy="261285"/>
            </a:xfrm>
          </p:grpSpPr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041DDD42-D4B5-904A-9EC5-8B890D12DE77}"/>
                  </a:ext>
                </a:extLst>
              </p:cNvPr>
              <p:cNvGrpSpPr/>
              <p:nvPr/>
            </p:nvGrpSpPr>
            <p:grpSpPr>
              <a:xfrm>
                <a:off x="5063885" y="2995195"/>
                <a:ext cx="1267227" cy="258760"/>
                <a:chOff x="2568061" y="1176934"/>
                <a:chExt cx="1267227" cy="258760"/>
              </a:xfrm>
            </p:grpSpPr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3B75D11C-C377-1F48-8FEB-D63720A4552E}"/>
                    </a:ext>
                  </a:extLst>
                </p:cNvPr>
                <p:cNvSpPr/>
                <p:nvPr/>
              </p:nvSpPr>
              <p:spPr>
                <a:xfrm>
                  <a:off x="2568061" y="1176934"/>
                  <a:ext cx="578069" cy="25876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Rectangle 178">
                  <a:extLst>
                    <a:ext uri="{FF2B5EF4-FFF2-40B4-BE49-F238E27FC236}">
                      <a16:creationId xmlns:a16="http://schemas.microsoft.com/office/drawing/2014/main" id="{3251969F-BE0D-B14A-8A50-AC9B68791255}"/>
                    </a:ext>
                  </a:extLst>
                </p:cNvPr>
                <p:cNvSpPr/>
                <p:nvPr/>
              </p:nvSpPr>
              <p:spPr>
                <a:xfrm>
                  <a:off x="3257219" y="1176934"/>
                  <a:ext cx="578069" cy="25876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p14="http://schemas.microsoft.com/office/powerpoint/2010/main">
              <mc:Choice Requires="p14">
                <p:contentPart p14:bwMode="auto" r:id="rId50">
                  <p14:nvContentPartPr>
                    <p14:cNvPr id="180" name="Ink 179">
                      <a:extLst>
                        <a:ext uri="{FF2B5EF4-FFF2-40B4-BE49-F238E27FC236}">
                          <a16:creationId xmlns:a16="http://schemas.microsoft.com/office/drawing/2014/main" id="{E3D4F431-BD21-4E45-AD8C-9693BF9A8C2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650549" y="1219718"/>
                    <a:ext cx="407880" cy="149760"/>
                  </p14:xfrm>
                </p:contentPart>
              </mc:Choice>
              <mc:Fallback xmlns="">
                <p:pic>
                  <p:nvPicPr>
                    <p:cNvPr id="180" name="Ink 179">
                      <a:extLst>
                        <a:ext uri="{FF2B5EF4-FFF2-40B4-BE49-F238E27FC236}">
                          <a16:creationId xmlns:a16="http://schemas.microsoft.com/office/drawing/2014/main" id="{E3D4F431-BD21-4E45-AD8C-9693BF9A8C21}"/>
                        </a:ext>
                      </a:extLst>
                    </p:cNvPr>
                    <p:cNvPicPr/>
                    <p:nvPr/>
                  </p:nvPicPr>
                  <p:blipFill>
                    <a:blip r:embed="rId51"/>
                    <a:stretch>
                      <a:fillRect/>
                    </a:stretch>
                  </p:blipFill>
                  <p:spPr>
                    <a:xfrm>
                      <a:off x="2632565" y="1201761"/>
                      <a:ext cx="443489" cy="185315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2">
                  <p14:nvContentPartPr>
                    <p14:cNvPr id="183" name="Ink 182">
                      <a:extLst>
                        <a:ext uri="{FF2B5EF4-FFF2-40B4-BE49-F238E27FC236}">
                          <a16:creationId xmlns:a16="http://schemas.microsoft.com/office/drawing/2014/main" id="{18556F80-A1ED-2743-BC3E-54D1506A6E8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418419" y="1320675"/>
                    <a:ext cx="266760" cy="6840"/>
                  </p14:xfrm>
                </p:contentPart>
              </mc:Choice>
              <mc:Fallback xmlns="">
                <p:pic>
                  <p:nvPicPr>
                    <p:cNvPr id="183" name="Ink 182">
                      <a:extLst>
                        <a:ext uri="{FF2B5EF4-FFF2-40B4-BE49-F238E27FC236}">
                          <a16:creationId xmlns:a16="http://schemas.microsoft.com/office/drawing/2014/main" id="{18556F80-A1ED-2743-BC3E-54D1506A6E83}"/>
                        </a:ext>
                      </a:extLst>
                    </p:cNvPr>
                    <p:cNvPicPr/>
                    <p:nvPr/>
                  </p:nvPicPr>
                  <p:blipFill>
                    <a:blip r:embed="rId53"/>
                    <a:stretch>
                      <a:fillRect/>
                    </a:stretch>
                  </p:blipFill>
                  <p:spPr>
                    <a:xfrm>
                      <a:off x="3400443" y="1302675"/>
                      <a:ext cx="302352" cy="424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38AEC0C0-2BC3-6B40-B982-94560FB21545}"/>
                  </a:ext>
                </a:extLst>
              </p:cNvPr>
              <p:cNvSpPr/>
              <p:nvPr/>
            </p:nvSpPr>
            <p:spPr>
              <a:xfrm>
                <a:off x="4374727" y="2997720"/>
                <a:ext cx="578069" cy="25876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176" name="Ink 175">
                    <a:extLst>
                      <a:ext uri="{FF2B5EF4-FFF2-40B4-BE49-F238E27FC236}">
                        <a16:creationId xmlns:a16="http://schemas.microsoft.com/office/drawing/2014/main" id="{A6851B93-265F-B140-ACE9-815703D8CCF3}"/>
                      </a:ext>
                    </a:extLst>
                  </p14:cNvPr>
                  <p14:cNvContentPartPr/>
                  <p14:nvPr/>
                </p14:nvContentPartPr>
                <p14:xfrm>
                  <a:off x="4457215" y="3040504"/>
                  <a:ext cx="407880" cy="149760"/>
                </p14:xfrm>
              </p:contentPart>
            </mc:Choice>
            <mc:Fallback xmlns="">
              <p:pic>
                <p:nvPicPr>
                  <p:cNvPr id="176" name="Ink 175">
                    <a:extLst>
                      <a:ext uri="{FF2B5EF4-FFF2-40B4-BE49-F238E27FC236}">
                        <a16:creationId xmlns:a16="http://schemas.microsoft.com/office/drawing/2014/main" id="{A6851B93-265F-B140-ACE9-815703D8CCF3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4439231" y="3022547"/>
                    <a:ext cx="443489" cy="185315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192" name="Rectangle 191">
            <a:extLst>
              <a:ext uri="{FF2B5EF4-FFF2-40B4-BE49-F238E27FC236}">
                <a16:creationId xmlns:a16="http://schemas.microsoft.com/office/drawing/2014/main" id="{17C41CA0-A315-7349-AC39-CF864CC83A9F}"/>
              </a:ext>
            </a:extLst>
          </p:cNvPr>
          <p:cNvSpPr/>
          <p:nvPr/>
        </p:nvSpPr>
        <p:spPr>
          <a:xfrm>
            <a:off x="7094204" y="5425809"/>
            <a:ext cx="1401660" cy="9459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Random Forest</a:t>
            </a:r>
          </a:p>
        </p:txBody>
      </p:sp>
      <p:sp>
        <p:nvSpPr>
          <p:cNvPr id="193" name="Down Arrow 192">
            <a:extLst>
              <a:ext uri="{FF2B5EF4-FFF2-40B4-BE49-F238E27FC236}">
                <a16:creationId xmlns:a16="http://schemas.microsoft.com/office/drawing/2014/main" id="{5A88816E-1BA0-BB42-AD47-D899FC62623D}"/>
              </a:ext>
            </a:extLst>
          </p:cNvPr>
          <p:cNvSpPr/>
          <p:nvPr/>
        </p:nvSpPr>
        <p:spPr>
          <a:xfrm rot="1331566">
            <a:off x="7700528" y="4551981"/>
            <a:ext cx="672326" cy="82669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Down Arrow 193">
            <a:extLst>
              <a:ext uri="{FF2B5EF4-FFF2-40B4-BE49-F238E27FC236}">
                <a16:creationId xmlns:a16="http://schemas.microsoft.com/office/drawing/2014/main" id="{F2B247F2-1B82-4848-9104-4F08B93596C1}"/>
              </a:ext>
            </a:extLst>
          </p:cNvPr>
          <p:cNvSpPr/>
          <p:nvPr/>
        </p:nvSpPr>
        <p:spPr>
          <a:xfrm rot="16200000">
            <a:off x="8834191" y="5384711"/>
            <a:ext cx="646331" cy="9727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A2220C78-2BCE-4C4D-9A78-29D94EB62566}"/>
              </a:ext>
            </a:extLst>
          </p:cNvPr>
          <p:cNvSpPr/>
          <p:nvPr/>
        </p:nvSpPr>
        <p:spPr>
          <a:xfrm>
            <a:off x="9893013" y="5127536"/>
            <a:ext cx="1633113" cy="14764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99" name="Rounded Rectangle 198">
            <a:extLst>
              <a:ext uri="{FF2B5EF4-FFF2-40B4-BE49-F238E27FC236}">
                <a16:creationId xmlns:a16="http://schemas.microsoft.com/office/drawing/2014/main" id="{5E3FCD5A-D364-734F-A650-3F039B16D14A}"/>
              </a:ext>
            </a:extLst>
          </p:cNvPr>
          <p:cNvSpPr/>
          <p:nvPr/>
        </p:nvSpPr>
        <p:spPr>
          <a:xfrm>
            <a:off x="10335693" y="5498029"/>
            <a:ext cx="737691" cy="446491"/>
          </a:xfrm>
          <a:prstGeom prst="roundRect">
            <a:avLst/>
          </a:prstGeom>
          <a:solidFill>
            <a:srgbClr val="A8DB34"/>
          </a:solidFill>
          <a:ln>
            <a:solidFill>
              <a:srgbClr val="A8DB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8/11</a:t>
            </a:r>
          </a:p>
        </p:txBody>
      </p:sp>
      <p:sp>
        <p:nvSpPr>
          <p:cNvPr id="200" name="Rounded Rectangle 199">
            <a:extLst>
              <a:ext uri="{FF2B5EF4-FFF2-40B4-BE49-F238E27FC236}">
                <a16:creationId xmlns:a16="http://schemas.microsoft.com/office/drawing/2014/main" id="{B1E23CA7-4D5A-D84A-9E78-A735DEF7A3DE}"/>
              </a:ext>
            </a:extLst>
          </p:cNvPr>
          <p:cNvSpPr/>
          <p:nvPr/>
        </p:nvSpPr>
        <p:spPr>
          <a:xfrm>
            <a:off x="10403149" y="6061223"/>
            <a:ext cx="644594" cy="446491"/>
          </a:xfrm>
          <a:prstGeom prst="roundRect">
            <a:avLst/>
          </a:prstGeom>
          <a:solidFill>
            <a:srgbClr val="FEE724"/>
          </a:solidFill>
          <a:ln>
            <a:solidFill>
              <a:srgbClr val="FEE7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2/7</a:t>
            </a:r>
          </a:p>
        </p:txBody>
      </p:sp>
      <p:pic>
        <p:nvPicPr>
          <p:cNvPr id="178" name="Content Placeholder 4">
            <a:extLst>
              <a:ext uri="{FF2B5EF4-FFF2-40B4-BE49-F238E27FC236}">
                <a16:creationId xmlns:a16="http://schemas.microsoft.com/office/drawing/2014/main" id="{A23D309D-D828-F44A-ABDC-05862AFCF2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5"/>
          <a:stretch>
            <a:fillRect/>
          </a:stretch>
        </p:blipFill>
        <p:spPr>
          <a:xfrm>
            <a:off x="4478429" y="4989919"/>
            <a:ext cx="1271848" cy="1595349"/>
          </a:xfrm>
          <a:prstGeom prst="rect">
            <a:avLst/>
          </a:prstGeom>
        </p:spPr>
      </p:pic>
      <p:sp>
        <p:nvSpPr>
          <p:cNvPr id="181" name="TextBox 180">
            <a:extLst>
              <a:ext uri="{FF2B5EF4-FFF2-40B4-BE49-F238E27FC236}">
                <a16:creationId xmlns:a16="http://schemas.microsoft.com/office/drawing/2014/main" id="{5FC02C7F-6378-A947-878F-1EE6911EA1B6}"/>
              </a:ext>
            </a:extLst>
          </p:cNvPr>
          <p:cNvSpPr txBox="1"/>
          <p:nvPr/>
        </p:nvSpPr>
        <p:spPr>
          <a:xfrm>
            <a:off x="1493021" y="-35243"/>
            <a:ext cx="5530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Training Dataset (N-1 individual per clan)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EF20FB32-D5CD-FD45-8F58-2A27A350EC1A}"/>
              </a:ext>
            </a:extLst>
          </p:cNvPr>
          <p:cNvSpPr txBox="1"/>
          <p:nvPr/>
        </p:nvSpPr>
        <p:spPr>
          <a:xfrm>
            <a:off x="7984556" y="-36419"/>
            <a:ext cx="4020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Test Dataset (1 individual/clan)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31F1B01F-F70C-6648-9A9D-FDD5E4765D0D}"/>
              </a:ext>
            </a:extLst>
          </p:cNvPr>
          <p:cNvSpPr txBox="1"/>
          <p:nvPr/>
        </p:nvSpPr>
        <p:spPr>
          <a:xfrm>
            <a:off x="1605827" y="4481204"/>
            <a:ext cx="32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 with all the whoops from  n-1 individuals from each clan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2FE1BC5E-448F-9947-9BCF-0C1F3F00CD88}"/>
              </a:ext>
            </a:extLst>
          </p:cNvPr>
          <p:cNvSpPr txBox="1"/>
          <p:nvPr/>
        </p:nvSpPr>
        <p:spPr>
          <a:xfrm>
            <a:off x="8576331" y="4425368"/>
            <a:ext cx="33761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random forest with the whoops from one individual from each clan</a:t>
            </a:r>
          </a:p>
        </p:txBody>
      </p:sp>
      <p:sp>
        <p:nvSpPr>
          <p:cNvPr id="198" name="Rounded Rectangle 197">
            <a:extLst>
              <a:ext uri="{FF2B5EF4-FFF2-40B4-BE49-F238E27FC236}">
                <a16:creationId xmlns:a16="http://schemas.microsoft.com/office/drawing/2014/main" id="{58B8801E-43ED-1643-BB4F-64F2349EA129}"/>
              </a:ext>
            </a:extLst>
          </p:cNvPr>
          <p:cNvSpPr/>
          <p:nvPr/>
        </p:nvSpPr>
        <p:spPr>
          <a:xfrm>
            <a:off x="105530" y="589494"/>
            <a:ext cx="1429694" cy="1869745"/>
          </a:xfrm>
          <a:prstGeom prst="roundRect">
            <a:avLst/>
          </a:prstGeom>
          <a:noFill/>
          <a:ln w="76200">
            <a:solidFill>
              <a:srgbClr val="A8DB3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ounded Rectangle 201">
            <a:extLst>
              <a:ext uri="{FF2B5EF4-FFF2-40B4-BE49-F238E27FC236}">
                <a16:creationId xmlns:a16="http://schemas.microsoft.com/office/drawing/2014/main" id="{AE2BC5DF-6D63-1745-A951-D28ED6CDD7BA}"/>
              </a:ext>
            </a:extLst>
          </p:cNvPr>
          <p:cNvSpPr/>
          <p:nvPr/>
        </p:nvSpPr>
        <p:spPr>
          <a:xfrm>
            <a:off x="111168" y="2867535"/>
            <a:ext cx="1429694" cy="1331213"/>
          </a:xfrm>
          <a:prstGeom prst="roundRect">
            <a:avLst/>
          </a:prstGeom>
          <a:noFill/>
          <a:ln w="76200">
            <a:solidFill>
              <a:srgbClr val="FEE72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68FFEAAD-4545-E74A-8647-C269161D7A87}"/>
                  </a:ext>
                </a:extLst>
              </p14:cNvPr>
              <p14:cNvContentPartPr/>
              <p14:nvPr/>
            </p14:nvContentPartPr>
            <p14:xfrm>
              <a:off x="11218286" y="838392"/>
              <a:ext cx="266760" cy="684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68FFEAAD-4545-E74A-8647-C269161D7A87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1200310" y="820392"/>
                <a:ext cx="302352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6B634F1B-262A-404B-8860-09F4838FEEF0}"/>
                  </a:ext>
                </a:extLst>
              </p14:cNvPr>
              <p14:cNvContentPartPr/>
              <p14:nvPr/>
            </p14:nvContentPartPr>
            <p14:xfrm>
              <a:off x="9773980" y="747340"/>
              <a:ext cx="407880" cy="14976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6B634F1B-262A-404B-8860-09F4838FEEF0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755996" y="729383"/>
                <a:ext cx="443489" cy="1853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0F5132F5-2008-514E-AEDE-F8B719B774A4}"/>
                  </a:ext>
                </a:extLst>
              </p14:cNvPr>
              <p14:cNvContentPartPr/>
              <p14:nvPr/>
            </p14:nvContentPartPr>
            <p14:xfrm>
              <a:off x="9124529" y="776728"/>
              <a:ext cx="403920" cy="12852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0F5132F5-2008-514E-AEDE-F8B719B774A4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9106545" y="758728"/>
                <a:ext cx="439528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9732E648-1462-D24E-BA1D-FACA1C2BB7F3}"/>
                  </a:ext>
                </a:extLst>
              </p14:cNvPr>
              <p14:cNvContentPartPr/>
              <p14:nvPr/>
            </p14:nvContentPartPr>
            <p14:xfrm>
              <a:off x="8434882" y="756061"/>
              <a:ext cx="407880" cy="14976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9732E648-1462-D24E-BA1D-FACA1C2BB7F3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8416898" y="738104"/>
                <a:ext cx="443489" cy="18531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009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15B7A97-75CA-DD46-AB0E-8B644B3E5D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476453"/>
              </p:ext>
            </p:extLst>
          </p:nvPr>
        </p:nvGraphicFramePr>
        <p:xfrm>
          <a:off x="2098845" y="1071032"/>
          <a:ext cx="5765783" cy="2768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45025">
                  <a:extLst>
                    <a:ext uri="{9D8B030D-6E8A-4147-A177-3AD203B41FA5}">
                      <a16:colId xmlns:a16="http://schemas.microsoft.com/office/drawing/2014/main" val="49192404"/>
                    </a:ext>
                  </a:extLst>
                </a:gridCol>
                <a:gridCol w="1007174">
                  <a:extLst>
                    <a:ext uri="{9D8B030D-6E8A-4147-A177-3AD203B41FA5}">
                      <a16:colId xmlns:a16="http://schemas.microsoft.com/office/drawing/2014/main" val="2102025318"/>
                    </a:ext>
                  </a:extLst>
                </a:gridCol>
                <a:gridCol w="999236">
                  <a:extLst>
                    <a:ext uri="{9D8B030D-6E8A-4147-A177-3AD203B41FA5}">
                      <a16:colId xmlns:a16="http://schemas.microsoft.com/office/drawing/2014/main" val="225623845"/>
                    </a:ext>
                  </a:extLst>
                </a:gridCol>
                <a:gridCol w="997649">
                  <a:extLst>
                    <a:ext uri="{9D8B030D-6E8A-4147-A177-3AD203B41FA5}">
                      <a16:colId xmlns:a16="http://schemas.microsoft.com/office/drawing/2014/main" val="1895712739"/>
                    </a:ext>
                  </a:extLst>
                </a:gridCol>
                <a:gridCol w="1016699">
                  <a:extLst>
                    <a:ext uri="{9D8B030D-6E8A-4147-A177-3AD203B41FA5}">
                      <a16:colId xmlns:a16="http://schemas.microsoft.com/office/drawing/2014/main" val="206980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Whoop number in Hyena A’s bout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Hyena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Hyena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Hyena 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Hyena 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0319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674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380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984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549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593918"/>
                  </a:ext>
                </a:extLst>
              </a:tr>
            </a:tbl>
          </a:graphicData>
        </a:graphic>
      </p:graphicFrame>
      <p:sp>
        <p:nvSpPr>
          <p:cNvPr id="6" name="Right Brace 5">
            <a:extLst>
              <a:ext uri="{FF2B5EF4-FFF2-40B4-BE49-F238E27FC236}">
                <a16:creationId xmlns:a16="http://schemas.microsoft.com/office/drawing/2014/main" id="{65C637C0-E818-8744-809A-588C2CAC751B}"/>
              </a:ext>
            </a:extLst>
          </p:cNvPr>
          <p:cNvSpPr/>
          <p:nvPr/>
        </p:nvSpPr>
        <p:spPr>
          <a:xfrm rot="16200000">
            <a:off x="5622762" y="-966983"/>
            <a:ext cx="505324" cy="3421426"/>
          </a:xfrm>
          <a:prstGeom prst="rightBrace">
            <a:avLst>
              <a:gd name="adj1" fmla="val 5501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71D861-29EA-A546-B3D7-4D988F7FBDCC}"/>
              </a:ext>
            </a:extLst>
          </p:cNvPr>
          <p:cNvSpPr txBox="1"/>
          <p:nvPr/>
        </p:nvSpPr>
        <p:spPr>
          <a:xfrm>
            <a:off x="4663301" y="86267"/>
            <a:ext cx="2424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Potential callers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B77304-9216-B14B-9BF2-97E356E61EAB}"/>
              </a:ext>
            </a:extLst>
          </p:cNvPr>
          <p:cNvSpPr txBox="1"/>
          <p:nvPr/>
        </p:nvSpPr>
        <p:spPr>
          <a:xfrm>
            <a:off x="-29561" y="2362304"/>
            <a:ext cx="17068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Probability distribution each single whoop belongs to each of the potential callers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E6D057A4-5675-8348-91CD-06F69FCE7BF2}"/>
              </a:ext>
            </a:extLst>
          </p:cNvPr>
          <p:cNvSpPr/>
          <p:nvPr/>
        </p:nvSpPr>
        <p:spPr>
          <a:xfrm rot="10800000">
            <a:off x="1471445" y="2455332"/>
            <a:ext cx="505324" cy="1309660"/>
          </a:xfrm>
          <a:prstGeom prst="rightBrace">
            <a:avLst>
              <a:gd name="adj1" fmla="val 5501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7ABA75-886F-104F-B3BA-0AACF7FFC09E}"/>
              </a:ext>
            </a:extLst>
          </p:cNvPr>
          <p:cNvSpPr txBox="1"/>
          <p:nvPr/>
        </p:nvSpPr>
        <p:spPr>
          <a:xfrm>
            <a:off x="-29561" y="1305972"/>
            <a:ext cx="1918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Uninformed prior</a:t>
            </a:r>
          </a:p>
        </p:txBody>
      </p:sp>
      <p:sp>
        <p:nvSpPr>
          <p:cNvPr id="13" name="Bent Arrow 12">
            <a:extLst>
              <a:ext uri="{FF2B5EF4-FFF2-40B4-BE49-F238E27FC236}">
                <a16:creationId xmlns:a16="http://schemas.microsoft.com/office/drawing/2014/main" id="{2F03B256-FA19-5945-97B8-52CE9BAC01DC}"/>
              </a:ext>
            </a:extLst>
          </p:cNvPr>
          <p:cNvSpPr/>
          <p:nvPr/>
        </p:nvSpPr>
        <p:spPr>
          <a:xfrm rot="10800000" flipH="1">
            <a:off x="823524" y="1716204"/>
            <a:ext cx="1153245" cy="578367"/>
          </a:xfrm>
          <a:prstGeom prst="bentArrow">
            <a:avLst>
              <a:gd name="adj1" fmla="val 10317"/>
              <a:gd name="adj2" fmla="val 16190"/>
              <a:gd name="adj3" fmla="val 22063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6B45EA-4050-B546-BED7-A0FDF9CA35E5}"/>
              </a:ext>
            </a:extLst>
          </p:cNvPr>
          <p:cNvSpPr txBox="1"/>
          <p:nvPr/>
        </p:nvSpPr>
        <p:spPr>
          <a:xfrm>
            <a:off x="8744235" y="-56444"/>
            <a:ext cx="2424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P(assignment with 0 whoops)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6327EE-36F8-CB4A-A34D-5ACFC6F36B8E}"/>
              </a:ext>
            </a:extLst>
          </p:cNvPr>
          <p:cNvSpPr txBox="1"/>
          <p:nvPr/>
        </p:nvSpPr>
        <p:spPr>
          <a:xfrm>
            <a:off x="8804359" y="1223157"/>
            <a:ext cx="2424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P(assignment with 1 whoop)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01D9C8D7-E8A2-D343-909B-22BBE1F5DE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978085"/>
              </p:ext>
            </p:extLst>
          </p:nvPr>
        </p:nvGraphicFramePr>
        <p:xfrm>
          <a:off x="8712085" y="520279"/>
          <a:ext cx="2676527" cy="6595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555">
                  <a:extLst>
                    <a:ext uri="{9D8B030D-6E8A-4147-A177-3AD203B41FA5}">
                      <a16:colId xmlns:a16="http://schemas.microsoft.com/office/drawing/2014/main" val="526866498"/>
                    </a:ext>
                  </a:extLst>
                </a:gridCol>
                <a:gridCol w="447993">
                  <a:extLst>
                    <a:ext uri="{9D8B030D-6E8A-4147-A177-3AD203B41FA5}">
                      <a16:colId xmlns:a16="http://schemas.microsoft.com/office/drawing/2014/main" val="3869919638"/>
                    </a:ext>
                  </a:extLst>
                </a:gridCol>
                <a:gridCol w="447993">
                  <a:extLst>
                    <a:ext uri="{9D8B030D-6E8A-4147-A177-3AD203B41FA5}">
                      <a16:colId xmlns:a16="http://schemas.microsoft.com/office/drawing/2014/main" val="4014562249"/>
                    </a:ext>
                  </a:extLst>
                </a:gridCol>
                <a:gridCol w="447993">
                  <a:extLst>
                    <a:ext uri="{9D8B030D-6E8A-4147-A177-3AD203B41FA5}">
                      <a16:colId xmlns:a16="http://schemas.microsoft.com/office/drawing/2014/main" val="2616380545"/>
                    </a:ext>
                  </a:extLst>
                </a:gridCol>
                <a:gridCol w="447993">
                  <a:extLst>
                    <a:ext uri="{9D8B030D-6E8A-4147-A177-3AD203B41FA5}">
                      <a16:colId xmlns:a16="http://schemas.microsoft.com/office/drawing/2014/main" val="2998937336"/>
                    </a:ext>
                  </a:extLst>
                </a:gridCol>
              </a:tblGrid>
              <a:tr h="354796">
                <a:tc>
                  <a:txBody>
                    <a:bodyPr/>
                    <a:lstStyle/>
                    <a:p>
                      <a:r>
                        <a:rPr lang="en-US" sz="1400" dirty="0"/>
                        <a:t>Whoop 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915765"/>
                  </a:ext>
                </a:extLst>
              </a:tr>
              <a:tr h="272680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47997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CC4AA250-6DEB-564A-B635-563052DBE4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83123"/>
              </p:ext>
            </p:extLst>
          </p:nvPr>
        </p:nvGraphicFramePr>
        <p:xfrm>
          <a:off x="8678218" y="1799880"/>
          <a:ext cx="2676527" cy="12691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555">
                  <a:extLst>
                    <a:ext uri="{9D8B030D-6E8A-4147-A177-3AD203B41FA5}">
                      <a16:colId xmlns:a16="http://schemas.microsoft.com/office/drawing/2014/main" val="526866498"/>
                    </a:ext>
                  </a:extLst>
                </a:gridCol>
                <a:gridCol w="447993">
                  <a:extLst>
                    <a:ext uri="{9D8B030D-6E8A-4147-A177-3AD203B41FA5}">
                      <a16:colId xmlns:a16="http://schemas.microsoft.com/office/drawing/2014/main" val="3869919638"/>
                    </a:ext>
                  </a:extLst>
                </a:gridCol>
                <a:gridCol w="447993">
                  <a:extLst>
                    <a:ext uri="{9D8B030D-6E8A-4147-A177-3AD203B41FA5}">
                      <a16:colId xmlns:a16="http://schemas.microsoft.com/office/drawing/2014/main" val="4014562249"/>
                    </a:ext>
                  </a:extLst>
                </a:gridCol>
                <a:gridCol w="447993">
                  <a:extLst>
                    <a:ext uri="{9D8B030D-6E8A-4147-A177-3AD203B41FA5}">
                      <a16:colId xmlns:a16="http://schemas.microsoft.com/office/drawing/2014/main" val="2616380545"/>
                    </a:ext>
                  </a:extLst>
                </a:gridCol>
                <a:gridCol w="447993">
                  <a:extLst>
                    <a:ext uri="{9D8B030D-6E8A-4147-A177-3AD203B41FA5}">
                      <a16:colId xmlns:a16="http://schemas.microsoft.com/office/drawing/2014/main" val="2998937336"/>
                    </a:ext>
                  </a:extLst>
                </a:gridCol>
              </a:tblGrid>
              <a:tr h="354796">
                <a:tc>
                  <a:txBody>
                    <a:bodyPr/>
                    <a:lstStyle/>
                    <a:p>
                      <a:r>
                        <a:rPr lang="en-US" sz="1400" dirty="0"/>
                        <a:t>Whoop 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915765"/>
                  </a:ext>
                </a:extLst>
              </a:tr>
              <a:tr h="272680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47997"/>
                  </a:ext>
                </a:extLst>
              </a:tr>
              <a:tr h="27268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167112"/>
                  </a:ext>
                </a:extLst>
              </a:tr>
              <a:tr h="272680">
                <a:tc>
                  <a:txBody>
                    <a:bodyPr/>
                    <a:lstStyle/>
                    <a:p>
                      <a:r>
                        <a:rPr lang="en-US" sz="140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0352006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12CDF077-6D7D-F34B-96EC-5A31655B15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448652"/>
              </p:ext>
            </p:extLst>
          </p:nvPr>
        </p:nvGraphicFramePr>
        <p:xfrm>
          <a:off x="1325238" y="4589320"/>
          <a:ext cx="3832270" cy="21835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7791">
                  <a:extLst>
                    <a:ext uri="{9D8B030D-6E8A-4147-A177-3AD203B41FA5}">
                      <a16:colId xmlns:a16="http://schemas.microsoft.com/office/drawing/2014/main" val="526866498"/>
                    </a:ext>
                  </a:extLst>
                </a:gridCol>
                <a:gridCol w="447993">
                  <a:extLst>
                    <a:ext uri="{9D8B030D-6E8A-4147-A177-3AD203B41FA5}">
                      <a16:colId xmlns:a16="http://schemas.microsoft.com/office/drawing/2014/main" val="3869919638"/>
                    </a:ext>
                  </a:extLst>
                </a:gridCol>
                <a:gridCol w="947737">
                  <a:extLst>
                    <a:ext uri="{9D8B030D-6E8A-4147-A177-3AD203B41FA5}">
                      <a16:colId xmlns:a16="http://schemas.microsoft.com/office/drawing/2014/main" val="4014562249"/>
                    </a:ext>
                  </a:extLst>
                </a:gridCol>
                <a:gridCol w="636587">
                  <a:extLst>
                    <a:ext uri="{9D8B030D-6E8A-4147-A177-3AD203B41FA5}">
                      <a16:colId xmlns:a16="http://schemas.microsoft.com/office/drawing/2014/main" val="2616380545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998937336"/>
                    </a:ext>
                  </a:extLst>
                </a:gridCol>
              </a:tblGrid>
              <a:tr h="354796">
                <a:tc>
                  <a:txBody>
                    <a:bodyPr/>
                    <a:lstStyle/>
                    <a:p>
                      <a:r>
                        <a:rPr lang="en-US" sz="1400" dirty="0"/>
                        <a:t>Whoop 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915765"/>
                  </a:ext>
                </a:extLst>
              </a:tr>
              <a:tr h="272680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47997"/>
                  </a:ext>
                </a:extLst>
              </a:tr>
              <a:tr h="27268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167112"/>
                  </a:ext>
                </a:extLst>
              </a:tr>
              <a:tr h="27268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352006"/>
                  </a:ext>
                </a:extLst>
              </a:tr>
              <a:tr h="27268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.00001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737137"/>
                  </a:ext>
                </a:extLst>
              </a:tr>
              <a:tr h="272680">
                <a:tc>
                  <a:txBody>
                    <a:bodyPr/>
                    <a:lstStyle/>
                    <a:p>
                      <a:r>
                        <a:rPr lang="en-US" sz="1400" dirty="0"/>
                        <a:t>4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 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19193"/>
                  </a:ext>
                </a:extLst>
              </a:tr>
              <a:tr h="272680">
                <a:tc>
                  <a:txBody>
                    <a:bodyPr/>
                    <a:lstStyle/>
                    <a:p>
                      <a:r>
                        <a:rPr lang="en-US" sz="140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0.0000000011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0.00001875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45990234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67749A24-9D08-6748-B663-ECADEDE01CDE}"/>
              </a:ext>
            </a:extLst>
          </p:cNvPr>
          <p:cNvSpPr txBox="1"/>
          <p:nvPr/>
        </p:nvSpPr>
        <p:spPr>
          <a:xfrm>
            <a:off x="200042" y="4168309"/>
            <a:ext cx="11675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P(correct assignment with 4 whoops)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359BCA-D977-7447-9AA1-8EB47A2F6417}"/>
              </a:ext>
            </a:extLst>
          </p:cNvPr>
          <p:cNvSpPr txBox="1"/>
          <p:nvPr/>
        </p:nvSpPr>
        <p:spPr>
          <a:xfrm>
            <a:off x="-47928" y="5228862"/>
            <a:ext cx="1373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Step 1: Multiply probabilities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5DE095-E89C-4141-83A3-531ECF533164}"/>
              </a:ext>
            </a:extLst>
          </p:cNvPr>
          <p:cNvSpPr txBox="1"/>
          <p:nvPr/>
        </p:nvSpPr>
        <p:spPr>
          <a:xfrm>
            <a:off x="5264687" y="4951862"/>
            <a:ext cx="16626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Step 2: </a:t>
            </a:r>
          </a:p>
          <a:p>
            <a:pPr algn="ctr"/>
            <a:r>
              <a:rPr lang="en-US" dirty="0"/>
              <a:t>Sum probabilities</a:t>
            </a:r>
          </a:p>
          <a:p>
            <a:pPr algn="ctr"/>
            <a:r>
              <a:rPr lang="en-US" dirty="0"/>
              <a:t>=</a:t>
            </a:r>
          </a:p>
          <a:p>
            <a:pPr algn="ctr"/>
            <a:r>
              <a:rPr lang="en-US" dirty="0"/>
              <a:t>0.0360337511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02BA9620-A5CE-9A46-A18E-D1B8C94674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818542"/>
              </p:ext>
            </p:extLst>
          </p:nvPr>
        </p:nvGraphicFramePr>
        <p:xfrm>
          <a:off x="7005209" y="5070079"/>
          <a:ext cx="2824479" cy="272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7993">
                  <a:extLst>
                    <a:ext uri="{9D8B030D-6E8A-4147-A177-3AD203B41FA5}">
                      <a16:colId xmlns:a16="http://schemas.microsoft.com/office/drawing/2014/main" val="1409619606"/>
                    </a:ext>
                  </a:extLst>
                </a:gridCol>
                <a:gridCol w="947737">
                  <a:extLst>
                    <a:ext uri="{9D8B030D-6E8A-4147-A177-3AD203B41FA5}">
                      <a16:colId xmlns:a16="http://schemas.microsoft.com/office/drawing/2014/main" val="832725244"/>
                    </a:ext>
                  </a:extLst>
                </a:gridCol>
                <a:gridCol w="636587">
                  <a:extLst>
                    <a:ext uri="{9D8B030D-6E8A-4147-A177-3AD203B41FA5}">
                      <a16:colId xmlns:a16="http://schemas.microsoft.com/office/drawing/2014/main" val="3461425829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900933196"/>
                    </a:ext>
                  </a:extLst>
                </a:gridCol>
              </a:tblGrid>
              <a:tr h="27268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0.0000000011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0.00001875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1159516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C269800B-BDE0-ED47-9EA4-350AE5C98172}"/>
              </a:ext>
            </a:extLst>
          </p:cNvPr>
          <p:cNvSpPr txBox="1"/>
          <p:nvPr/>
        </p:nvSpPr>
        <p:spPr>
          <a:xfrm>
            <a:off x="7586137" y="4411775"/>
            <a:ext cx="1662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Step 3: </a:t>
            </a:r>
          </a:p>
          <a:p>
            <a:pPr algn="ctr"/>
            <a:r>
              <a:rPr lang="en-US" dirty="0"/>
              <a:t>Divide by sum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3" name="Division 32">
            <a:extLst>
              <a:ext uri="{FF2B5EF4-FFF2-40B4-BE49-F238E27FC236}">
                <a16:creationId xmlns:a16="http://schemas.microsoft.com/office/drawing/2014/main" id="{90A0A5F0-9007-6D42-AEAD-FED0A2BE3EDB}"/>
              </a:ext>
            </a:extLst>
          </p:cNvPr>
          <p:cNvSpPr/>
          <p:nvPr/>
        </p:nvSpPr>
        <p:spPr>
          <a:xfrm>
            <a:off x="8094133" y="5408304"/>
            <a:ext cx="447828" cy="282222"/>
          </a:xfrm>
          <a:prstGeom prst="mathDivid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31D7CA6-CE5C-3244-887E-FC5674DAE5DA}"/>
              </a:ext>
            </a:extLst>
          </p:cNvPr>
          <p:cNvSpPr txBox="1"/>
          <p:nvPr/>
        </p:nvSpPr>
        <p:spPr>
          <a:xfrm>
            <a:off x="7594488" y="5630249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0.0360337511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38418558-B15E-C547-9B32-E136D4D018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541663"/>
              </p:ext>
            </p:extLst>
          </p:nvPr>
        </p:nvGraphicFramePr>
        <p:xfrm>
          <a:off x="7289707" y="6435249"/>
          <a:ext cx="2056679" cy="2303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225">
                  <a:extLst>
                    <a:ext uri="{9D8B030D-6E8A-4147-A177-3AD203B41FA5}">
                      <a16:colId xmlns:a16="http://schemas.microsoft.com/office/drawing/2014/main" val="1355061334"/>
                    </a:ext>
                  </a:extLst>
                </a:gridCol>
                <a:gridCol w="310890">
                  <a:extLst>
                    <a:ext uri="{9D8B030D-6E8A-4147-A177-3AD203B41FA5}">
                      <a16:colId xmlns:a16="http://schemas.microsoft.com/office/drawing/2014/main" val="1387475727"/>
                    </a:ext>
                  </a:extLst>
                </a:gridCol>
                <a:gridCol w="654756">
                  <a:extLst>
                    <a:ext uri="{9D8B030D-6E8A-4147-A177-3AD203B41FA5}">
                      <a16:colId xmlns:a16="http://schemas.microsoft.com/office/drawing/2014/main" val="1379891188"/>
                    </a:ext>
                  </a:extLst>
                </a:gridCol>
                <a:gridCol w="687808">
                  <a:extLst>
                    <a:ext uri="{9D8B030D-6E8A-4147-A177-3AD203B41FA5}">
                      <a16:colId xmlns:a16="http://schemas.microsoft.com/office/drawing/2014/main" val="591667718"/>
                    </a:ext>
                  </a:extLst>
                </a:gridCol>
              </a:tblGrid>
              <a:tr h="230390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0.999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~0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0.0004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0.0005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76103712"/>
                  </a:ext>
                </a:extLst>
              </a:tr>
            </a:tbl>
          </a:graphicData>
        </a:graphic>
      </p:graphicFrame>
      <p:sp>
        <p:nvSpPr>
          <p:cNvPr id="37" name="Equal 36">
            <a:extLst>
              <a:ext uri="{FF2B5EF4-FFF2-40B4-BE49-F238E27FC236}">
                <a16:creationId xmlns:a16="http://schemas.microsoft.com/office/drawing/2014/main" id="{3F3AB6A1-BF6C-5048-9CC2-8454A2268B08}"/>
              </a:ext>
            </a:extLst>
          </p:cNvPr>
          <p:cNvSpPr/>
          <p:nvPr/>
        </p:nvSpPr>
        <p:spPr>
          <a:xfrm>
            <a:off x="8094133" y="5999581"/>
            <a:ext cx="447828" cy="28749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6DEB10A3-5566-1B47-877C-F69BCB8CDA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166027"/>
              </p:ext>
            </p:extLst>
          </p:nvPr>
        </p:nvGraphicFramePr>
        <p:xfrm>
          <a:off x="8601623" y="3689082"/>
          <a:ext cx="2983064" cy="40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5766">
                  <a:extLst>
                    <a:ext uri="{9D8B030D-6E8A-4147-A177-3AD203B41FA5}">
                      <a16:colId xmlns:a16="http://schemas.microsoft.com/office/drawing/2014/main" val="4266826030"/>
                    </a:ext>
                  </a:extLst>
                </a:gridCol>
                <a:gridCol w="745766">
                  <a:extLst>
                    <a:ext uri="{9D8B030D-6E8A-4147-A177-3AD203B41FA5}">
                      <a16:colId xmlns:a16="http://schemas.microsoft.com/office/drawing/2014/main" val="2773622344"/>
                    </a:ext>
                  </a:extLst>
                </a:gridCol>
                <a:gridCol w="745766">
                  <a:extLst>
                    <a:ext uri="{9D8B030D-6E8A-4147-A177-3AD203B41FA5}">
                      <a16:colId xmlns:a16="http://schemas.microsoft.com/office/drawing/2014/main" val="1056282189"/>
                    </a:ext>
                  </a:extLst>
                </a:gridCol>
                <a:gridCol w="745766">
                  <a:extLst>
                    <a:ext uri="{9D8B030D-6E8A-4147-A177-3AD203B41FA5}">
                      <a16:colId xmlns:a16="http://schemas.microsoft.com/office/drawing/2014/main" val="149944524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4886205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0.9302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0.0349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0.0233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0.0116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47171136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C3DD5F6C-B4D7-1549-BA37-985F237B8D2A}"/>
              </a:ext>
            </a:extLst>
          </p:cNvPr>
          <p:cNvSpPr txBox="1"/>
          <p:nvPr/>
        </p:nvSpPr>
        <p:spPr>
          <a:xfrm>
            <a:off x="8881032" y="3112358"/>
            <a:ext cx="2424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P(correct assignment with 2 whoops)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959A8FF-EE70-8441-9880-931CA4AE7EFA}"/>
              </a:ext>
            </a:extLst>
          </p:cNvPr>
          <p:cNvSpPr txBox="1"/>
          <p:nvPr/>
        </p:nvSpPr>
        <p:spPr>
          <a:xfrm>
            <a:off x="10329333" y="4527979"/>
            <a:ext cx="1662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Step 4: 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Select correct assignment probability</a:t>
            </a:r>
          </a:p>
        </p:txBody>
      </p: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F762D2AC-5AAF-FC4E-9DE0-48C61DB129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002514"/>
              </p:ext>
            </p:extLst>
          </p:nvPr>
        </p:nvGraphicFramePr>
        <p:xfrm>
          <a:off x="10016481" y="5884386"/>
          <a:ext cx="2056679" cy="2303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225">
                  <a:extLst>
                    <a:ext uri="{9D8B030D-6E8A-4147-A177-3AD203B41FA5}">
                      <a16:colId xmlns:a16="http://schemas.microsoft.com/office/drawing/2014/main" val="1355061334"/>
                    </a:ext>
                  </a:extLst>
                </a:gridCol>
                <a:gridCol w="310890">
                  <a:extLst>
                    <a:ext uri="{9D8B030D-6E8A-4147-A177-3AD203B41FA5}">
                      <a16:colId xmlns:a16="http://schemas.microsoft.com/office/drawing/2014/main" val="1387475727"/>
                    </a:ext>
                  </a:extLst>
                </a:gridCol>
                <a:gridCol w="654756">
                  <a:extLst>
                    <a:ext uri="{9D8B030D-6E8A-4147-A177-3AD203B41FA5}">
                      <a16:colId xmlns:a16="http://schemas.microsoft.com/office/drawing/2014/main" val="1379891188"/>
                    </a:ext>
                  </a:extLst>
                </a:gridCol>
                <a:gridCol w="687808">
                  <a:extLst>
                    <a:ext uri="{9D8B030D-6E8A-4147-A177-3AD203B41FA5}">
                      <a16:colId xmlns:a16="http://schemas.microsoft.com/office/drawing/2014/main" val="591667718"/>
                    </a:ext>
                  </a:extLst>
                </a:gridCol>
              </a:tblGrid>
              <a:tr h="230390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0.999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~0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0.0004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0.0005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76103712"/>
                  </a:ext>
                </a:extLst>
              </a:tr>
            </a:tbl>
          </a:graphicData>
        </a:graphic>
      </p:graphicFrame>
      <p:sp>
        <p:nvSpPr>
          <p:cNvPr id="43" name="Donut 42">
            <a:extLst>
              <a:ext uri="{FF2B5EF4-FFF2-40B4-BE49-F238E27FC236}">
                <a16:creationId xmlns:a16="http://schemas.microsoft.com/office/drawing/2014/main" id="{33CEDE6D-6273-344E-AF46-A6C1CA6AA65D}"/>
              </a:ext>
            </a:extLst>
          </p:cNvPr>
          <p:cNvSpPr/>
          <p:nvPr/>
        </p:nvSpPr>
        <p:spPr>
          <a:xfrm>
            <a:off x="9882690" y="5728308"/>
            <a:ext cx="643909" cy="558763"/>
          </a:xfrm>
          <a:prstGeom prst="donut">
            <a:avLst>
              <a:gd name="adj" fmla="val 10683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95BA50C-3892-E544-8ED7-3ABFEA7B9143}"/>
              </a:ext>
            </a:extLst>
          </p:cNvPr>
          <p:cNvCxnSpPr>
            <a:cxnSpLocks/>
          </p:cNvCxnSpPr>
          <p:nvPr/>
        </p:nvCxnSpPr>
        <p:spPr>
          <a:xfrm>
            <a:off x="677333" y="4505401"/>
            <a:ext cx="11429694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8ED4CED-CA59-D747-A3D0-1981B2DE2AEF}"/>
              </a:ext>
            </a:extLst>
          </p:cNvPr>
          <p:cNvCxnSpPr>
            <a:cxnSpLocks/>
          </p:cNvCxnSpPr>
          <p:nvPr/>
        </p:nvCxnSpPr>
        <p:spPr>
          <a:xfrm>
            <a:off x="677333" y="4218923"/>
            <a:ext cx="11429694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294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B26132E-764C-144A-9BE7-9AAD2187359D}"/>
              </a:ext>
            </a:extLst>
          </p:cNvPr>
          <p:cNvSpPr/>
          <p:nvPr/>
        </p:nvSpPr>
        <p:spPr>
          <a:xfrm>
            <a:off x="1751525" y="424070"/>
            <a:ext cx="6419651" cy="3990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AD674F-4C60-6C4E-A88D-0AA954B7F0AE}"/>
              </a:ext>
            </a:extLst>
          </p:cNvPr>
          <p:cNvSpPr/>
          <p:nvPr/>
        </p:nvSpPr>
        <p:spPr>
          <a:xfrm>
            <a:off x="1890741" y="538947"/>
            <a:ext cx="2343818" cy="5861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93E4C9-19F6-9248-8538-9FA2C26F5ADA}"/>
              </a:ext>
            </a:extLst>
          </p:cNvPr>
          <p:cNvSpPr/>
          <p:nvPr/>
        </p:nvSpPr>
        <p:spPr>
          <a:xfrm>
            <a:off x="4339957" y="540649"/>
            <a:ext cx="3635192" cy="5797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EE6277-A357-354F-B401-F965C5B6C5CA}"/>
              </a:ext>
            </a:extLst>
          </p:cNvPr>
          <p:cNvSpPr/>
          <p:nvPr/>
        </p:nvSpPr>
        <p:spPr>
          <a:xfrm>
            <a:off x="8429934" y="1098538"/>
            <a:ext cx="3494778" cy="5796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EAE24C-F114-1748-9A93-89100F2FB3D6}"/>
              </a:ext>
            </a:extLst>
          </p:cNvPr>
          <p:cNvSpPr/>
          <p:nvPr/>
        </p:nvSpPr>
        <p:spPr>
          <a:xfrm>
            <a:off x="8951260" y="1839583"/>
            <a:ext cx="2411896" cy="5796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0DC72A-44CF-444C-9846-50A1D1CCC2AA}"/>
              </a:ext>
            </a:extLst>
          </p:cNvPr>
          <p:cNvSpPr/>
          <p:nvPr/>
        </p:nvSpPr>
        <p:spPr>
          <a:xfrm>
            <a:off x="8990643" y="3391026"/>
            <a:ext cx="2326316" cy="5861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0B154E6-8D02-2346-8252-E02086FBEBC9}"/>
              </a:ext>
            </a:extLst>
          </p:cNvPr>
          <p:cNvSpPr/>
          <p:nvPr/>
        </p:nvSpPr>
        <p:spPr>
          <a:xfrm>
            <a:off x="8297186" y="424070"/>
            <a:ext cx="3761075" cy="3990275"/>
          </a:xfrm>
          <a:prstGeom prst="rect">
            <a:avLst/>
          </a:prstGeom>
          <a:noFill/>
          <a:ln w="57150">
            <a:solidFill>
              <a:schemeClr val="accent5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D13FB7E-274A-674D-892B-EEE904BFA080}"/>
              </a:ext>
            </a:extLst>
          </p:cNvPr>
          <p:cNvSpPr txBox="1"/>
          <p:nvPr/>
        </p:nvSpPr>
        <p:spPr>
          <a:xfrm>
            <a:off x="221132" y="682750"/>
            <a:ext cx="1401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Individual 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F5A141D-A159-3245-AC7D-6F22D48CB85E}"/>
              </a:ext>
            </a:extLst>
          </p:cNvPr>
          <p:cNvSpPr txBox="1"/>
          <p:nvPr/>
        </p:nvSpPr>
        <p:spPr>
          <a:xfrm>
            <a:off x="223807" y="2107903"/>
            <a:ext cx="1401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Individual B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3103323-464A-374A-B45B-B3B836FBA8DD}"/>
              </a:ext>
            </a:extLst>
          </p:cNvPr>
          <p:cNvSpPr txBox="1"/>
          <p:nvPr/>
        </p:nvSpPr>
        <p:spPr>
          <a:xfrm>
            <a:off x="223639" y="2930318"/>
            <a:ext cx="1401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Individual C</a:t>
            </a:r>
          </a:p>
        </p:txBody>
      </p:sp>
      <p:sp>
        <p:nvSpPr>
          <p:cNvPr id="40" name="Bent-Up Arrow 39">
            <a:extLst>
              <a:ext uri="{FF2B5EF4-FFF2-40B4-BE49-F238E27FC236}">
                <a16:creationId xmlns:a16="http://schemas.microsoft.com/office/drawing/2014/main" id="{EB343E83-C4BD-A544-A585-9A91B45127AF}"/>
              </a:ext>
            </a:extLst>
          </p:cNvPr>
          <p:cNvSpPr/>
          <p:nvPr/>
        </p:nvSpPr>
        <p:spPr>
          <a:xfrm rot="5400000">
            <a:off x="2251523" y="5199359"/>
            <a:ext cx="945931" cy="1043833"/>
          </a:xfrm>
          <a:prstGeom prst="bentUpArrow">
            <a:avLst>
              <a:gd name="adj1" fmla="val 25000"/>
              <a:gd name="adj2" fmla="val 25949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9CB0188-171E-8B4C-B604-A70577D81B51}"/>
              </a:ext>
            </a:extLst>
          </p:cNvPr>
          <p:cNvSpPr txBox="1"/>
          <p:nvPr/>
        </p:nvSpPr>
        <p:spPr>
          <a:xfrm>
            <a:off x="1605827" y="4481204"/>
            <a:ext cx="32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 with all the whoops from  n-1 individuals from each clan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DA26D28-EAD9-814F-BEEE-90AE3B4891D2}"/>
              </a:ext>
            </a:extLst>
          </p:cNvPr>
          <p:cNvSpPr/>
          <p:nvPr/>
        </p:nvSpPr>
        <p:spPr>
          <a:xfrm>
            <a:off x="3361054" y="5425809"/>
            <a:ext cx="1401660" cy="945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 Random Forest</a:t>
            </a:r>
          </a:p>
        </p:txBody>
      </p:sp>
      <p:sp>
        <p:nvSpPr>
          <p:cNvPr id="43" name="Down Arrow 42">
            <a:extLst>
              <a:ext uri="{FF2B5EF4-FFF2-40B4-BE49-F238E27FC236}">
                <a16:creationId xmlns:a16="http://schemas.microsoft.com/office/drawing/2014/main" id="{A7858A43-E682-3A44-8A11-48EC137ED1D2}"/>
              </a:ext>
            </a:extLst>
          </p:cNvPr>
          <p:cNvSpPr/>
          <p:nvPr/>
        </p:nvSpPr>
        <p:spPr>
          <a:xfrm rot="16200000">
            <a:off x="6199208" y="5412409"/>
            <a:ext cx="881098" cy="9727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088C975-B717-0C40-B8BB-C3AFE5F0C335}"/>
              </a:ext>
            </a:extLst>
          </p:cNvPr>
          <p:cNvSpPr txBox="1"/>
          <p:nvPr/>
        </p:nvSpPr>
        <p:spPr>
          <a:xfrm>
            <a:off x="8576331" y="4425368"/>
            <a:ext cx="33761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random forest with the whoops from one individual from each clan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274F20F-1D1F-194C-AC5C-E91D6C716886}"/>
              </a:ext>
            </a:extLst>
          </p:cNvPr>
          <p:cNvGrpSpPr/>
          <p:nvPr/>
        </p:nvGrpSpPr>
        <p:grpSpPr>
          <a:xfrm>
            <a:off x="2051518" y="687204"/>
            <a:ext cx="2006677" cy="258760"/>
            <a:chOff x="2568061" y="1176934"/>
            <a:chExt cx="2006677" cy="25876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F7F2AE0-AEF4-F84A-8BA4-7343FF351922}"/>
                </a:ext>
              </a:extLst>
            </p:cNvPr>
            <p:cNvSpPr/>
            <p:nvPr/>
          </p:nvSpPr>
          <p:spPr>
            <a:xfrm>
              <a:off x="2568061" y="1176934"/>
              <a:ext cx="578069" cy="25876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48FEAE1-ED2E-7145-AD48-3ADA407EA248}"/>
                </a:ext>
              </a:extLst>
            </p:cNvPr>
            <p:cNvSpPr/>
            <p:nvPr/>
          </p:nvSpPr>
          <p:spPr>
            <a:xfrm>
              <a:off x="3292589" y="1176934"/>
              <a:ext cx="578069" cy="25876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CFAEFC4-CB42-C948-AF69-B6ABAB4FC5F3}"/>
                </a:ext>
              </a:extLst>
            </p:cNvPr>
            <p:cNvSpPr/>
            <p:nvPr/>
          </p:nvSpPr>
          <p:spPr>
            <a:xfrm>
              <a:off x="3996669" y="1176934"/>
              <a:ext cx="578069" cy="25876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70FBC7D-0427-EB45-BBC7-B0524D2AF95A}"/>
                    </a:ext>
                  </a:extLst>
                </p14:cNvPr>
                <p14:cNvContentPartPr/>
                <p14:nvPr/>
              </p14:nvContentPartPr>
              <p14:xfrm>
                <a:off x="2650549" y="1219718"/>
                <a:ext cx="407880" cy="1497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70FBC7D-0427-EB45-BBC7-B0524D2AF95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32549" y="1201718"/>
                  <a:ext cx="443520" cy="1854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25B48E43-05EE-704B-85B4-C88A4F595B66}"/>
                </a:ext>
              </a:extLst>
            </p:cNvPr>
            <p:cNvGrpSpPr/>
            <p:nvPr/>
          </p:nvGrpSpPr>
          <p:grpSpPr>
            <a:xfrm>
              <a:off x="3369829" y="1247078"/>
              <a:ext cx="1054800" cy="128520"/>
              <a:chOff x="3366292" y="1219770"/>
              <a:chExt cx="1054800" cy="128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5CCA61E5-FC98-0847-9490-EA9DD896CCDC}"/>
                      </a:ext>
                    </a:extLst>
                  </p14:cNvPr>
                  <p14:cNvContentPartPr/>
                  <p14:nvPr/>
                </p14:nvContentPartPr>
                <p14:xfrm>
                  <a:off x="3366292" y="1219770"/>
                  <a:ext cx="403920" cy="12852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5CCA61E5-FC98-0847-9490-EA9DD896CCDC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3348652" y="1202130"/>
                    <a:ext cx="439560" cy="164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0D0D1873-9E82-B84C-B4A3-FF6436C6D033}"/>
                      </a:ext>
                    </a:extLst>
                  </p14:cNvPr>
                  <p14:cNvContentPartPr/>
                  <p14:nvPr/>
                </p14:nvContentPartPr>
                <p14:xfrm>
                  <a:off x="4154332" y="1309410"/>
                  <a:ext cx="266760" cy="684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0D0D1873-9E82-B84C-B4A3-FF6436C6D033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136332" y="1291770"/>
                    <a:ext cx="302400" cy="4248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679795F-D511-7F41-A22F-CB1838E5AC93}"/>
              </a:ext>
            </a:extLst>
          </p:cNvPr>
          <p:cNvGrpSpPr/>
          <p:nvPr/>
        </p:nvGrpSpPr>
        <p:grpSpPr>
          <a:xfrm>
            <a:off x="9148193" y="3562582"/>
            <a:ext cx="2006677" cy="258760"/>
            <a:chOff x="2568061" y="1176934"/>
            <a:chExt cx="2006677" cy="25876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39E5D7A-CF8E-4A41-A63B-490D728F25D8}"/>
                </a:ext>
              </a:extLst>
            </p:cNvPr>
            <p:cNvSpPr/>
            <p:nvPr/>
          </p:nvSpPr>
          <p:spPr>
            <a:xfrm>
              <a:off x="2568061" y="1176934"/>
              <a:ext cx="578069" cy="25876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63117D0-9762-4F49-941D-05B0D6EC910E}"/>
                </a:ext>
              </a:extLst>
            </p:cNvPr>
            <p:cNvSpPr/>
            <p:nvPr/>
          </p:nvSpPr>
          <p:spPr>
            <a:xfrm>
              <a:off x="3292589" y="1176934"/>
              <a:ext cx="578069" cy="25876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6213CBF-1CA8-2040-9B95-0AB01B13BB09}"/>
                </a:ext>
              </a:extLst>
            </p:cNvPr>
            <p:cNvSpPr/>
            <p:nvPr/>
          </p:nvSpPr>
          <p:spPr>
            <a:xfrm>
              <a:off x="3996669" y="1176934"/>
              <a:ext cx="578069" cy="25876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F1CF728-EB8F-1E48-ADDC-0A9565B05CFA}"/>
                    </a:ext>
                  </a:extLst>
                </p14:cNvPr>
                <p14:cNvContentPartPr/>
                <p14:nvPr/>
              </p14:nvContentPartPr>
              <p14:xfrm>
                <a:off x="2650549" y="1219718"/>
                <a:ext cx="407880" cy="1497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F1CF728-EB8F-1E48-ADDC-0A9565B05CF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32549" y="1201718"/>
                  <a:ext cx="443520" cy="1854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D8479D62-3EEB-E94F-B055-0185CE6B6002}"/>
                </a:ext>
              </a:extLst>
            </p:cNvPr>
            <p:cNvGrpSpPr/>
            <p:nvPr/>
          </p:nvGrpSpPr>
          <p:grpSpPr>
            <a:xfrm>
              <a:off x="3369829" y="1247078"/>
              <a:ext cx="1054800" cy="128520"/>
              <a:chOff x="3366292" y="1219770"/>
              <a:chExt cx="1054800" cy="128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B5C6143F-C83A-E940-B353-A9E424C17DD8}"/>
                      </a:ext>
                    </a:extLst>
                  </p14:cNvPr>
                  <p14:cNvContentPartPr/>
                  <p14:nvPr/>
                </p14:nvContentPartPr>
                <p14:xfrm>
                  <a:off x="3366292" y="1219770"/>
                  <a:ext cx="403920" cy="128520"/>
                </p14:xfrm>
              </p:contentPart>
            </mc:Choice>
            <mc:Fallback xmlns="">
              <p:pic>
                <p:nvPicPr>
                  <p:cNvPr id="67" name="Ink 66">
                    <a:extLst>
                      <a:ext uri="{FF2B5EF4-FFF2-40B4-BE49-F238E27FC236}">
                        <a16:creationId xmlns:a16="http://schemas.microsoft.com/office/drawing/2014/main" id="{B5C6143F-C83A-E940-B353-A9E424C17DD8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3348652" y="1202130"/>
                    <a:ext cx="439560" cy="164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5E52B449-B11E-1444-B8E9-502FA7BDF494}"/>
                      </a:ext>
                    </a:extLst>
                  </p14:cNvPr>
                  <p14:cNvContentPartPr/>
                  <p14:nvPr/>
                </p14:nvContentPartPr>
                <p14:xfrm>
                  <a:off x="4154332" y="1309410"/>
                  <a:ext cx="266760" cy="6840"/>
                </p14:xfrm>
              </p:contentPart>
            </mc:Choice>
            <mc:Fallback xmlns="">
              <p:pic>
                <p:nvPicPr>
                  <p:cNvPr id="68" name="Ink 67">
                    <a:extLst>
                      <a:ext uri="{FF2B5EF4-FFF2-40B4-BE49-F238E27FC236}">
                        <a16:creationId xmlns:a16="http://schemas.microsoft.com/office/drawing/2014/main" id="{5E52B449-B11E-1444-B8E9-502FA7BDF494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136332" y="1291770"/>
                    <a:ext cx="302400" cy="4248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077623EF-58D4-4744-804A-CABD3AF10211}"/>
              </a:ext>
            </a:extLst>
          </p:cNvPr>
          <p:cNvGrpSpPr/>
          <p:nvPr/>
        </p:nvGrpSpPr>
        <p:grpSpPr>
          <a:xfrm>
            <a:off x="9134948" y="2011391"/>
            <a:ext cx="2006677" cy="258760"/>
            <a:chOff x="5347455" y="2006712"/>
            <a:chExt cx="2006677" cy="25876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134479C-06D4-444F-9E3F-64E540049099}"/>
                </a:ext>
              </a:extLst>
            </p:cNvPr>
            <p:cNvSpPr/>
            <p:nvPr/>
          </p:nvSpPr>
          <p:spPr>
            <a:xfrm>
              <a:off x="6071983" y="2006712"/>
              <a:ext cx="578069" cy="25876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EDA0DA-A23D-D449-9B18-02AA2110F382}"/>
                </a:ext>
              </a:extLst>
            </p:cNvPr>
            <p:cNvSpPr/>
            <p:nvPr/>
          </p:nvSpPr>
          <p:spPr>
            <a:xfrm>
              <a:off x="6776063" y="2006712"/>
              <a:ext cx="578069" cy="25876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2D2344FB-1EA7-EF45-A0DE-50371118517D}"/>
                </a:ext>
              </a:extLst>
            </p:cNvPr>
            <p:cNvGrpSpPr/>
            <p:nvPr/>
          </p:nvGrpSpPr>
          <p:grpSpPr>
            <a:xfrm>
              <a:off x="5347455" y="2006712"/>
              <a:ext cx="1856568" cy="258760"/>
              <a:chOff x="5347455" y="2006712"/>
              <a:chExt cx="1856568" cy="258760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5B2DB316-D8B1-B14B-9CE9-220C1D52048C}"/>
                  </a:ext>
                </a:extLst>
              </p:cNvPr>
              <p:cNvSpPr/>
              <p:nvPr/>
            </p:nvSpPr>
            <p:spPr>
              <a:xfrm>
                <a:off x="5347455" y="2006712"/>
                <a:ext cx="578069" cy="25876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73" name="Ink 72">
                    <a:extLst>
                      <a:ext uri="{FF2B5EF4-FFF2-40B4-BE49-F238E27FC236}">
                        <a16:creationId xmlns:a16="http://schemas.microsoft.com/office/drawing/2014/main" id="{3034B3B7-8348-EE41-B43D-BC88F80425B4}"/>
                      </a:ext>
                    </a:extLst>
                  </p14:cNvPr>
                  <p14:cNvContentPartPr/>
                  <p14:nvPr/>
                </p14:nvContentPartPr>
                <p14:xfrm>
                  <a:off x="5429943" y="2049496"/>
                  <a:ext cx="407880" cy="149760"/>
                </p14:xfrm>
              </p:contentPart>
            </mc:Choice>
            <mc:Fallback xmlns="">
              <p:pic>
                <p:nvPicPr>
                  <p:cNvPr id="73" name="Ink 72">
                    <a:extLst>
                      <a:ext uri="{FF2B5EF4-FFF2-40B4-BE49-F238E27FC236}">
                        <a16:creationId xmlns:a16="http://schemas.microsoft.com/office/drawing/2014/main" id="{3034B3B7-8348-EE41-B43D-BC88F80425B4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411943" y="2031496"/>
                    <a:ext cx="443520" cy="18540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B1D77038-028D-9544-BFCB-D104A3373509}"/>
                  </a:ext>
                </a:extLst>
              </p:cNvPr>
              <p:cNvGrpSpPr/>
              <p:nvPr/>
            </p:nvGrpSpPr>
            <p:grpSpPr>
              <a:xfrm>
                <a:off x="6149223" y="2076856"/>
                <a:ext cx="1054800" cy="128520"/>
                <a:chOff x="3366292" y="1219770"/>
                <a:chExt cx="1054800" cy="12852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13">
                  <p14:nvContentPartPr>
                    <p14:cNvPr id="75" name="Ink 74">
                      <a:extLst>
                        <a:ext uri="{FF2B5EF4-FFF2-40B4-BE49-F238E27FC236}">
                          <a16:creationId xmlns:a16="http://schemas.microsoft.com/office/drawing/2014/main" id="{5E25F284-2767-0342-9CC4-99881E8F1DA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366292" y="1219770"/>
                    <a:ext cx="403920" cy="128520"/>
                  </p14:xfrm>
                </p:contentPart>
              </mc:Choice>
              <mc:Fallback xmlns="">
                <p:pic>
                  <p:nvPicPr>
                    <p:cNvPr id="75" name="Ink 74">
                      <a:extLst>
                        <a:ext uri="{FF2B5EF4-FFF2-40B4-BE49-F238E27FC236}">
                          <a16:creationId xmlns:a16="http://schemas.microsoft.com/office/drawing/2014/main" id="{5E25F284-2767-0342-9CC4-99881E8F1DAC}"/>
                        </a:ext>
                      </a:extLst>
                    </p:cNvPr>
                    <p:cNvPicPr/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3348652" y="1202130"/>
                      <a:ext cx="439560" cy="1641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4">
                  <p14:nvContentPartPr>
                    <p14:cNvPr id="76" name="Ink 75">
                      <a:extLst>
                        <a:ext uri="{FF2B5EF4-FFF2-40B4-BE49-F238E27FC236}">
                          <a16:creationId xmlns:a16="http://schemas.microsoft.com/office/drawing/2014/main" id="{9126AF39-BD25-A347-BA47-26768DE5230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154332" y="1309410"/>
                    <a:ext cx="266760" cy="684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9126AF39-BD25-A347-BA47-26768DE5230A}"/>
                        </a:ext>
                      </a:extLst>
                    </p:cNvPr>
                    <p:cNvPicPr/>
                    <p:nvPr/>
                  </p:nvPicPr>
                  <p:blipFill>
                    <a:blip r:embed="rId8"/>
                    <a:stretch>
                      <a:fillRect/>
                    </a:stretch>
                  </p:blipFill>
                  <p:spPr>
                    <a:xfrm>
                      <a:off x="4136332" y="1291770"/>
                      <a:ext cx="302400" cy="424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F8AEA3C1-8BC4-9245-9C07-BE0D46082669}"/>
              </a:ext>
            </a:extLst>
          </p:cNvPr>
          <p:cNvGrpSpPr/>
          <p:nvPr/>
        </p:nvGrpSpPr>
        <p:grpSpPr>
          <a:xfrm>
            <a:off x="4472354" y="707140"/>
            <a:ext cx="578069" cy="258760"/>
            <a:chOff x="4250054" y="681912"/>
            <a:chExt cx="578069" cy="258760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25889D68-FBA8-044E-9505-54DC26255C82}"/>
                </a:ext>
              </a:extLst>
            </p:cNvPr>
            <p:cNvSpPr/>
            <p:nvPr/>
          </p:nvSpPr>
          <p:spPr>
            <a:xfrm>
              <a:off x="4250054" y="681912"/>
              <a:ext cx="578069" cy="25876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283A885-8F50-2B45-B59F-19210C5EE203}"/>
                    </a:ext>
                  </a:extLst>
                </p14:cNvPr>
                <p14:cNvContentPartPr/>
                <p14:nvPr/>
              </p14:nvContentPartPr>
              <p14:xfrm>
                <a:off x="4332542" y="724696"/>
                <a:ext cx="407880" cy="1497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283A885-8F50-2B45-B59F-19210C5EE20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314542" y="706696"/>
                  <a:ext cx="443520" cy="18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ABB5A1A5-88E4-274A-82C3-8D849E0150AD}"/>
              </a:ext>
            </a:extLst>
          </p:cNvPr>
          <p:cNvGrpSpPr/>
          <p:nvPr/>
        </p:nvGrpSpPr>
        <p:grpSpPr>
          <a:xfrm>
            <a:off x="5174447" y="707140"/>
            <a:ext cx="578069" cy="258760"/>
            <a:chOff x="4920264" y="681912"/>
            <a:chExt cx="578069" cy="258760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F8E8258-A42A-8F4E-8198-B54EA82ED178}"/>
                </a:ext>
              </a:extLst>
            </p:cNvPr>
            <p:cNvSpPr/>
            <p:nvPr/>
          </p:nvSpPr>
          <p:spPr>
            <a:xfrm>
              <a:off x="4920264" y="681912"/>
              <a:ext cx="578069" cy="25876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83C00CA-2A6B-ED46-95C2-3F41796E92C0}"/>
                    </a:ext>
                  </a:extLst>
                </p14:cNvPr>
                <p14:cNvContentPartPr/>
                <p14:nvPr/>
              </p14:nvContentPartPr>
              <p14:xfrm>
                <a:off x="5013429" y="745936"/>
                <a:ext cx="403920" cy="1285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83C00CA-2A6B-ED46-95C2-3F41796E92C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995789" y="728296"/>
                  <a:ext cx="439560" cy="16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1590C71-84D9-EE47-8A40-FDE4724DA32C}"/>
              </a:ext>
            </a:extLst>
          </p:cNvPr>
          <p:cNvGrpSpPr/>
          <p:nvPr/>
        </p:nvGrpSpPr>
        <p:grpSpPr>
          <a:xfrm>
            <a:off x="7280728" y="707140"/>
            <a:ext cx="578069" cy="258760"/>
            <a:chOff x="6824429" y="681912"/>
            <a:chExt cx="578069" cy="258760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35AA404-4465-2E4E-BB25-DE772CF22E8E}"/>
                </a:ext>
              </a:extLst>
            </p:cNvPr>
            <p:cNvSpPr/>
            <p:nvPr/>
          </p:nvSpPr>
          <p:spPr>
            <a:xfrm>
              <a:off x="6824429" y="681912"/>
              <a:ext cx="578069" cy="25876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CB77781-6A15-CA49-ADAE-1F312FDCE62B}"/>
                    </a:ext>
                  </a:extLst>
                </p14:cNvPr>
                <p14:cNvContentPartPr/>
                <p14:nvPr/>
              </p14:nvContentPartPr>
              <p14:xfrm>
                <a:off x="6978989" y="816584"/>
                <a:ext cx="266760" cy="68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CB77781-6A15-CA49-ADAE-1F312FDCE62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960989" y="798584"/>
                  <a:ext cx="302400" cy="424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F65DDFE8-A9EF-4149-BE57-50632E07AEFD}"/>
              </a:ext>
            </a:extLst>
          </p:cNvPr>
          <p:cNvSpPr/>
          <p:nvPr/>
        </p:nvSpPr>
        <p:spPr>
          <a:xfrm>
            <a:off x="8546369" y="1236886"/>
            <a:ext cx="578069" cy="25876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E0BD4C7-63B4-4747-993C-0CD5F2E56854}"/>
              </a:ext>
            </a:extLst>
          </p:cNvPr>
          <p:cNvSpPr/>
          <p:nvPr/>
        </p:nvSpPr>
        <p:spPr>
          <a:xfrm>
            <a:off x="9222272" y="1236886"/>
            <a:ext cx="578069" cy="25876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5298BE5-30CA-BE49-8942-5DE0CC470D2C}"/>
              </a:ext>
            </a:extLst>
          </p:cNvPr>
          <p:cNvGrpSpPr/>
          <p:nvPr/>
        </p:nvGrpSpPr>
        <p:grpSpPr>
          <a:xfrm>
            <a:off x="5876541" y="707140"/>
            <a:ext cx="578069" cy="258760"/>
            <a:chOff x="5657135" y="681912"/>
            <a:chExt cx="578069" cy="258760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B504CDD-9223-BA4A-AA48-6F6CE7AE68ED}"/>
                </a:ext>
              </a:extLst>
            </p:cNvPr>
            <p:cNvSpPr/>
            <p:nvPr/>
          </p:nvSpPr>
          <p:spPr>
            <a:xfrm>
              <a:off x="5657135" y="681912"/>
              <a:ext cx="578069" cy="25876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A306E397-896C-2947-9F00-A4C232DD4B83}"/>
                    </a:ext>
                  </a:extLst>
                </p14:cNvPr>
                <p14:cNvContentPartPr/>
                <p14:nvPr/>
              </p14:nvContentPartPr>
              <p14:xfrm>
                <a:off x="5739623" y="724696"/>
                <a:ext cx="407880" cy="1497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A306E397-896C-2947-9F00-A4C232DD4B8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21623" y="706696"/>
                  <a:ext cx="443520" cy="18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C5B6089-231C-3040-B74D-D1EF32EB971A}"/>
              </a:ext>
            </a:extLst>
          </p:cNvPr>
          <p:cNvGrpSpPr/>
          <p:nvPr/>
        </p:nvGrpSpPr>
        <p:grpSpPr>
          <a:xfrm>
            <a:off x="6578635" y="707140"/>
            <a:ext cx="578069" cy="258760"/>
            <a:chOff x="6292388" y="680063"/>
            <a:chExt cx="578069" cy="25876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8A6D0C7-4C04-B040-ADAA-9738EBB56E12}"/>
                </a:ext>
              </a:extLst>
            </p:cNvPr>
            <p:cNvSpPr/>
            <p:nvPr/>
          </p:nvSpPr>
          <p:spPr>
            <a:xfrm>
              <a:off x="6292388" y="680063"/>
              <a:ext cx="578069" cy="25876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6A079E8-4815-EB40-828B-D82809DE66D1}"/>
                    </a:ext>
                  </a:extLst>
                </p14:cNvPr>
                <p14:cNvContentPartPr/>
                <p14:nvPr/>
              </p14:nvContentPartPr>
              <p14:xfrm>
                <a:off x="6374876" y="722847"/>
                <a:ext cx="407880" cy="1497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6A079E8-4815-EB40-828B-D82809DE66D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356876" y="704847"/>
                  <a:ext cx="443520" cy="18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788B54B3-A671-8543-A8AC-2EA5BCA3B133}"/>
              </a:ext>
            </a:extLst>
          </p:cNvPr>
          <p:cNvGrpSpPr/>
          <p:nvPr/>
        </p:nvGrpSpPr>
        <p:grpSpPr>
          <a:xfrm>
            <a:off x="1890741" y="1244968"/>
            <a:ext cx="3159682" cy="586166"/>
            <a:chOff x="1710626" y="1244968"/>
            <a:chExt cx="3159682" cy="586166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6040E0F9-B438-7143-B1E6-6D3BB473E1A3}"/>
                </a:ext>
              </a:extLst>
            </p:cNvPr>
            <p:cNvSpPr/>
            <p:nvPr/>
          </p:nvSpPr>
          <p:spPr>
            <a:xfrm>
              <a:off x="1710626" y="1244968"/>
              <a:ext cx="3159682" cy="58616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F81BB96A-CFD6-9E44-BF03-329E608A7D2A}"/>
                </a:ext>
              </a:extLst>
            </p:cNvPr>
            <p:cNvGrpSpPr/>
            <p:nvPr/>
          </p:nvGrpSpPr>
          <p:grpSpPr>
            <a:xfrm>
              <a:off x="1887159" y="1390744"/>
              <a:ext cx="2741379" cy="262404"/>
              <a:chOff x="1887159" y="1390744"/>
              <a:chExt cx="2741379" cy="262404"/>
            </a:xfrm>
          </p:grpSpPr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40A6E9F5-9761-DE46-8430-6914ECC95A9B}"/>
                  </a:ext>
                </a:extLst>
              </p:cNvPr>
              <p:cNvGrpSpPr/>
              <p:nvPr/>
            </p:nvGrpSpPr>
            <p:grpSpPr>
              <a:xfrm>
                <a:off x="2621861" y="1394388"/>
                <a:ext cx="2006677" cy="258760"/>
                <a:chOff x="2568061" y="1176934"/>
                <a:chExt cx="2006677" cy="258760"/>
              </a:xfrm>
            </p:grpSpPr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B998BDA3-5DDB-8844-9C55-73278F7B84B1}"/>
                    </a:ext>
                  </a:extLst>
                </p:cNvPr>
                <p:cNvSpPr/>
                <p:nvPr/>
              </p:nvSpPr>
              <p:spPr>
                <a:xfrm>
                  <a:off x="2568061" y="1176934"/>
                  <a:ext cx="578069" cy="25876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4A25BA0A-1D1F-DD4F-AA9E-C9F16CFC0CB5}"/>
                    </a:ext>
                  </a:extLst>
                </p:cNvPr>
                <p:cNvSpPr/>
                <p:nvPr/>
              </p:nvSpPr>
              <p:spPr>
                <a:xfrm>
                  <a:off x="3292589" y="1176934"/>
                  <a:ext cx="578069" cy="25876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712D007B-CD72-3242-B046-886007F285FA}"/>
                    </a:ext>
                  </a:extLst>
                </p:cNvPr>
                <p:cNvSpPr/>
                <p:nvPr/>
              </p:nvSpPr>
              <p:spPr>
                <a:xfrm>
                  <a:off x="3996669" y="1176934"/>
                  <a:ext cx="578069" cy="25876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p14="http://schemas.microsoft.com/office/powerpoint/2010/main">
              <mc:Choice Requires="p14">
                <p:contentPart p14:bwMode="auto" r:id="rId21">
                  <p14:nvContentPartPr>
                    <p14:cNvPr id="107" name="Ink 106">
                      <a:extLst>
                        <a:ext uri="{FF2B5EF4-FFF2-40B4-BE49-F238E27FC236}">
                          <a16:creationId xmlns:a16="http://schemas.microsoft.com/office/drawing/2014/main" id="{50D26C21-2212-994A-BDDC-BD265AA4E3B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650549" y="1219718"/>
                    <a:ext cx="407880" cy="149760"/>
                  </p14:xfrm>
                </p:contentPart>
              </mc:Choice>
              <mc:Fallback xmlns="">
                <p:pic>
                  <p:nvPicPr>
                    <p:cNvPr id="107" name="Ink 106">
                      <a:extLst>
                        <a:ext uri="{FF2B5EF4-FFF2-40B4-BE49-F238E27FC236}">
                          <a16:creationId xmlns:a16="http://schemas.microsoft.com/office/drawing/2014/main" id="{50D26C21-2212-994A-BDDC-BD265AA4E3BE}"/>
                        </a:ext>
                      </a:extLst>
                    </p:cNvPr>
                    <p:cNvPicPr/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2632549" y="1201718"/>
                      <a:ext cx="443520" cy="185400"/>
                    </a:xfrm>
                    <a:prstGeom prst="rect">
                      <a:avLst/>
                    </a:prstGeom>
                  </p:spPr>
                </p:pic>
              </mc:Fallback>
            </mc:AlternateContent>
            <p:grpSp>
              <p:nvGrpSpPr>
                <p:cNvPr id="108" name="Group 107">
                  <a:extLst>
                    <a:ext uri="{FF2B5EF4-FFF2-40B4-BE49-F238E27FC236}">
                      <a16:creationId xmlns:a16="http://schemas.microsoft.com/office/drawing/2014/main" id="{5B648760-38E9-4941-B6F3-642DD2601E1F}"/>
                    </a:ext>
                  </a:extLst>
                </p:cNvPr>
                <p:cNvGrpSpPr/>
                <p:nvPr/>
              </p:nvGrpSpPr>
              <p:grpSpPr>
                <a:xfrm>
                  <a:off x="3369829" y="1247078"/>
                  <a:ext cx="1054800" cy="128520"/>
                  <a:chOff x="3366292" y="1219770"/>
                  <a:chExt cx="1054800" cy="128520"/>
                </a:xfrm>
              </p:grpSpPr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22">
                    <p14:nvContentPartPr>
                      <p14:cNvPr id="109" name="Ink 108">
                        <a:extLst>
                          <a:ext uri="{FF2B5EF4-FFF2-40B4-BE49-F238E27FC236}">
                            <a16:creationId xmlns:a16="http://schemas.microsoft.com/office/drawing/2014/main" id="{779400AE-95FF-8348-8BAC-EDE1C26BE8AC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3366292" y="1219770"/>
                      <a:ext cx="403920" cy="128520"/>
                    </p14:xfrm>
                  </p:contentPart>
                </mc:Choice>
                <mc:Fallback xmlns="">
                  <p:pic>
                    <p:nvPicPr>
                      <p:cNvPr id="109" name="Ink 108">
                        <a:extLst>
                          <a:ext uri="{FF2B5EF4-FFF2-40B4-BE49-F238E27FC236}">
                            <a16:creationId xmlns:a16="http://schemas.microsoft.com/office/drawing/2014/main" id="{779400AE-95FF-8348-8BAC-EDE1C26BE8A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48652" y="1202130"/>
                        <a:ext cx="439560" cy="16416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23">
                    <p14:nvContentPartPr>
                      <p14:cNvPr id="110" name="Ink 109">
                        <a:extLst>
                          <a:ext uri="{FF2B5EF4-FFF2-40B4-BE49-F238E27FC236}">
                            <a16:creationId xmlns:a16="http://schemas.microsoft.com/office/drawing/2014/main" id="{0A09E9C1-B861-414A-A19A-185D1E0796BE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4154332" y="1309410"/>
                      <a:ext cx="266760" cy="6840"/>
                    </p14:xfrm>
                  </p:contentPart>
                </mc:Choice>
                <mc:Fallback xmlns="">
                  <p:pic>
                    <p:nvPicPr>
                      <p:cNvPr id="110" name="Ink 109">
                        <a:extLst>
                          <a:ext uri="{FF2B5EF4-FFF2-40B4-BE49-F238E27FC236}">
                            <a16:creationId xmlns:a16="http://schemas.microsoft.com/office/drawing/2014/main" id="{0A09E9C1-B861-414A-A19A-185D1E0796B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36332" y="1291770"/>
                        <a:ext cx="302400" cy="4248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</p:grpSp>
          </p:grp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248DD3C7-0DA0-AB4E-BEBE-738B9A1E8696}"/>
                  </a:ext>
                </a:extLst>
              </p:cNvPr>
              <p:cNvSpPr/>
              <p:nvPr/>
            </p:nvSpPr>
            <p:spPr>
              <a:xfrm>
                <a:off x="1887159" y="1390744"/>
                <a:ext cx="578069" cy="25876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112" name="Ink 111">
                    <a:extLst>
                      <a:ext uri="{FF2B5EF4-FFF2-40B4-BE49-F238E27FC236}">
                        <a16:creationId xmlns:a16="http://schemas.microsoft.com/office/drawing/2014/main" id="{65990767-DC36-7340-B92B-D9BDFF0693FE}"/>
                      </a:ext>
                    </a:extLst>
                  </p14:cNvPr>
                  <p14:cNvContentPartPr/>
                  <p14:nvPr/>
                </p14:nvContentPartPr>
                <p14:xfrm>
                  <a:off x="1969647" y="1433528"/>
                  <a:ext cx="407880" cy="149760"/>
                </p14:xfrm>
              </p:contentPart>
            </mc:Choice>
            <mc:Fallback xmlns="">
              <p:pic>
                <p:nvPicPr>
                  <p:cNvPr id="112" name="Ink 111">
                    <a:extLst>
                      <a:ext uri="{FF2B5EF4-FFF2-40B4-BE49-F238E27FC236}">
                        <a16:creationId xmlns:a16="http://schemas.microsoft.com/office/drawing/2014/main" id="{65990767-DC36-7340-B92B-D9BDFF0693FE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951647" y="1415528"/>
                    <a:ext cx="443520" cy="185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130" name="Rectangle 129">
            <a:extLst>
              <a:ext uri="{FF2B5EF4-FFF2-40B4-BE49-F238E27FC236}">
                <a16:creationId xmlns:a16="http://schemas.microsoft.com/office/drawing/2014/main" id="{9374CF43-1767-4F42-AEA1-531E92173654}"/>
              </a:ext>
            </a:extLst>
          </p:cNvPr>
          <p:cNvSpPr/>
          <p:nvPr/>
        </p:nvSpPr>
        <p:spPr>
          <a:xfrm>
            <a:off x="10574078" y="1236886"/>
            <a:ext cx="578069" cy="25876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1DAF8EA-62FB-4B49-AAAF-F5142C761C19}"/>
              </a:ext>
            </a:extLst>
          </p:cNvPr>
          <p:cNvGrpSpPr/>
          <p:nvPr/>
        </p:nvGrpSpPr>
        <p:grpSpPr>
          <a:xfrm>
            <a:off x="8621709" y="1254360"/>
            <a:ext cx="3199195" cy="258760"/>
            <a:chOff x="1911621" y="2202056"/>
            <a:chExt cx="3199195" cy="258760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39908C63-75F1-AB4A-964C-D4588C4F22E7}"/>
                </a:ext>
              </a:extLst>
            </p:cNvPr>
            <p:cNvSpPr/>
            <p:nvPr/>
          </p:nvSpPr>
          <p:spPr>
            <a:xfrm>
              <a:off x="4532747" y="2202056"/>
              <a:ext cx="578069" cy="25876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732E648-1462-D24E-BA1D-FACA1C2BB7F3}"/>
                    </a:ext>
                  </a:extLst>
                </p14:cNvPr>
                <p14:cNvContentPartPr/>
                <p14:nvPr/>
              </p14:nvContentPartPr>
              <p14:xfrm>
                <a:off x="1911621" y="2244840"/>
                <a:ext cx="407880" cy="1497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732E648-1462-D24E-BA1D-FACA1C2BB7F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893621" y="2226840"/>
                  <a:ext cx="4435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0F5132F5-2008-514E-AEDE-F8B719B774A4}"/>
                    </a:ext>
                  </a:extLst>
                </p14:cNvPr>
                <p14:cNvContentPartPr/>
                <p14:nvPr/>
              </p14:nvContentPartPr>
              <p14:xfrm>
                <a:off x="2585636" y="2272200"/>
                <a:ext cx="403920" cy="1285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0F5132F5-2008-514E-AEDE-F8B719B774A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567636" y="2254200"/>
                  <a:ext cx="43956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8FFEAAD-4545-E74A-8647-C269161D7A87}"/>
                    </a:ext>
                  </a:extLst>
                </p14:cNvPr>
                <p14:cNvContentPartPr/>
                <p14:nvPr/>
              </p14:nvContentPartPr>
              <p14:xfrm>
                <a:off x="4704973" y="2336046"/>
                <a:ext cx="266760" cy="68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8FFEAAD-4545-E74A-8647-C269161D7A8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686973" y="2318046"/>
                  <a:ext cx="302400" cy="4248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4DD4E7E6-1941-974E-A39B-963065FEB989}"/>
                </a:ext>
              </a:extLst>
            </p:cNvPr>
            <p:cNvSpPr/>
            <p:nvPr/>
          </p:nvSpPr>
          <p:spPr>
            <a:xfrm>
              <a:off x="3180939" y="2202056"/>
              <a:ext cx="578069" cy="25876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6B634F1B-262A-404B-8860-09F4838FEEF0}"/>
                    </a:ext>
                  </a:extLst>
                </p14:cNvPr>
                <p14:cNvContentPartPr/>
                <p14:nvPr/>
              </p14:nvContentPartPr>
              <p14:xfrm>
                <a:off x="3273965" y="2244840"/>
                <a:ext cx="407880" cy="1497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6B634F1B-262A-404B-8860-09F4838FEEF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255965" y="2226840"/>
                  <a:ext cx="4435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78397A9B-E853-D748-829E-FA2C9DBAE3F3}"/>
                    </a:ext>
                  </a:extLst>
                </p14:cNvPr>
                <p14:cNvContentPartPr/>
                <p14:nvPr/>
              </p14:nvContentPartPr>
              <p14:xfrm>
                <a:off x="3939688" y="2244840"/>
                <a:ext cx="407880" cy="1497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78397A9B-E853-D748-829E-FA2C9DBAE3F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921688" y="2226840"/>
                  <a:ext cx="443520" cy="185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34" name="TextBox 133">
            <a:extLst>
              <a:ext uri="{FF2B5EF4-FFF2-40B4-BE49-F238E27FC236}">
                <a16:creationId xmlns:a16="http://schemas.microsoft.com/office/drawing/2014/main" id="{42180161-9D09-404A-A8B8-EB7EE15D9863}"/>
              </a:ext>
            </a:extLst>
          </p:cNvPr>
          <p:cNvSpPr txBox="1"/>
          <p:nvPr/>
        </p:nvSpPr>
        <p:spPr>
          <a:xfrm>
            <a:off x="196097" y="3752733"/>
            <a:ext cx="1401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Individual D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AB31241-C3F0-2147-BAF9-E0CC917738F7}"/>
              </a:ext>
            </a:extLst>
          </p:cNvPr>
          <p:cNvSpPr/>
          <p:nvPr/>
        </p:nvSpPr>
        <p:spPr>
          <a:xfrm>
            <a:off x="8675979" y="2605812"/>
            <a:ext cx="3011286" cy="5861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76CEA49-5776-CE4B-8E29-919737DE0AB2}"/>
              </a:ext>
            </a:extLst>
          </p:cNvPr>
          <p:cNvGrpSpPr/>
          <p:nvPr/>
        </p:nvGrpSpPr>
        <p:grpSpPr>
          <a:xfrm>
            <a:off x="8808139" y="2761084"/>
            <a:ext cx="2695835" cy="261285"/>
            <a:chOff x="4374727" y="2995195"/>
            <a:chExt cx="2695835" cy="261285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DFBA7B4C-EBC7-6949-9EE8-AA0A3112A9BD}"/>
                </a:ext>
              </a:extLst>
            </p:cNvPr>
            <p:cNvGrpSpPr/>
            <p:nvPr/>
          </p:nvGrpSpPr>
          <p:grpSpPr>
            <a:xfrm>
              <a:off x="5063885" y="2995195"/>
              <a:ext cx="2006677" cy="258760"/>
              <a:chOff x="2568061" y="1176934"/>
              <a:chExt cx="2006677" cy="258760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9B15A634-C520-B840-B745-FBF23B1FB1E5}"/>
                  </a:ext>
                </a:extLst>
              </p:cNvPr>
              <p:cNvSpPr/>
              <p:nvPr/>
            </p:nvSpPr>
            <p:spPr>
              <a:xfrm>
                <a:off x="2568061" y="1176934"/>
                <a:ext cx="578069" cy="25876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BF68D6D9-7944-CA4B-9665-4F19B108FECB}"/>
                  </a:ext>
                </a:extLst>
              </p:cNvPr>
              <p:cNvSpPr/>
              <p:nvPr/>
            </p:nvSpPr>
            <p:spPr>
              <a:xfrm>
                <a:off x="3292589" y="1176934"/>
                <a:ext cx="578069" cy="25876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88A367FB-EC79-614E-A9B5-E39E988EE923}"/>
                  </a:ext>
                </a:extLst>
              </p:cNvPr>
              <p:cNvSpPr/>
              <p:nvPr/>
            </p:nvSpPr>
            <p:spPr>
              <a:xfrm>
                <a:off x="3996669" y="1176934"/>
                <a:ext cx="578069" cy="25876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D579ABF4-A35E-CB47-A0EF-E4981B490A1B}"/>
                      </a:ext>
                    </a:extLst>
                  </p14:cNvPr>
                  <p14:cNvContentPartPr/>
                  <p14:nvPr/>
                </p14:nvContentPartPr>
                <p14:xfrm>
                  <a:off x="2650549" y="1219718"/>
                  <a:ext cx="407880" cy="149760"/>
                </p14:xfrm>
              </p:contentPart>
            </mc:Choice>
            <mc:Fallback xmlns="">
              <p:pic>
                <p:nvPicPr>
                  <p:cNvPr id="57" name="Ink 56">
                    <a:extLst>
                      <a:ext uri="{FF2B5EF4-FFF2-40B4-BE49-F238E27FC236}">
                        <a16:creationId xmlns:a16="http://schemas.microsoft.com/office/drawing/2014/main" id="{D579ABF4-A35E-CB47-A0EF-E4981B490A1B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632549" y="1201718"/>
                    <a:ext cx="443520" cy="18540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E16228B5-79F2-7046-8095-EC7DC150B355}"/>
                  </a:ext>
                </a:extLst>
              </p:cNvPr>
              <p:cNvGrpSpPr/>
              <p:nvPr/>
            </p:nvGrpSpPr>
            <p:grpSpPr>
              <a:xfrm>
                <a:off x="3369829" y="1247078"/>
                <a:ext cx="1054800" cy="128520"/>
                <a:chOff x="3366292" y="1219770"/>
                <a:chExt cx="1054800" cy="12852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59" name="Ink 58">
                      <a:extLst>
                        <a:ext uri="{FF2B5EF4-FFF2-40B4-BE49-F238E27FC236}">
                          <a16:creationId xmlns:a16="http://schemas.microsoft.com/office/drawing/2014/main" id="{DB2EFD3B-3647-B748-9476-AE3721E7D6F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366292" y="1219770"/>
                    <a:ext cx="403920" cy="128520"/>
                  </p14:xfrm>
                </p:contentPart>
              </mc:Choice>
              <mc:Fallback xmlns="">
                <p:pic>
                  <p:nvPicPr>
                    <p:cNvPr id="59" name="Ink 58">
                      <a:extLst>
                        <a:ext uri="{FF2B5EF4-FFF2-40B4-BE49-F238E27FC236}">
                          <a16:creationId xmlns:a16="http://schemas.microsoft.com/office/drawing/2014/main" id="{DB2EFD3B-3647-B748-9476-AE3721E7D6FF}"/>
                        </a:ext>
                      </a:extLst>
                    </p:cNvPr>
                    <p:cNvPicPr/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3348652" y="1202130"/>
                      <a:ext cx="439560" cy="1641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2">
                  <p14:nvContentPartPr>
                    <p14:cNvPr id="60" name="Ink 59">
                      <a:extLst>
                        <a:ext uri="{FF2B5EF4-FFF2-40B4-BE49-F238E27FC236}">
                          <a16:creationId xmlns:a16="http://schemas.microsoft.com/office/drawing/2014/main" id="{FC4B68E8-7BA4-A944-9E66-F25483281AD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154332" y="1309410"/>
                    <a:ext cx="266760" cy="68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FC4B68E8-7BA4-A944-9E66-F25483281ADE}"/>
                        </a:ext>
                      </a:extLst>
                    </p:cNvPr>
                    <p:cNvPicPr/>
                    <p:nvPr/>
                  </p:nvPicPr>
                  <p:blipFill>
                    <a:blip r:embed="rId8"/>
                    <a:stretch>
                      <a:fillRect/>
                    </a:stretch>
                  </p:blipFill>
                  <p:spPr>
                    <a:xfrm>
                      <a:off x="4136332" y="1291770"/>
                      <a:ext cx="302400" cy="424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328BCBC0-B921-C64D-8BAD-EA25B14646CC}"/>
                </a:ext>
              </a:extLst>
            </p:cNvPr>
            <p:cNvSpPr/>
            <p:nvPr/>
          </p:nvSpPr>
          <p:spPr>
            <a:xfrm>
              <a:off x="4374727" y="2997720"/>
              <a:ext cx="578069" cy="25876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880238F4-A309-A54B-9EBB-5DD9546EF459}"/>
                    </a:ext>
                  </a:extLst>
                </p14:cNvPr>
                <p14:cNvContentPartPr/>
                <p14:nvPr/>
              </p14:nvContentPartPr>
              <p14:xfrm>
                <a:off x="4457215" y="3040504"/>
                <a:ext cx="407880" cy="1497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880238F4-A309-A54B-9EBB-5DD9546EF45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439215" y="3022504"/>
                  <a:ext cx="443520" cy="185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2D976A5-5845-5F4A-BB0F-F3511FB3729F}"/>
              </a:ext>
            </a:extLst>
          </p:cNvPr>
          <p:cNvSpPr/>
          <p:nvPr/>
        </p:nvSpPr>
        <p:spPr>
          <a:xfrm>
            <a:off x="1890741" y="3633314"/>
            <a:ext cx="3011286" cy="58616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9464E9F5-A7C3-F145-93E6-05324AF80C24}"/>
              </a:ext>
            </a:extLst>
          </p:cNvPr>
          <p:cNvGrpSpPr/>
          <p:nvPr/>
        </p:nvGrpSpPr>
        <p:grpSpPr>
          <a:xfrm>
            <a:off x="2066879" y="3790870"/>
            <a:ext cx="2695835" cy="261285"/>
            <a:chOff x="4374727" y="2995195"/>
            <a:chExt cx="2695835" cy="261285"/>
          </a:xfrm>
        </p:grpSpPr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E1D8DA71-C46A-5F4B-A40B-DE0E00DED1F4}"/>
                </a:ext>
              </a:extLst>
            </p:cNvPr>
            <p:cNvGrpSpPr/>
            <p:nvPr/>
          </p:nvGrpSpPr>
          <p:grpSpPr>
            <a:xfrm>
              <a:off x="5063885" y="2995195"/>
              <a:ext cx="2006677" cy="258760"/>
              <a:chOff x="2568061" y="1176934"/>
              <a:chExt cx="2006677" cy="258760"/>
            </a:xfrm>
          </p:grpSpPr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B44C10D8-C828-5148-8D9A-8FFF7EFD7B79}"/>
                  </a:ext>
                </a:extLst>
              </p:cNvPr>
              <p:cNvSpPr/>
              <p:nvPr/>
            </p:nvSpPr>
            <p:spPr>
              <a:xfrm>
                <a:off x="2568061" y="1176934"/>
                <a:ext cx="578069" cy="25876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143A10D4-7015-D54D-BE5C-ACE7F0E2C7CC}"/>
                  </a:ext>
                </a:extLst>
              </p:cNvPr>
              <p:cNvSpPr/>
              <p:nvPr/>
            </p:nvSpPr>
            <p:spPr>
              <a:xfrm>
                <a:off x="3292589" y="1176934"/>
                <a:ext cx="578069" cy="25876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CB466C88-3804-834D-8186-F896B67B79B4}"/>
                  </a:ext>
                </a:extLst>
              </p:cNvPr>
              <p:cNvSpPr/>
              <p:nvPr/>
            </p:nvSpPr>
            <p:spPr>
              <a:xfrm>
                <a:off x="3996669" y="1176934"/>
                <a:ext cx="578069" cy="25876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146" name="Ink 145">
                    <a:extLst>
                      <a:ext uri="{FF2B5EF4-FFF2-40B4-BE49-F238E27FC236}">
                        <a16:creationId xmlns:a16="http://schemas.microsoft.com/office/drawing/2014/main" id="{5BE8C7B5-517C-3741-B172-B1BA276B93A2}"/>
                      </a:ext>
                    </a:extLst>
                  </p14:cNvPr>
                  <p14:cNvContentPartPr/>
                  <p14:nvPr/>
                </p14:nvContentPartPr>
                <p14:xfrm>
                  <a:off x="2650549" y="1219718"/>
                  <a:ext cx="407880" cy="149760"/>
                </p14:xfrm>
              </p:contentPart>
            </mc:Choice>
            <mc:Fallback xmlns="">
              <p:pic>
                <p:nvPicPr>
                  <p:cNvPr id="146" name="Ink 145">
                    <a:extLst>
                      <a:ext uri="{FF2B5EF4-FFF2-40B4-BE49-F238E27FC236}">
                        <a16:creationId xmlns:a16="http://schemas.microsoft.com/office/drawing/2014/main" id="{5BE8C7B5-517C-3741-B172-B1BA276B93A2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632549" y="1201718"/>
                    <a:ext cx="443520" cy="18540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6B0C7209-6594-964C-8A70-6D6A727060A1}"/>
                  </a:ext>
                </a:extLst>
              </p:cNvPr>
              <p:cNvGrpSpPr/>
              <p:nvPr/>
            </p:nvGrpSpPr>
            <p:grpSpPr>
              <a:xfrm>
                <a:off x="3369829" y="1247078"/>
                <a:ext cx="1054800" cy="128520"/>
                <a:chOff x="3366292" y="1219770"/>
                <a:chExt cx="1054800" cy="12852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148" name="Ink 147">
                      <a:extLst>
                        <a:ext uri="{FF2B5EF4-FFF2-40B4-BE49-F238E27FC236}">
                          <a16:creationId xmlns:a16="http://schemas.microsoft.com/office/drawing/2014/main" id="{29CA2EAB-FE04-6943-B7B3-5CF7ECD3B93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366292" y="1219770"/>
                    <a:ext cx="403920" cy="128520"/>
                  </p14:xfrm>
                </p:contentPart>
              </mc:Choice>
              <mc:Fallback xmlns="">
                <p:pic>
                  <p:nvPicPr>
                    <p:cNvPr id="148" name="Ink 147">
                      <a:extLst>
                        <a:ext uri="{FF2B5EF4-FFF2-40B4-BE49-F238E27FC236}">
                          <a16:creationId xmlns:a16="http://schemas.microsoft.com/office/drawing/2014/main" id="{29CA2EAB-FE04-6943-B7B3-5CF7ECD3B931}"/>
                        </a:ext>
                      </a:extLst>
                    </p:cNvPr>
                    <p:cNvPicPr/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3348652" y="1202130"/>
                      <a:ext cx="439560" cy="1641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6">
                  <p14:nvContentPartPr>
                    <p14:cNvPr id="149" name="Ink 148">
                      <a:extLst>
                        <a:ext uri="{FF2B5EF4-FFF2-40B4-BE49-F238E27FC236}">
                          <a16:creationId xmlns:a16="http://schemas.microsoft.com/office/drawing/2014/main" id="{5EEEC2A0-B743-F644-9960-02FD361D3B3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154332" y="1309410"/>
                    <a:ext cx="266760" cy="6840"/>
                  </p14:xfrm>
                </p:contentPart>
              </mc:Choice>
              <mc:Fallback xmlns="">
                <p:pic>
                  <p:nvPicPr>
                    <p:cNvPr id="149" name="Ink 148">
                      <a:extLst>
                        <a:ext uri="{FF2B5EF4-FFF2-40B4-BE49-F238E27FC236}">
                          <a16:creationId xmlns:a16="http://schemas.microsoft.com/office/drawing/2014/main" id="{5EEEC2A0-B743-F644-9960-02FD361D3B32}"/>
                        </a:ext>
                      </a:extLst>
                    </p:cNvPr>
                    <p:cNvPicPr/>
                    <p:nvPr/>
                  </p:nvPicPr>
                  <p:blipFill>
                    <a:blip r:embed="rId8"/>
                    <a:stretch>
                      <a:fillRect/>
                    </a:stretch>
                  </p:blipFill>
                  <p:spPr>
                    <a:xfrm>
                      <a:off x="4136332" y="1291770"/>
                      <a:ext cx="302400" cy="424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F8406B0-9F3B-A341-B52F-7A16C91CB868}"/>
                </a:ext>
              </a:extLst>
            </p:cNvPr>
            <p:cNvSpPr/>
            <p:nvPr/>
          </p:nvSpPr>
          <p:spPr>
            <a:xfrm>
              <a:off x="4374727" y="2997720"/>
              <a:ext cx="578069" cy="25876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DB7E8E25-5E6B-8C47-9763-51B4D1DEB08C}"/>
                    </a:ext>
                  </a:extLst>
                </p14:cNvPr>
                <p14:cNvContentPartPr/>
                <p14:nvPr/>
              </p14:nvContentPartPr>
              <p14:xfrm>
                <a:off x="4457215" y="3040504"/>
                <a:ext cx="407880" cy="1497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DB7E8E25-5E6B-8C47-9763-51B4D1DEB08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439215" y="3022504"/>
                  <a:ext cx="443520" cy="185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89" name="TextBox 188">
            <a:extLst>
              <a:ext uri="{FF2B5EF4-FFF2-40B4-BE49-F238E27FC236}">
                <a16:creationId xmlns:a16="http://schemas.microsoft.com/office/drawing/2014/main" id="{9155A4EE-A91C-984E-9F7C-F1807F72A07F}"/>
              </a:ext>
            </a:extLst>
          </p:cNvPr>
          <p:cNvSpPr txBox="1"/>
          <p:nvPr/>
        </p:nvSpPr>
        <p:spPr>
          <a:xfrm>
            <a:off x="1791114" y="-7111"/>
            <a:ext cx="6342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Training Dataset (N-1 individual per clan)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3771BD0F-2450-6242-BFE3-82652DEDF02F}"/>
              </a:ext>
            </a:extLst>
          </p:cNvPr>
          <p:cNvSpPr txBox="1"/>
          <p:nvPr/>
        </p:nvSpPr>
        <p:spPr>
          <a:xfrm>
            <a:off x="8171177" y="-25435"/>
            <a:ext cx="4020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Test Dataset (1 individual/clan)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17C41CA0-A315-7349-AC39-CF864CC83A9F}"/>
              </a:ext>
            </a:extLst>
          </p:cNvPr>
          <p:cNvSpPr/>
          <p:nvPr/>
        </p:nvSpPr>
        <p:spPr>
          <a:xfrm>
            <a:off x="7274319" y="5425809"/>
            <a:ext cx="1401660" cy="945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Random Forest</a:t>
            </a:r>
          </a:p>
        </p:txBody>
      </p:sp>
      <p:sp>
        <p:nvSpPr>
          <p:cNvPr id="193" name="Down Arrow 192">
            <a:extLst>
              <a:ext uri="{FF2B5EF4-FFF2-40B4-BE49-F238E27FC236}">
                <a16:creationId xmlns:a16="http://schemas.microsoft.com/office/drawing/2014/main" id="{5A88816E-1BA0-BB42-AD47-D899FC62623D}"/>
              </a:ext>
            </a:extLst>
          </p:cNvPr>
          <p:cNvSpPr/>
          <p:nvPr/>
        </p:nvSpPr>
        <p:spPr>
          <a:xfrm rot="1331566">
            <a:off x="7835012" y="4610532"/>
            <a:ext cx="672326" cy="7551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Down Arrow 193">
            <a:extLst>
              <a:ext uri="{FF2B5EF4-FFF2-40B4-BE49-F238E27FC236}">
                <a16:creationId xmlns:a16="http://schemas.microsoft.com/office/drawing/2014/main" id="{F2B247F2-1B82-4848-9104-4F08B93596C1}"/>
              </a:ext>
            </a:extLst>
          </p:cNvPr>
          <p:cNvSpPr/>
          <p:nvPr/>
        </p:nvSpPr>
        <p:spPr>
          <a:xfrm rot="16200000">
            <a:off x="9014306" y="5384711"/>
            <a:ext cx="646331" cy="9727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A2220C78-2BCE-4C4D-9A78-29D94EB62566}"/>
              </a:ext>
            </a:extLst>
          </p:cNvPr>
          <p:cNvSpPr/>
          <p:nvPr/>
        </p:nvSpPr>
        <p:spPr>
          <a:xfrm>
            <a:off x="10073128" y="5127536"/>
            <a:ext cx="1633113" cy="1476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7A27A94-1F21-9E4C-8A4C-36BAAC2AB3BC}"/>
              </a:ext>
            </a:extLst>
          </p:cNvPr>
          <p:cNvSpPr/>
          <p:nvPr/>
        </p:nvSpPr>
        <p:spPr>
          <a:xfrm>
            <a:off x="206860" y="620305"/>
            <a:ext cx="1429694" cy="1856930"/>
          </a:xfrm>
          <a:prstGeom prst="round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314889-ACB6-1B45-BBAA-09DF21FA543A}"/>
              </a:ext>
            </a:extLst>
          </p:cNvPr>
          <p:cNvSpPr txBox="1"/>
          <p:nvPr/>
        </p:nvSpPr>
        <p:spPr>
          <a:xfrm>
            <a:off x="436996" y="292959"/>
            <a:ext cx="975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CLAN 1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FDA17D26-8635-8F46-9E86-279D7BC9CBCA}"/>
              </a:ext>
            </a:extLst>
          </p:cNvPr>
          <p:cNvSpPr txBox="1"/>
          <p:nvPr/>
        </p:nvSpPr>
        <p:spPr>
          <a:xfrm>
            <a:off x="436996" y="2547486"/>
            <a:ext cx="975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CLAN 2</a:t>
            </a:r>
          </a:p>
        </p:txBody>
      </p:sp>
      <p:sp>
        <p:nvSpPr>
          <p:cNvPr id="181" name="Rounded Rectangle 180">
            <a:extLst>
              <a:ext uri="{FF2B5EF4-FFF2-40B4-BE49-F238E27FC236}">
                <a16:creationId xmlns:a16="http://schemas.microsoft.com/office/drawing/2014/main" id="{48007EB9-A1FC-5B4B-AA4E-4D1B22030227}"/>
              </a:ext>
            </a:extLst>
          </p:cNvPr>
          <p:cNvSpPr/>
          <p:nvPr/>
        </p:nvSpPr>
        <p:spPr>
          <a:xfrm>
            <a:off x="185920" y="2888267"/>
            <a:ext cx="1429694" cy="1331213"/>
          </a:xfrm>
          <a:prstGeom prst="roundRect">
            <a:avLst/>
          </a:prstGeom>
          <a:noFill/>
          <a:ln w="76200">
            <a:solidFill>
              <a:srgbClr val="AD1D9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7157C6-707F-FD40-A0AC-2485B402C6B9}"/>
              </a:ext>
            </a:extLst>
          </p:cNvPr>
          <p:cNvSpPr/>
          <p:nvPr/>
        </p:nvSpPr>
        <p:spPr>
          <a:xfrm>
            <a:off x="10574860" y="5464660"/>
            <a:ext cx="702089" cy="446491"/>
          </a:xfrm>
          <a:prstGeom prst="rect">
            <a:avLst/>
          </a:prstGeom>
          <a:solidFill>
            <a:srgbClr val="C00000"/>
          </a:solidFill>
          <a:ln>
            <a:solidFill>
              <a:srgbClr val="AD1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2/8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78C52DD7-4440-AC45-8F54-FF39442E34CA}"/>
              </a:ext>
            </a:extLst>
          </p:cNvPr>
          <p:cNvSpPr/>
          <p:nvPr/>
        </p:nvSpPr>
        <p:spPr>
          <a:xfrm>
            <a:off x="10599760" y="6050866"/>
            <a:ext cx="702089" cy="446491"/>
          </a:xfrm>
          <a:prstGeom prst="rect">
            <a:avLst/>
          </a:prstGeom>
          <a:solidFill>
            <a:srgbClr val="AD1D9D"/>
          </a:solidFill>
          <a:ln>
            <a:solidFill>
              <a:srgbClr val="AD1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5/7</a:t>
            </a:r>
          </a:p>
        </p:txBody>
      </p:sp>
      <p:pic>
        <p:nvPicPr>
          <p:cNvPr id="122" name="Content Placeholder 4">
            <a:extLst>
              <a:ext uri="{FF2B5EF4-FFF2-40B4-BE49-F238E27FC236}">
                <a16:creationId xmlns:a16="http://schemas.microsoft.com/office/drawing/2014/main" id="{5825CD5A-15B0-C44F-877F-BE3CE9296371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4624438" y="4988092"/>
            <a:ext cx="1271848" cy="1595349"/>
          </a:xfrm>
          <a:prstGeom prst="rect">
            <a:avLst/>
          </a:prstGeom>
        </p:spPr>
      </p:pic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678094B-3ADE-C645-86B8-34C172AD8547}"/>
              </a:ext>
            </a:extLst>
          </p:cNvPr>
          <p:cNvGrpSpPr/>
          <p:nvPr/>
        </p:nvGrpSpPr>
        <p:grpSpPr>
          <a:xfrm>
            <a:off x="1899044" y="1972076"/>
            <a:ext cx="3313420" cy="586166"/>
            <a:chOff x="8302659" y="909619"/>
            <a:chExt cx="3313420" cy="586166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7C0DCD6-8546-6340-9803-54588A6D4370}"/>
                </a:ext>
              </a:extLst>
            </p:cNvPr>
            <p:cNvSpPr/>
            <p:nvPr/>
          </p:nvSpPr>
          <p:spPr>
            <a:xfrm>
              <a:off x="8302659" y="909619"/>
              <a:ext cx="3313420" cy="58616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9BE5370A-8CAA-DE44-A58C-6FD21DBD466C}"/>
                </a:ext>
              </a:extLst>
            </p:cNvPr>
            <p:cNvGrpSpPr/>
            <p:nvPr/>
          </p:nvGrpSpPr>
          <p:grpSpPr>
            <a:xfrm>
              <a:off x="8613425" y="1066373"/>
              <a:ext cx="2808978" cy="264857"/>
              <a:chOff x="1819560" y="1388291"/>
              <a:chExt cx="2808978" cy="264857"/>
            </a:xfrm>
          </p:grpSpPr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C4081030-5298-4642-A1D2-87AD6023A1E2}"/>
                  </a:ext>
                </a:extLst>
              </p:cNvPr>
              <p:cNvGrpSpPr/>
              <p:nvPr/>
            </p:nvGrpSpPr>
            <p:grpSpPr>
              <a:xfrm>
                <a:off x="1819560" y="1388291"/>
                <a:ext cx="2808978" cy="264857"/>
                <a:chOff x="1765760" y="1170837"/>
                <a:chExt cx="2808978" cy="264857"/>
              </a:xfrm>
            </p:grpSpPr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305C0FB1-8BB6-0D4C-924C-4E7114130428}"/>
                    </a:ext>
                  </a:extLst>
                </p:cNvPr>
                <p:cNvSpPr/>
                <p:nvPr/>
              </p:nvSpPr>
              <p:spPr>
                <a:xfrm>
                  <a:off x="3245859" y="1176934"/>
                  <a:ext cx="552422" cy="25876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704E44DD-C20F-E04F-A19D-39536DB9EE07}"/>
                    </a:ext>
                  </a:extLst>
                </p:cNvPr>
                <p:cNvSpPr/>
                <p:nvPr/>
              </p:nvSpPr>
              <p:spPr>
                <a:xfrm>
                  <a:off x="1765760" y="1170837"/>
                  <a:ext cx="578069" cy="25876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875C4722-DB3D-E342-BB63-3021762EBA88}"/>
                    </a:ext>
                  </a:extLst>
                </p:cNvPr>
                <p:cNvSpPr/>
                <p:nvPr/>
              </p:nvSpPr>
              <p:spPr>
                <a:xfrm>
                  <a:off x="3996669" y="1176934"/>
                  <a:ext cx="578069" cy="25876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p14="http://schemas.microsoft.com/office/powerpoint/2010/main">
              <mc:Choice Requires="p14">
                <p:contentPart p14:bwMode="auto" r:id="rId39">
                  <p14:nvContentPartPr>
                    <p14:cNvPr id="152" name="Ink 151">
                      <a:extLst>
                        <a:ext uri="{FF2B5EF4-FFF2-40B4-BE49-F238E27FC236}">
                          <a16:creationId xmlns:a16="http://schemas.microsoft.com/office/drawing/2014/main" id="{E91ADF81-EB07-854B-9F24-8ED45D7C258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320796" y="1219718"/>
                    <a:ext cx="389784" cy="149760"/>
                  </p14:xfrm>
                </p:contentPart>
              </mc:Choice>
              <mc:Fallback xmlns="">
                <p:pic>
                  <p:nvPicPr>
                    <p:cNvPr id="124" name="Ink 123">
                      <a:extLst>
                        <a:ext uri="{FF2B5EF4-FFF2-40B4-BE49-F238E27FC236}">
                          <a16:creationId xmlns:a16="http://schemas.microsoft.com/office/drawing/2014/main" id="{CE577503-01D8-6548-8C19-6B35FCE04CBD}"/>
                        </a:ext>
                      </a:extLst>
                    </p:cNvPr>
                    <p:cNvPicPr/>
                    <p:nvPr/>
                  </p:nvPicPr>
                  <p:blipFill>
                    <a:blip r:embed="rId40"/>
                    <a:stretch>
                      <a:fillRect/>
                    </a:stretch>
                  </p:blipFill>
                  <p:spPr>
                    <a:xfrm>
                      <a:off x="3302800" y="1201718"/>
                      <a:ext cx="425415" cy="185400"/>
                    </a:xfrm>
                    <a:prstGeom prst="rect">
                      <a:avLst/>
                    </a:prstGeom>
                  </p:spPr>
                </p:pic>
              </mc:Fallback>
            </mc:AlternateContent>
            <p:grpSp>
              <p:nvGrpSpPr>
                <p:cNvPr id="153" name="Group 152">
                  <a:extLst>
                    <a:ext uri="{FF2B5EF4-FFF2-40B4-BE49-F238E27FC236}">
                      <a16:creationId xmlns:a16="http://schemas.microsoft.com/office/drawing/2014/main" id="{CDA2C829-F3CB-5E42-93A9-05EC2881ED87}"/>
                    </a:ext>
                  </a:extLst>
                </p:cNvPr>
                <p:cNvGrpSpPr/>
                <p:nvPr/>
              </p:nvGrpSpPr>
              <p:grpSpPr>
                <a:xfrm>
                  <a:off x="1843000" y="1240981"/>
                  <a:ext cx="2581629" cy="128520"/>
                  <a:chOff x="1839463" y="1213673"/>
                  <a:chExt cx="2581629" cy="128520"/>
                </a:xfrm>
              </p:grpSpPr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41">
                    <p14:nvContentPartPr>
                      <p14:cNvPr id="154" name="Ink 153">
                        <a:extLst>
                          <a:ext uri="{FF2B5EF4-FFF2-40B4-BE49-F238E27FC236}">
                            <a16:creationId xmlns:a16="http://schemas.microsoft.com/office/drawing/2014/main" id="{C6B44A7D-1D73-694B-90C2-2AA85D729B6E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1839463" y="1213673"/>
                      <a:ext cx="403920" cy="128520"/>
                    </p14:xfrm>
                  </p:contentPart>
                </mc:Choice>
                <mc:Fallback xmlns="">
                  <p:pic>
                    <p:nvPicPr>
                      <p:cNvPr id="126" name="Ink 125">
                        <a:extLst>
                          <a:ext uri="{FF2B5EF4-FFF2-40B4-BE49-F238E27FC236}">
                            <a16:creationId xmlns:a16="http://schemas.microsoft.com/office/drawing/2014/main" id="{2057E9C3-4E87-9043-8390-C433A974BA1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1821823" y="1196033"/>
                        <a:ext cx="439560" cy="16416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43">
                    <p14:nvContentPartPr>
                      <p14:cNvPr id="155" name="Ink 154">
                        <a:extLst>
                          <a:ext uri="{FF2B5EF4-FFF2-40B4-BE49-F238E27FC236}">
                            <a16:creationId xmlns:a16="http://schemas.microsoft.com/office/drawing/2014/main" id="{32A50F03-2548-A045-B22A-E7CEF8AC50ED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4154332" y="1309410"/>
                      <a:ext cx="266760" cy="6840"/>
                    </p14:xfrm>
                  </p:contentPart>
                </mc:Choice>
                <mc:Fallback xmlns="">
                  <p:pic>
                    <p:nvPicPr>
                      <p:cNvPr id="127" name="Ink 126">
                        <a:extLst>
                          <a:ext uri="{FF2B5EF4-FFF2-40B4-BE49-F238E27FC236}">
                            <a16:creationId xmlns:a16="http://schemas.microsoft.com/office/drawing/2014/main" id="{CBA8949C-6858-9E40-8039-E76B823D566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4136332" y="1291770"/>
                        <a:ext cx="302400" cy="4248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</p:grpSp>
          </p:grp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EE589781-9B3A-604B-B3B0-C6FB9CE19F99}"/>
                  </a:ext>
                </a:extLst>
              </p:cNvPr>
              <p:cNvSpPr/>
              <p:nvPr/>
            </p:nvSpPr>
            <p:spPr>
              <a:xfrm>
                <a:off x="2564957" y="1390744"/>
                <a:ext cx="552422" cy="25876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125" name="Ink 124">
                    <a:extLst>
                      <a:ext uri="{FF2B5EF4-FFF2-40B4-BE49-F238E27FC236}">
                        <a16:creationId xmlns:a16="http://schemas.microsoft.com/office/drawing/2014/main" id="{01D4F8C3-E03B-114E-A8A6-030A3EE6984D}"/>
                      </a:ext>
                    </a:extLst>
                  </p14:cNvPr>
                  <p14:cNvContentPartPr/>
                  <p14:nvPr/>
                </p14:nvContentPartPr>
                <p14:xfrm>
                  <a:off x="2639894" y="1433528"/>
                  <a:ext cx="389784" cy="149760"/>
                </p14:xfrm>
              </p:contentPart>
            </mc:Choice>
            <mc:Fallback xmlns="">
              <p:pic>
                <p:nvPicPr>
                  <p:cNvPr id="120" name="Ink 119">
                    <a:extLst>
                      <a:ext uri="{FF2B5EF4-FFF2-40B4-BE49-F238E27FC236}">
                        <a16:creationId xmlns:a16="http://schemas.microsoft.com/office/drawing/2014/main" id="{0D1F817B-5F46-4944-BE5F-7FC3B225A9C2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2621898" y="1415528"/>
                    <a:ext cx="425415" cy="185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D271D769-4477-104E-907D-D419806AE36E}"/>
              </a:ext>
            </a:extLst>
          </p:cNvPr>
          <p:cNvGrpSpPr/>
          <p:nvPr/>
        </p:nvGrpSpPr>
        <p:grpSpPr>
          <a:xfrm>
            <a:off x="5384217" y="3638486"/>
            <a:ext cx="2348649" cy="586166"/>
            <a:chOff x="8874346" y="3590753"/>
            <a:chExt cx="2348649" cy="586166"/>
          </a:xfrm>
        </p:grpSpPr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4FF8A2A5-3AF8-3E44-96DE-FC93CF490A5A}"/>
                </a:ext>
              </a:extLst>
            </p:cNvPr>
            <p:cNvSpPr/>
            <p:nvPr/>
          </p:nvSpPr>
          <p:spPr>
            <a:xfrm>
              <a:off x="8874346" y="3590753"/>
              <a:ext cx="2348649" cy="586166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84215F6F-6CAA-0644-8B7F-278CCA62106B}"/>
                </a:ext>
              </a:extLst>
            </p:cNvPr>
            <p:cNvGrpSpPr/>
            <p:nvPr/>
          </p:nvGrpSpPr>
          <p:grpSpPr>
            <a:xfrm>
              <a:off x="9089680" y="3733261"/>
              <a:ext cx="1956385" cy="261285"/>
              <a:chOff x="4374727" y="2995195"/>
              <a:chExt cx="1956385" cy="261285"/>
            </a:xfrm>
          </p:grpSpPr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3A4D8855-A462-8847-B91F-FAFA2DCF7912}"/>
                  </a:ext>
                </a:extLst>
              </p:cNvPr>
              <p:cNvGrpSpPr/>
              <p:nvPr/>
            </p:nvGrpSpPr>
            <p:grpSpPr>
              <a:xfrm>
                <a:off x="5063885" y="2995195"/>
                <a:ext cx="1267227" cy="258760"/>
                <a:chOff x="2568061" y="1176934"/>
                <a:chExt cx="1267227" cy="258760"/>
              </a:xfrm>
            </p:grpSpPr>
            <p:sp>
              <p:nvSpPr>
                <p:cNvPr id="162" name="Rectangle 161">
                  <a:extLst>
                    <a:ext uri="{FF2B5EF4-FFF2-40B4-BE49-F238E27FC236}">
                      <a16:creationId xmlns:a16="http://schemas.microsoft.com/office/drawing/2014/main" id="{4950BC49-2233-1D4E-A0D2-7F7A809DFEAF}"/>
                    </a:ext>
                  </a:extLst>
                </p:cNvPr>
                <p:cNvSpPr/>
                <p:nvPr/>
              </p:nvSpPr>
              <p:spPr>
                <a:xfrm>
                  <a:off x="2568061" y="1176934"/>
                  <a:ext cx="578069" cy="25876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Rectangle 162">
                  <a:extLst>
                    <a:ext uri="{FF2B5EF4-FFF2-40B4-BE49-F238E27FC236}">
                      <a16:creationId xmlns:a16="http://schemas.microsoft.com/office/drawing/2014/main" id="{71E50394-A14A-E646-ACB3-1BD03A9C1A45}"/>
                    </a:ext>
                  </a:extLst>
                </p:cNvPr>
                <p:cNvSpPr/>
                <p:nvPr/>
              </p:nvSpPr>
              <p:spPr>
                <a:xfrm>
                  <a:off x="3257219" y="1176934"/>
                  <a:ext cx="578069" cy="25876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p14="http://schemas.microsoft.com/office/powerpoint/2010/main">
              <mc:Choice Requires="p14">
                <p:contentPart p14:bwMode="auto" r:id="rId46">
                  <p14:nvContentPartPr>
                    <p14:cNvPr id="164" name="Ink 163">
                      <a:extLst>
                        <a:ext uri="{FF2B5EF4-FFF2-40B4-BE49-F238E27FC236}">
                          <a16:creationId xmlns:a16="http://schemas.microsoft.com/office/drawing/2014/main" id="{449586CC-4A79-3348-9111-785E3E57B70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650549" y="1219718"/>
                    <a:ext cx="407880" cy="149760"/>
                  </p14:xfrm>
                </p:contentPart>
              </mc:Choice>
              <mc:Fallback xmlns="">
                <p:pic>
                  <p:nvPicPr>
                    <p:cNvPr id="180" name="Ink 179">
                      <a:extLst>
                        <a:ext uri="{FF2B5EF4-FFF2-40B4-BE49-F238E27FC236}">
                          <a16:creationId xmlns:a16="http://schemas.microsoft.com/office/drawing/2014/main" id="{E3D4F431-BD21-4E45-AD8C-9693BF9A8C21}"/>
                        </a:ext>
                      </a:extLst>
                    </p:cNvPr>
                    <p:cNvPicPr/>
                    <p:nvPr/>
                  </p:nvPicPr>
                  <p:blipFill>
                    <a:blip r:embed="rId51"/>
                    <a:stretch>
                      <a:fillRect/>
                    </a:stretch>
                  </p:blipFill>
                  <p:spPr>
                    <a:xfrm>
                      <a:off x="2632565" y="1201761"/>
                      <a:ext cx="443489" cy="185315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2">
                  <p14:nvContentPartPr>
                    <p14:cNvPr id="165" name="Ink 164">
                      <a:extLst>
                        <a:ext uri="{FF2B5EF4-FFF2-40B4-BE49-F238E27FC236}">
                          <a16:creationId xmlns:a16="http://schemas.microsoft.com/office/drawing/2014/main" id="{232100C1-CA18-D84B-923A-FB613C6EED3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418419" y="1320675"/>
                    <a:ext cx="266760" cy="6840"/>
                  </p14:xfrm>
                </p:contentPart>
              </mc:Choice>
              <mc:Fallback xmlns="">
                <p:pic>
                  <p:nvPicPr>
                    <p:cNvPr id="183" name="Ink 182">
                      <a:extLst>
                        <a:ext uri="{FF2B5EF4-FFF2-40B4-BE49-F238E27FC236}">
                          <a16:creationId xmlns:a16="http://schemas.microsoft.com/office/drawing/2014/main" id="{18556F80-A1ED-2743-BC3E-54D1506A6E83}"/>
                        </a:ext>
                      </a:extLst>
                    </p:cNvPr>
                    <p:cNvPicPr/>
                    <p:nvPr/>
                  </p:nvPicPr>
                  <p:blipFill>
                    <a:blip r:embed="rId53"/>
                    <a:stretch>
                      <a:fillRect/>
                    </a:stretch>
                  </p:blipFill>
                  <p:spPr>
                    <a:xfrm>
                      <a:off x="3400443" y="1302675"/>
                      <a:ext cx="302352" cy="424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7D4A0FB1-A1B6-BE4A-96ED-30FB6F53F8A8}"/>
                  </a:ext>
                </a:extLst>
              </p:cNvPr>
              <p:cNvSpPr/>
              <p:nvPr/>
            </p:nvSpPr>
            <p:spPr>
              <a:xfrm>
                <a:off x="4374727" y="2997720"/>
                <a:ext cx="578069" cy="25876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161" name="Ink 160">
                    <a:extLst>
                      <a:ext uri="{FF2B5EF4-FFF2-40B4-BE49-F238E27FC236}">
                        <a16:creationId xmlns:a16="http://schemas.microsoft.com/office/drawing/2014/main" id="{D7337085-3D65-FF4A-B1FF-E324A4B29479}"/>
                      </a:ext>
                    </a:extLst>
                  </p14:cNvPr>
                  <p14:cNvContentPartPr/>
                  <p14:nvPr/>
                </p14:nvContentPartPr>
                <p14:xfrm>
                  <a:off x="4457215" y="3040504"/>
                  <a:ext cx="407880" cy="149760"/>
                </p14:xfrm>
              </p:contentPart>
            </mc:Choice>
            <mc:Fallback xmlns="">
              <p:pic>
                <p:nvPicPr>
                  <p:cNvPr id="176" name="Ink 175">
                    <a:extLst>
                      <a:ext uri="{FF2B5EF4-FFF2-40B4-BE49-F238E27FC236}">
                        <a16:creationId xmlns:a16="http://schemas.microsoft.com/office/drawing/2014/main" id="{A6851B93-265F-B140-ACE9-815703D8CCF3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4439231" y="3022547"/>
                    <a:ext cx="443489" cy="185315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304226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8764</TotalTime>
  <Words>544</Words>
  <Application>Microsoft Macintosh PowerPoint</Application>
  <PresentationFormat>Widescreen</PresentationFormat>
  <Paragraphs>216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Lehmann, Kenna</dc:creator>
  <cp:lastModifiedBy>Lehmann, Kenna</cp:lastModifiedBy>
  <cp:revision>14</cp:revision>
  <dcterms:created xsi:type="dcterms:W3CDTF">2021-07-13T23:43:46Z</dcterms:created>
  <dcterms:modified xsi:type="dcterms:W3CDTF">2021-09-06T19:32:34Z</dcterms:modified>
</cp:coreProperties>
</file>