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4" r:id="rId8"/>
    <p:sldId id="273" r:id="rId9"/>
    <p:sldId id="275" r:id="rId10"/>
    <p:sldId id="276" r:id="rId11"/>
    <p:sldId id="277" r:id="rId12"/>
    <p:sldId id="278" r:id="rId13"/>
    <p:sldId id="27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3E2F02-2AA9-473B-BD4B-8B0E50F3DC79}" v="24" dt="2024-05-28T16:49:54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107" d="100"/>
          <a:sy n="107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th Smith" userId="3f69fd4d-888b-4b00-b090-d48f3815af3d" providerId="ADAL" clId="{A73E2F02-2AA9-473B-BD4B-8B0E50F3DC79}"/>
    <pc:docChg chg="undo custSel addSld delSld modSld">
      <pc:chgData name="Keith Smith" userId="3f69fd4d-888b-4b00-b090-d48f3815af3d" providerId="ADAL" clId="{A73E2F02-2AA9-473B-BD4B-8B0E50F3DC79}" dt="2024-05-28T16:51:41.403" v="2232" actId="1076"/>
      <pc:docMkLst>
        <pc:docMk/>
      </pc:docMkLst>
      <pc:sldChg chg="modSp mod">
        <pc:chgData name="Keith Smith" userId="3f69fd4d-888b-4b00-b090-d48f3815af3d" providerId="ADAL" clId="{A73E2F02-2AA9-473B-BD4B-8B0E50F3DC79}" dt="2024-05-28T16:15:41.637" v="38" actId="20577"/>
        <pc:sldMkLst>
          <pc:docMk/>
          <pc:sldMk cId="109857222" sldId="256"/>
        </pc:sldMkLst>
        <pc:spChg chg="mod">
          <ac:chgData name="Keith Smith" userId="3f69fd4d-888b-4b00-b090-d48f3815af3d" providerId="ADAL" clId="{A73E2F02-2AA9-473B-BD4B-8B0E50F3DC79}" dt="2024-05-28T16:15:41.637" v="38" actId="20577"/>
          <ac:spMkLst>
            <pc:docMk/>
            <pc:sldMk cId="109857222" sldId="256"/>
            <ac:spMk id="11" creationId="{00CC22B5-8500-2C45-91DE-A596A6DF1C3B}"/>
          </ac:spMkLst>
        </pc:spChg>
      </pc:sldChg>
      <pc:sldChg chg="addSp delSp mod">
        <pc:chgData name="Keith Smith" userId="3f69fd4d-888b-4b00-b090-d48f3815af3d" providerId="ADAL" clId="{A73E2F02-2AA9-473B-BD4B-8B0E50F3DC79}" dt="2024-05-28T16:44:05.800" v="1494" actId="478"/>
        <pc:sldMkLst>
          <pc:docMk/>
          <pc:sldMk cId="4047255108" sldId="267"/>
        </pc:sldMkLst>
        <pc:picChg chg="add del">
          <ac:chgData name="Keith Smith" userId="3f69fd4d-888b-4b00-b090-d48f3815af3d" providerId="ADAL" clId="{A73E2F02-2AA9-473B-BD4B-8B0E50F3DC79}" dt="2024-05-28T16:43:59.136" v="1493" actId="478"/>
          <ac:picMkLst>
            <pc:docMk/>
            <pc:sldMk cId="4047255108" sldId="267"/>
            <ac:picMk id="5" creationId="{863524B7-9891-8B8B-C259-0F3F75EA8FCD}"/>
          </ac:picMkLst>
        </pc:picChg>
        <pc:picChg chg="del">
          <ac:chgData name="Keith Smith" userId="3f69fd4d-888b-4b00-b090-d48f3815af3d" providerId="ADAL" clId="{A73E2F02-2AA9-473B-BD4B-8B0E50F3DC79}" dt="2024-05-28T16:44:05.800" v="1494" actId="478"/>
          <ac:picMkLst>
            <pc:docMk/>
            <pc:sldMk cId="4047255108" sldId="267"/>
            <ac:picMk id="6" creationId="{ABCB48FD-7DF8-9661-3E6B-DB95539CA75A}"/>
          </ac:picMkLst>
        </pc:picChg>
      </pc:sldChg>
      <pc:sldChg chg="modSp add mod">
        <pc:chgData name="Keith Smith" userId="3f69fd4d-888b-4b00-b090-d48f3815af3d" providerId="ADAL" clId="{A73E2F02-2AA9-473B-BD4B-8B0E50F3DC79}" dt="2024-05-28T16:24:11.165" v="755" actId="20577"/>
        <pc:sldMkLst>
          <pc:docMk/>
          <pc:sldMk cId="1104064310" sldId="269"/>
        </pc:sldMkLst>
        <pc:spChg chg="mod">
          <ac:chgData name="Keith Smith" userId="3f69fd4d-888b-4b00-b090-d48f3815af3d" providerId="ADAL" clId="{A73E2F02-2AA9-473B-BD4B-8B0E50F3DC79}" dt="2024-05-28T16:17:46.006" v="71" actId="20577"/>
          <ac:spMkLst>
            <pc:docMk/>
            <pc:sldMk cId="1104064310" sldId="269"/>
            <ac:spMk id="2" creationId="{E8B8F26E-9345-4747-9094-972E38700A17}"/>
          </ac:spMkLst>
        </pc:spChg>
        <pc:spChg chg="mod">
          <ac:chgData name="Keith Smith" userId="3f69fd4d-888b-4b00-b090-d48f3815af3d" providerId="ADAL" clId="{A73E2F02-2AA9-473B-BD4B-8B0E50F3DC79}" dt="2024-05-28T16:24:11.165" v="755" actId="20577"/>
          <ac:spMkLst>
            <pc:docMk/>
            <pc:sldMk cId="1104064310" sldId="269"/>
            <ac:spMk id="3" creationId="{60B3D5A6-E766-7C41-BD00-B22DA4727FBA}"/>
          </ac:spMkLst>
        </pc:spChg>
      </pc:sldChg>
      <pc:sldChg chg="new del">
        <pc:chgData name="Keith Smith" userId="3f69fd4d-888b-4b00-b090-d48f3815af3d" providerId="ADAL" clId="{A73E2F02-2AA9-473B-BD4B-8B0E50F3DC79}" dt="2024-05-28T16:15:49.554" v="40" actId="680"/>
        <pc:sldMkLst>
          <pc:docMk/>
          <pc:sldMk cId="2077797170" sldId="269"/>
        </pc:sldMkLst>
      </pc:sldChg>
      <pc:sldChg chg="modSp add mod">
        <pc:chgData name="Keith Smith" userId="3f69fd4d-888b-4b00-b090-d48f3815af3d" providerId="ADAL" clId="{A73E2F02-2AA9-473B-BD4B-8B0E50F3DC79}" dt="2024-05-28T16:26:12.486" v="832" actId="20577"/>
        <pc:sldMkLst>
          <pc:docMk/>
          <pc:sldMk cId="4219897652" sldId="270"/>
        </pc:sldMkLst>
        <pc:spChg chg="mod">
          <ac:chgData name="Keith Smith" userId="3f69fd4d-888b-4b00-b090-d48f3815af3d" providerId="ADAL" clId="{A73E2F02-2AA9-473B-BD4B-8B0E50F3DC79}" dt="2024-05-28T16:24:49.493" v="764" actId="20577"/>
          <ac:spMkLst>
            <pc:docMk/>
            <pc:sldMk cId="4219897652" sldId="270"/>
            <ac:spMk id="2" creationId="{E8B8F26E-9345-4747-9094-972E38700A17}"/>
          </ac:spMkLst>
        </pc:spChg>
        <pc:spChg chg="mod">
          <ac:chgData name="Keith Smith" userId="3f69fd4d-888b-4b00-b090-d48f3815af3d" providerId="ADAL" clId="{A73E2F02-2AA9-473B-BD4B-8B0E50F3DC79}" dt="2024-05-28T16:26:12.486" v="832" actId="20577"/>
          <ac:spMkLst>
            <pc:docMk/>
            <pc:sldMk cId="4219897652" sldId="270"/>
            <ac:spMk id="3" creationId="{60B3D5A6-E766-7C41-BD00-B22DA4727FBA}"/>
          </ac:spMkLst>
        </pc:spChg>
      </pc:sldChg>
      <pc:sldChg chg="addSp delSp modSp add mod">
        <pc:chgData name="Keith Smith" userId="3f69fd4d-888b-4b00-b090-d48f3815af3d" providerId="ADAL" clId="{A73E2F02-2AA9-473B-BD4B-8B0E50F3DC79}" dt="2024-05-28T16:31:20.370" v="974" actId="22"/>
        <pc:sldMkLst>
          <pc:docMk/>
          <pc:sldMk cId="3644744810" sldId="271"/>
        </pc:sldMkLst>
        <pc:spChg chg="mod">
          <ac:chgData name="Keith Smith" userId="3f69fd4d-888b-4b00-b090-d48f3815af3d" providerId="ADAL" clId="{A73E2F02-2AA9-473B-BD4B-8B0E50F3DC79}" dt="2024-05-28T16:27:28.501" v="930" actId="20577"/>
          <ac:spMkLst>
            <pc:docMk/>
            <pc:sldMk cId="3644744810" sldId="271"/>
            <ac:spMk id="2" creationId="{E8B8F26E-9345-4747-9094-972E38700A17}"/>
          </ac:spMkLst>
        </pc:spChg>
        <pc:spChg chg="mod">
          <ac:chgData name="Keith Smith" userId="3f69fd4d-888b-4b00-b090-d48f3815af3d" providerId="ADAL" clId="{A73E2F02-2AA9-473B-BD4B-8B0E50F3DC79}" dt="2024-05-28T16:27:56.930" v="931" actId="5793"/>
          <ac:spMkLst>
            <pc:docMk/>
            <pc:sldMk cId="3644744810" sldId="271"/>
            <ac:spMk id="3" creationId="{60B3D5A6-E766-7C41-BD00-B22DA4727FBA}"/>
          </ac:spMkLst>
        </pc:spChg>
        <pc:spChg chg="add del">
          <ac:chgData name="Keith Smith" userId="3f69fd4d-888b-4b00-b090-d48f3815af3d" providerId="ADAL" clId="{A73E2F02-2AA9-473B-BD4B-8B0E50F3DC79}" dt="2024-05-28T16:31:20.370" v="974" actId="22"/>
          <ac:spMkLst>
            <pc:docMk/>
            <pc:sldMk cId="3644744810" sldId="271"/>
            <ac:spMk id="9" creationId="{8135462A-FF05-1AFB-0303-AD7D23ECE335}"/>
          </ac:spMkLst>
        </pc:spChg>
        <pc:graphicFrameChg chg="add mod modGraphic">
          <ac:chgData name="Keith Smith" userId="3f69fd4d-888b-4b00-b090-d48f3815af3d" providerId="ADAL" clId="{A73E2F02-2AA9-473B-BD4B-8B0E50F3DC79}" dt="2024-05-28T16:31:06.542" v="972" actId="113"/>
          <ac:graphicFrameMkLst>
            <pc:docMk/>
            <pc:sldMk cId="3644744810" sldId="271"/>
            <ac:graphicFrameMk id="7" creationId="{8B0B532F-FE31-1303-8A39-FD2B568B5B98}"/>
          </ac:graphicFrameMkLst>
        </pc:graphicFrameChg>
        <pc:picChg chg="add mod">
          <ac:chgData name="Keith Smith" userId="3f69fd4d-888b-4b00-b090-d48f3815af3d" providerId="ADAL" clId="{A73E2F02-2AA9-473B-BD4B-8B0E50F3DC79}" dt="2024-05-28T16:28:09.220" v="937" actId="14100"/>
          <ac:picMkLst>
            <pc:docMk/>
            <pc:sldMk cId="3644744810" sldId="271"/>
            <ac:picMk id="6" creationId="{FBAFED72-E4BB-691E-877B-C01C8809F97E}"/>
          </ac:picMkLst>
        </pc:picChg>
      </pc:sldChg>
      <pc:sldChg chg="modSp add mod">
        <pc:chgData name="Keith Smith" userId="3f69fd4d-888b-4b00-b090-d48f3815af3d" providerId="ADAL" clId="{A73E2F02-2AA9-473B-BD4B-8B0E50F3DC79}" dt="2024-05-28T16:33:07.974" v="1064" actId="113"/>
        <pc:sldMkLst>
          <pc:docMk/>
          <pc:sldMk cId="1830410700" sldId="272"/>
        </pc:sldMkLst>
        <pc:graphicFrameChg chg="mod modGraphic">
          <ac:chgData name="Keith Smith" userId="3f69fd4d-888b-4b00-b090-d48f3815af3d" providerId="ADAL" clId="{A73E2F02-2AA9-473B-BD4B-8B0E50F3DC79}" dt="2024-05-28T16:33:07.974" v="1064" actId="113"/>
          <ac:graphicFrameMkLst>
            <pc:docMk/>
            <pc:sldMk cId="1830410700" sldId="272"/>
            <ac:graphicFrameMk id="7" creationId="{8B0B532F-FE31-1303-8A39-FD2B568B5B98}"/>
          </ac:graphicFrameMkLst>
        </pc:graphicFrameChg>
      </pc:sldChg>
      <pc:sldChg chg="addSp delSp modSp add mod">
        <pc:chgData name="Keith Smith" userId="3f69fd4d-888b-4b00-b090-d48f3815af3d" providerId="ADAL" clId="{A73E2F02-2AA9-473B-BD4B-8B0E50F3DC79}" dt="2024-05-28T16:36:13.821" v="1236" actId="113"/>
        <pc:sldMkLst>
          <pc:docMk/>
          <pc:sldMk cId="3864627931" sldId="273"/>
        </pc:sldMkLst>
        <pc:spChg chg="mod">
          <ac:chgData name="Keith Smith" userId="3f69fd4d-888b-4b00-b090-d48f3815af3d" providerId="ADAL" clId="{A73E2F02-2AA9-473B-BD4B-8B0E50F3DC79}" dt="2024-05-28T16:35:27.334" v="1216" actId="20577"/>
          <ac:spMkLst>
            <pc:docMk/>
            <pc:sldMk cId="3864627931" sldId="273"/>
            <ac:spMk id="2" creationId="{E8B8F26E-9345-4747-9094-972E38700A17}"/>
          </ac:spMkLst>
        </pc:spChg>
        <pc:graphicFrameChg chg="mod modGraphic">
          <ac:chgData name="Keith Smith" userId="3f69fd4d-888b-4b00-b090-d48f3815af3d" providerId="ADAL" clId="{A73E2F02-2AA9-473B-BD4B-8B0E50F3DC79}" dt="2024-05-28T16:36:13.821" v="1236" actId="113"/>
          <ac:graphicFrameMkLst>
            <pc:docMk/>
            <pc:sldMk cId="3864627931" sldId="273"/>
            <ac:graphicFrameMk id="7" creationId="{8B0B532F-FE31-1303-8A39-FD2B568B5B98}"/>
          </ac:graphicFrameMkLst>
        </pc:graphicFrameChg>
        <pc:picChg chg="del">
          <ac:chgData name="Keith Smith" userId="3f69fd4d-888b-4b00-b090-d48f3815af3d" providerId="ADAL" clId="{A73E2F02-2AA9-473B-BD4B-8B0E50F3DC79}" dt="2024-05-28T16:35:01.353" v="1212" actId="478"/>
          <ac:picMkLst>
            <pc:docMk/>
            <pc:sldMk cId="3864627931" sldId="273"/>
            <ac:picMk id="6" creationId="{FBAFED72-E4BB-691E-877B-C01C8809F97E}"/>
          </ac:picMkLst>
        </pc:picChg>
        <pc:picChg chg="add mod">
          <ac:chgData name="Keith Smith" userId="3f69fd4d-888b-4b00-b090-d48f3815af3d" providerId="ADAL" clId="{A73E2F02-2AA9-473B-BD4B-8B0E50F3DC79}" dt="2024-05-28T16:35:19.987" v="1215" actId="1076"/>
          <ac:picMkLst>
            <pc:docMk/>
            <pc:sldMk cId="3864627931" sldId="273"/>
            <ac:picMk id="8" creationId="{1F0F07D0-090A-7302-3BAD-0F1D86F89572}"/>
          </ac:picMkLst>
        </pc:picChg>
      </pc:sldChg>
      <pc:sldChg chg="addSp delSp modSp add mod">
        <pc:chgData name="Keith Smith" userId="3f69fd4d-888b-4b00-b090-d48f3815af3d" providerId="ADAL" clId="{A73E2F02-2AA9-473B-BD4B-8B0E50F3DC79}" dt="2024-05-28T16:35:52.388" v="1232" actId="20577"/>
        <pc:sldMkLst>
          <pc:docMk/>
          <pc:sldMk cId="2546685281" sldId="274"/>
        </pc:sldMkLst>
        <pc:spChg chg="mod">
          <ac:chgData name="Keith Smith" userId="3f69fd4d-888b-4b00-b090-d48f3815af3d" providerId="ADAL" clId="{A73E2F02-2AA9-473B-BD4B-8B0E50F3DC79}" dt="2024-05-28T16:33:26.909" v="1127" actId="20577"/>
          <ac:spMkLst>
            <pc:docMk/>
            <pc:sldMk cId="2546685281" sldId="274"/>
            <ac:spMk id="2" creationId="{E8B8F26E-9345-4747-9094-972E38700A17}"/>
          </ac:spMkLst>
        </pc:spChg>
        <pc:graphicFrameChg chg="mod modGraphic">
          <ac:chgData name="Keith Smith" userId="3f69fd4d-888b-4b00-b090-d48f3815af3d" providerId="ADAL" clId="{A73E2F02-2AA9-473B-BD4B-8B0E50F3DC79}" dt="2024-05-28T16:35:52.388" v="1232" actId="20577"/>
          <ac:graphicFrameMkLst>
            <pc:docMk/>
            <pc:sldMk cId="2546685281" sldId="274"/>
            <ac:graphicFrameMk id="7" creationId="{8B0B532F-FE31-1303-8A39-FD2B568B5B98}"/>
          </ac:graphicFrameMkLst>
        </pc:graphicFrameChg>
        <pc:picChg chg="del">
          <ac:chgData name="Keith Smith" userId="3f69fd4d-888b-4b00-b090-d48f3815af3d" providerId="ADAL" clId="{A73E2F02-2AA9-473B-BD4B-8B0E50F3DC79}" dt="2024-05-28T16:32:26.044" v="1053" actId="478"/>
          <ac:picMkLst>
            <pc:docMk/>
            <pc:sldMk cId="2546685281" sldId="274"/>
            <ac:picMk id="6" creationId="{FBAFED72-E4BB-691E-877B-C01C8809F97E}"/>
          </ac:picMkLst>
        </pc:picChg>
        <pc:picChg chg="add del mod">
          <ac:chgData name="Keith Smith" userId="3f69fd4d-888b-4b00-b090-d48f3815af3d" providerId="ADAL" clId="{A73E2F02-2AA9-473B-BD4B-8B0E50F3DC79}" dt="2024-05-28T16:33:45.445" v="1128" actId="478"/>
          <ac:picMkLst>
            <pc:docMk/>
            <pc:sldMk cId="2546685281" sldId="274"/>
            <ac:picMk id="8" creationId="{4AF10EF9-B6B7-4B28-47A1-169117D47993}"/>
          </ac:picMkLst>
        </pc:picChg>
        <pc:picChg chg="add mod">
          <ac:chgData name="Keith Smith" userId="3f69fd4d-888b-4b00-b090-d48f3815af3d" providerId="ADAL" clId="{A73E2F02-2AA9-473B-BD4B-8B0E50F3DC79}" dt="2024-05-28T16:33:57.292" v="1134" actId="1076"/>
          <ac:picMkLst>
            <pc:docMk/>
            <pc:sldMk cId="2546685281" sldId="274"/>
            <ac:picMk id="10" creationId="{935299E4-E70C-6374-1E89-09CEA85C6B89}"/>
          </ac:picMkLst>
        </pc:picChg>
      </pc:sldChg>
      <pc:sldChg chg="addSp delSp modSp add mod">
        <pc:chgData name="Keith Smith" userId="3f69fd4d-888b-4b00-b090-d48f3815af3d" providerId="ADAL" clId="{A73E2F02-2AA9-473B-BD4B-8B0E50F3DC79}" dt="2024-05-28T16:37:58.077" v="1333" actId="113"/>
        <pc:sldMkLst>
          <pc:docMk/>
          <pc:sldMk cId="357563557" sldId="275"/>
        </pc:sldMkLst>
        <pc:spChg chg="mod">
          <ac:chgData name="Keith Smith" userId="3f69fd4d-888b-4b00-b090-d48f3815af3d" providerId="ADAL" clId="{A73E2F02-2AA9-473B-BD4B-8B0E50F3DC79}" dt="2024-05-28T16:36:51.733" v="1317" actId="20577"/>
          <ac:spMkLst>
            <pc:docMk/>
            <pc:sldMk cId="357563557" sldId="275"/>
            <ac:spMk id="2" creationId="{E8B8F26E-9345-4747-9094-972E38700A17}"/>
          </ac:spMkLst>
        </pc:spChg>
        <pc:graphicFrameChg chg="mod modGraphic">
          <ac:chgData name="Keith Smith" userId="3f69fd4d-888b-4b00-b090-d48f3815af3d" providerId="ADAL" clId="{A73E2F02-2AA9-473B-BD4B-8B0E50F3DC79}" dt="2024-05-28T16:37:58.077" v="1333" actId="113"/>
          <ac:graphicFrameMkLst>
            <pc:docMk/>
            <pc:sldMk cId="357563557" sldId="275"/>
            <ac:graphicFrameMk id="7" creationId="{8B0B532F-FE31-1303-8A39-FD2B568B5B98}"/>
          </ac:graphicFrameMkLst>
        </pc:graphicFrameChg>
        <pc:picChg chg="add mod">
          <ac:chgData name="Keith Smith" userId="3f69fd4d-888b-4b00-b090-d48f3815af3d" providerId="ADAL" clId="{A73E2F02-2AA9-473B-BD4B-8B0E50F3DC79}" dt="2024-05-28T16:37:23.100" v="1322" actId="14100"/>
          <ac:picMkLst>
            <pc:docMk/>
            <pc:sldMk cId="357563557" sldId="275"/>
            <ac:picMk id="6" creationId="{048923C4-305D-61C9-FD20-DC0C12657147}"/>
          </ac:picMkLst>
        </pc:picChg>
        <pc:picChg chg="del">
          <ac:chgData name="Keith Smith" userId="3f69fd4d-888b-4b00-b090-d48f3815af3d" providerId="ADAL" clId="{A73E2F02-2AA9-473B-BD4B-8B0E50F3DC79}" dt="2024-05-28T16:36:57.573" v="1318" actId="478"/>
          <ac:picMkLst>
            <pc:docMk/>
            <pc:sldMk cId="357563557" sldId="275"/>
            <ac:picMk id="8" creationId="{1F0F07D0-090A-7302-3BAD-0F1D86F89572}"/>
          </ac:picMkLst>
        </pc:picChg>
      </pc:sldChg>
      <pc:sldChg chg="addSp delSp modSp add mod">
        <pc:chgData name="Keith Smith" userId="3f69fd4d-888b-4b00-b090-d48f3815af3d" providerId="ADAL" clId="{A73E2F02-2AA9-473B-BD4B-8B0E50F3DC79}" dt="2024-05-28T16:42:07.606" v="1449" actId="113"/>
        <pc:sldMkLst>
          <pc:docMk/>
          <pc:sldMk cId="69646152" sldId="276"/>
        </pc:sldMkLst>
        <pc:spChg chg="mod">
          <ac:chgData name="Keith Smith" userId="3f69fd4d-888b-4b00-b090-d48f3815af3d" providerId="ADAL" clId="{A73E2F02-2AA9-473B-BD4B-8B0E50F3DC79}" dt="2024-05-28T16:38:27.556" v="1408" actId="20577"/>
          <ac:spMkLst>
            <pc:docMk/>
            <pc:sldMk cId="69646152" sldId="276"/>
            <ac:spMk id="2" creationId="{E8B8F26E-9345-4747-9094-972E38700A17}"/>
          </ac:spMkLst>
        </pc:spChg>
        <pc:graphicFrameChg chg="mod modGraphic">
          <ac:chgData name="Keith Smith" userId="3f69fd4d-888b-4b00-b090-d48f3815af3d" providerId="ADAL" clId="{A73E2F02-2AA9-473B-BD4B-8B0E50F3DC79}" dt="2024-05-28T16:40:57.957" v="1434" actId="14100"/>
          <ac:graphicFrameMkLst>
            <pc:docMk/>
            <pc:sldMk cId="69646152" sldId="276"/>
            <ac:graphicFrameMk id="7" creationId="{8B0B532F-FE31-1303-8A39-FD2B568B5B98}"/>
          </ac:graphicFrameMkLst>
        </pc:graphicFrameChg>
        <pc:graphicFrameChg chg="add mod modGraphic">
          <ac:chgData name="Keith Smith" userId="3f69fd4d-888b-4b00-b090-d48f3815af3d" providerId="ADAL" clId="{A73E2F02-2AA9-473B-BD4B-8B0E50F3DC79}" dt="2024-05-28T16:42:07.606" v="1449" actId="113"/>
          <ac:graphicFrameMkLst>
            <pc:docMk/>
            <pc:sldMk cId="69646152" sldId="276"/>
            <ac:graphicFrameMk id="17" creationId="{5536D000-24D9-F326-4811-DAE1F720BA90}"/>
          </ac:graphicFrameMkLst>
        </pc:graphicFrameChg>
        <pc:picChg chg="del">
          <ac:chgData name="Keith Smith" userId="3f69fd4d-888b-4b00-b090-d48f3815af3d" providerId="ADAL" clId="{A73E2F02-2AA9-473B-BD4B-8B0E50F3DC79}" dt="2024-05-28T16:38:44.625" v="1409" actId="478"/>
          <ac:picMkLst>
            <pc:docMk/>
            <pc:sldMk cId="69646152" sldId="276"/>
            <ac:picMk id="6" creationId="{048923C4-305D-61C9-FD20-DC0C12657147}"/>
          </ac:picMkLst>
        </pc:picChg>
        <pc:picChg chg="add mod">
          <ac:chgData name="Keith Smith" userId="3f69fd4d-888b-4b00-b090-d48f3815af3d" providerId="ADAL" clId="{A73E2F02-2AA9-473B-BD4B-8B0E50F3DC79}" dt="2024-05-28T16:40:53.243" v="1433" actId="14100"/>
          <ac:picMkLst>
            <pc:docMk/>
            <pc:sldMk cId="69646152" sldId="276"/>
            <ac:picMk id="8" creationId="{BC05EE5C-06DD-05CD-185A-CFEA10EB32E4}"/>
          </ac:picMkLst>
        </pc:picChg>
        <pc:picChg chg="add del">
          <ac:chgData name="Keith Smith" userId="3f69fd4d-888b-4b00-b090-d48f3815af3d" providerId="ADAL" clId="{A73E2F02-2AA9-473B-BD4B-8B0E50F3DC79}" dt="2024-05-28T16:39:52.900" v="1419" actId="478"/>
          <ac:picMkLst>
            <pc:docMk/>
            <pc:sldMk cId="69646152" sldId="276"/>
            <ac:picMk id="10" creationId="{91D219E7-DDA5-DFFC-9B33-F48E41F1BD8D}"/>
          </ac:picMkLst>
        </pc:picChg>
        <pc:picChg chg="add del">
          <ac:chgData name="Keith Smith" userId="3f69fd4d-888b-4b00-b090-d48f3815af3d" providerId="ADAL" clId="{A73E2F02-2AA9-473B-BD4B-8B0E50F3DC79}" dt="2024-05-28T16:40:00.537" v="1421" actId="478"/>
          <ac:picMkLst>
            <pc:docMk/>
            <pc:sldMk cId="69646152" sldId="276"/>
            <ac:picMk id="12" creationId="{A3C4CACF-3EFF-23B7-6267-C91186680306}"/>
          </ac:picMkLst>
        </pc:picChg>
        <pc:picChg chg="add del">
          <ac:chgData name="Keith Smith" userId="3f69fd4d-888b-4b00-b090-d48f3815af3d" providerId="ADAL" clId="{A73E2F02-2AA9-473B-BD4B-8B0E50F3DC79}" dt="2024-05-28T16:40:07.666" v="1423" actId="478"/>
          <ac:picMkLst>
            <pc:docMk/>
            <pc:sldMk cId="69646152" sldId="276"/>
            <ac:picMk id="14" creationId="{0D43F5DC-08BB-A08C-4C30-193281AEC211}"/>
          </ac:picMkLst>
        </pc:picChg>
        <pc:picChg chg="add mod">
          <ac:chgData name="Keith Smith" userId="3f69fd4d-888b-4b00-b090-d48f3815af3d" providerId="ADAL" clId="{A73E2F02-2AA9-473B-BD4B-8B0E50F3DC79}" dt="2024-05-28T16:41:27.443" v="1440" actId="14100"/>
          <ac:picMkLst>
            <pc:docMk/>
            <pc:sldMk cId="69646152" sldId="276"/>
            <ac:picMk id="16" creationId="{AFAA048E-68A7-3C12-E6A8-5FA9ED69BD60}"/>
          </ac:picMkLst>
        </pc:picChg>
      </pc:sldChg>
      <pc:sldChg chg="addSp delSp modSp add mod">
        <pc:chgData name="Keith Smith" userId="3f69fd4d-888b-4b00-b090-d48f3815af3d" providerId="ADAL" clId="{A73E2F02-2AA9-473B-BD4B-8B0E50F3DC79}" dt="2024-05-28T16:45:09.532" v="1516" actId="1076"/>
        <pc:sldMkLst>
          <pc:docMk/>
          <pc:sldMk cId="3123049324" sldId="277"/>
        </pc:sldMkLst>
        <pc:spChg chg="mod">
          <ac:chgData name="Keith Smith" userId="3f69fd4d-888b-4b00-b090-d48f3815af3d" providerId="ADAL" clId="{A73E2F02-2AA9-473B-BD4B-8B0E50F3DC79}" dt="2024-05-28T16:42:35.312" v="1482" actId="20577"/>
          <ac:spMkLst>
            <pc:docMk/>
            <pc:sldMk cId="3123049324" sldId="277"/>
            <ac:spMk id="2" creationId="{E8B8F26E-9345-4747-9094-972E38700A17}"/>
          </ac:spMkLst>
        </pc:spChg>
        <pc:graphicFrameChg chg="mod modGraphic">
          <ac:chgData name="Keith Smith" userId="3f69fd4d-888b-4b00-b090-d48f3815af3d" providerId="ADAL" clId="{A73E2F02-2AA9-473B-BD4B-8B0E50F3DC79}" dt="2024-05-28T16:45:09.532" v="1516" actId="1076"/>
          <ac:graphicFrameMkLst>
            <pc:docMk/>
            <pc:sldMk cId="3123049324" sldId="277"/>
            <ac:graphicFrameMk id="7" creationId="{8B0B532F-FE31-1303-8A39-FD2B568B5B98}"/>
          </ac:graphicFrameMkLst>
        </pc:graphicFrameChg>
        <pc:picChg chg="del">
          <ac:chgData name="Keith Smith" userId="3f69fd4d-888b-4b00-b090-d48f3815af3d" providerId="ADAL" clId="{A73E2F02-2AA9-473B-BD4B-8B0E50F3DC79}" dt="2024-05-28T16:42:40.065" v="1483" actId="478"/>
          <ac:picMkLst>
            <pc:docMk/>
            <pc:sldMk cId="3123049324" sldId="277"/>
            <ac:picMk id="6" creationId="{048923C4-305D-61C9-FD20-DC0C12657147}"/>
          </ac:picMkLst>
        </pc:picChg>
        <pc:picChg chg="add mod">
          <ac:chgData name="Keith Smith" userId="3f69fd4d-888b-4b00-b090-d48f3815af3d" providerId="ADAL" clId="{A73E2F02-2AA9-473B-BD4B-8B0E50F3DC79}" dt="2024-05-28T16:43:06.259" v="1489" actId="14100"/>
          <ac:picMkLst>
            <pc:docMk/>
            <pc:sldMk cId="3123049324" sldId="277"/>
            <ac:picMk id="8" creationId="{2ADEF0D9-A458-F14E-0C1E-9443A0734FC1}"/>
          </ac:picMkLst>
        </pc:picChg>
      </pc:sldChg>
      <pc:sldChg chg="modSp add del mod">
        <pc:chgData name="Keith Smith" userId="3f69fd4d-888b-4b00-b090-d48f3815af3d" providerId="ADAL" clId="{A73E2F02-2AA9-473B-BD4B-8B0E50F3DC79}" dt="2024-05-28T16:44:37.370" v="1515" actId="47"/>
        <pc:sldMkLst>
          <pc:docMk/>
          <pc:sldMk cId="303567657" sldId="278"/>
        </pc:sldMkLst>
        <pc:spChg chg="mod">
          <ac:chgData name="Keith Smith" userId="3f69fd4d-888b-4b00-b090-d48f3815af3d" providerId="ADAL" clId="{A73E2F02-2AA9-473B-BD4B-8B0E50F3DC79}" dt="2024-05-28T16:44:19.445" v="1514" actId="20577"/>
          <ac:spMkLst>
            <pc:docMk/>
            <pc:sldMk cId="303567657" sldId="278"/>
            <ac:spMk id="2" creationId="{E8B8F26E-9345-4747-9094-972E38700A17}"/>
          </ac:spMkLst>
        </pc:spChg>
      </pc:sldChg>
      <pc:sldChg chg="addSp delSp modSp add mod">
        <pc:chgData name="Keith Smith" userId="3f69fd4d-888b-4b00-b090-d48f3815af3d" providerId="ADAL" clId="{A73E2F02-2AA9-473B-BD4B-8B0E50F3DC79}" dt="2024-05-28T16:49:38.956" v="1979" actId="20577"/>
        <pc:sldMkLst>
          <pc:docMk/>
          <pc:sldMk cId="2305058583" sldId="278"/>
        </pc:sldMkLst>
        <pc:spChg chg="mod">
          <ac:chgData name="Keith Smith" userId="3f69fd4d-888b-4b00-b090-d48f3815af3d" providerId="ADAL" clId="{A73E2F02-2AA9-473B-BD4B-8B0E50F3DC79}" dt="2024-05-28T16:45:22.724" v="1528" actId="20577"/>
          <ac:spMkLst>
            <pc:docMk/>
            <pc:sldMk cId="2305058583" sldId="278"/>
            <ac:spMk id="2" creationId="{E8B8F26E-9345-4747-9094-972E38700A17}"/>
          </ac:spMkLst>
        </pc:spChg>
        <pc:spChg chg="add mod">
          <ac:chgData name="Keith Smith" userId="3f69fd4d-888b-4b00-b090-d48f3815af3d" providerId="ADAL" clId="{A73E2F02-2AA9-473B-BD4B-8B0E50F3DC79}" dt="2024-05-28T16:49:38.956" v="1979" actId="20577"/>
          <ac:spMkLst>
            <pc:docMk/>
            <pc:sldMk cId="2305058583" sldId="278"/>
            <ac:spMk id="5" creationId="{36251C32-DB47-BF6F-ECF0-C8147C9C82FE}"/>
          </ac:spMkLst>
        </pc:spChg>
        <pc:graphicFrameChg chg="del modGraphic">
          <ac:chgData name="Keith Smith" userId="3f69fd4d-888b-4b00-b090-d48f3815af3d" providerId="ADAL" clId="{A73E2F02-2AA9-473B-BD4B-8B0E50F3DC79}" dt="2024-05-28T16:45:26.948" v="1531" actId="478"/>
          <ac:graphicFrameMkLst>
            <pc:docMk/>
            <pc:sldMk cId="2305058583" sldId="278"/>
            <ac:graphicFrameMk id="7" creationId="{8B0B532F-FE31-1303-8A39-FD2B568B5B98}"/>
          </ac:graphicFrameMkLst>
        </pc:graphicFrameChg>
        <pc:picChg chg="del">
          <ac:chgData name="Keith Smith" userId="3f69fd4d-888b-4b00-b090-d48f3815af3d" providerId="ADAL" clId="{A73E2F02-2AA9-473B-BD4B-8B0E50F3DC79}" dt="2024-05-28T16:45:24.936" v="1529" actId="478"/>
          <ac:picMkLst>
            <pc:docMk/>
            <pc:sldMk cId="2305058583" sldId="278"/>
            <ac:picMk id="8" creationId="{2ADEF0D9-A458-F14E-0C1E-9443A0734FC1}"/>
          </ac:picMkLst>
        </pc:picChg>
      </pc:sldChg>
      <pc:sldChg chg="new del">
        <pc:chgData name="Keith Smith" userId="3f69fd4d-888b-4b00-b090-d48f3815af3d" providerId="ADAL" clId="{A73E2F02-2AA9-473B-BD4B-8B0E50F3DC79}" dt="2024-05-28T16:49:49.266" v="1981" actId="680"/>
        <pc:sldMkLst>
          <pc:docMk/>
          <pc:sldMk cId="524334975" sldId="279"/>
        </pc:sldMkLst>
      </pc:sldChg>
      <pc:sldChg chg="modSp add mod">
        <pc:chgData name="Keith Smith" userId="3f69fd4d-888b-4b00-b090-d48f3815af3d" providerId="ADAL" clId="{A73E2F02-2AA9-473B-BD4B-8B0E50F3DC79}" dt="2024-05-28T16:51:41.403" v="2232" actId="1076"/>
        <pc:sldMkLst>
          <pc:docMk/>
          <pc:sldMk cId="4177114312" sldId="279"/>
        </pc:sldMkLst>
        <pc:spChg chg="mod">
          <ac:chgData name="Keith Smith" userId="3f69fd4d-888b-4b00-b090-d48f3815af3d" providerId="ADAL" clId="{A73E2F02-2AA9-473B-BD4B-8B0E50F3DC79}" dt="2024-05-28T16:49:59.511" v="1997" actId="20577"/>
          <ac:spMkLst>
            <pc:docMk/>
            <pc:sldMk cId="4177114312" sldId="279"/>
            <ac:spMk id="2" creationId="{E8B8F26E-9345-4747-9094-972E38700A17}"/>
          </ac:spMkLst>
        </pc:spChg>
        <pc:spChg chg="mod">
          <ac:chgData name="Keith Smith" userId="3f69fd4d-888b-4b00-b090-d48f3815af3d" providerId="ADAL" clId="{A73E2F02-2AA9-473B-BD4B-8B0E50F3DC79}" dt="2024-05-28T16:51:41.403" v="2232" actId="1076"/>
          <ac:spMkLst>
            <pc:docMk/>
            <pc:sldMk cId="4177114312" sldId="279"/>
            <ac:spMk id="5" creationId="{36251C32-DB47-BF6F-ECF0-C8147C9C82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By: Keith D. Smith</a:t>
            </a:r>
          </a:p>
          <a:p>
            <a:endParaRPr lang="en-US" sz="4000" dirty="0"/>
          </a:p>
          <a:p>
            <a:r>
              <a:rPr lang="en-US" sz="2800" b="1" dirty="0"/>
              <a:t>May 28, 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rgbClr val="FF6600"/>
                </a:solidFill>
              </a:rPr>
              <a:t>The gender of customers influences the distance traveled and price charged</a:t>
            </a:r>
            <a:br>
              <a:rPr lang="en-US" sz="3600" dirty="0">
                <a:solidFill>
                  <a:srgbClr val="FF6600"/>
                </a:solidFill>
              </a:rPr>
            </a:br>
            <a:br>
              <a:rPr lang="en-US" sz="3600" dirty="0">
                <a:solidFill>
                  <a:srgbClr val="FF6600"/>
                </a:solidFill>
              </a:rPr>
            </a:br>
            <a:endParaRPr lang="en-US" sz="36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0B532F-FE31-1303-8A39-FD2B568B5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619669"/>
              </p:ext>
            </p:extLst>
          </p:nvPr>
        </p:nvGraphicFramePr>
        <p:xfrm>
          <a:off x="8749553" y="200659"/>
          <a:ext cx="3270306" cy="29369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5153">
                  <a:extLst>
                    <a:ext uri="{9D8B030D-6E8A-4147-A177-3AD203B41FA5}">
                      <a16:colId xmlns:a16="http://schemas.microsoft.com/office/drawing/2014/main" val="1440566669"/>
                    </a:ext>
                  </a:extLst>
                </a:gridCol>
                <a:gridCol w="1635153">
                  <a:extLst>
                    <a:ext uri="{9D8B030D-6E8A-4147-A177-3AD203B41FA5}">
                      <a16:colId xmlns:a16="http://schemas.microsoft.com/office/drawing/2014/main" val="1941445087"/>
                    </a:ext>
                  </a:extLst>
                </a:gridCol>
              </a:tblGrid>
              <a:tr h="49515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11865"/>
                  </a:ext>
                </a:extLst>
              </a:tr>
              <a:tr h="488367">
                <a:tc>
                  <a:txBody>
                    <a:bodyPr/>
                    <a:lstStyle/>
                    <a:p>
                      <a:r>
                        <a:rPr lang="en-US" dirty="0"/>
                        <a:t>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88904"/>
                  </a:ext>
                </a:extLst>
              </a:tr>
              <a:tr h="1953469">
                <a:tc gridSpan="2">
                  <a:txBody>
                    <a:bodyPr/>
                    <a:lstStyle/>
                    <a:p>
                      <a:r>
                        <a:rPr lang="en-US" b="0" dirty="0"/>
                        <a:t>The p-value is 0.418, which is greater than 0.05. This indicates no statistically significant difference in the distance traveled between genders.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01098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C05EE5C-06DD-05CD-185A-CFEA10EB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87" y="71320"/>
            <a:ext cx="2909366" cy="33576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AA048E-68A7-3C12-E6A8-5FA9ED69B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187" y="3638622"/>
            <a:ext cx="2909366" cy="2941471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536D000-24D9-F326-4811-DAE1F720B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68695"/>
              </p:ext>
            </p:extLst>
          </p:nvPr>
        </p:nvGraphicFramePr>
        <p:xfrm>
          <a:off x="8749553" y="3720356"/>
          <a:ext cx="3270306" cy="29169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5153">
                  <a:extLst>
                    <a:ext uri="{9D8B030D-6E8A-4147-A177-3AD203B41FA5}">
                      <a16:colId xmlns:a16="http://schemas.microsoft.com/office/drawing/2014/main" val="1440566669"/>
                    </a:ext>
                  </a:extLst>
                </a:gridCol>
                <a:gridCol w="1635153">
                  <a:extLst>
                    <a:ext uri="{9D8B030D-6E8A-4147-A177-3AD203B41FA5}">
                      <a16:colId xmlns:a16="http://schemas.microsoft.com/office/drawing/2014/main" val="1941445087"/>
                    </a:ext>
                  </a:extLst>
                </a:gridCol>
              </a:tblGrid>
              <a:tr h="475126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11865"/>
                  </a:ext>
                </a:extLst>
              </a:tr>
              <a:tr h="488367">
                <a:tc>
                  <a:txBody>
                    <a:bodyPr/>
                    <a:lstStyle/>
                    <a:p>
                      <a:r>
                        <a:rPr lang="en-US" dirty="0"/>
                        <a:t>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88904"/>
                  </a:ext>
                </a:extLst>
              </a:tr>
              <a:tr h="1953469">
                <a:tc gridSpan="2">
                  <a:txBody>
                    <a:bodyPr/>
                    <a:lstStyle/>
                    <a:p>
                      <a:r>
                        <a:rPr lang="en-US" b="0" dirty="0"/>
                        <a:t>The p-value is very close to 0, which is less than 0.05. This indicates a statistically significant difference in the price charged between genders.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01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4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rgbClr val="FF6600"/>
                </a:solidFill>
              </a:rPr>
              <a:t>The cost of the trip is seasonal</a:t>
            </a:r>
            <a:br>
              <a:rPr lang="en-US" sz="3600" dirty="0">
                <a:solidFill>
                  <a:srgbClr val="FF6600"/>
                </a:solidFill>
              </a:rPr>
            </a:br>
            <a:br>
              <a:rPr lang="en-US" sz="3600" dirty="0">
                <a:solidFill>
                  <a:srgbClr val="FF6600"/>
                </a:solidFill>
              </a:rPr>
            </a:br>
            <a:endParaRPr lang="en-US" sz="36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0B532F-FE31-1303-8A39-FD2B568B5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163110"/>
              </p:ext>
            </p:extLst>
          </p:nvPr>
        </p:nvGraphicFramePr>
        <p:xfrm>
          <a:off x="6554052" y="4373885"/>
          <a:ext cx="4817036" cy="165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8518">
                  <a:extLst>
                    <a:ext uri="{9D8B030D-6E8A-4147-A177-3AD203B41FA5}">
                      <a16:colId xmlns:a16="http://schemas.microsoft.com/office/drawing/2014/main" val="1440566669"/>
                    </a:ext>
                  </a:extLst>
                </a:gridCol>
                <a:gridCol w="2408518">
                  <a:extLst>
                    <a:ext uri="{9D8B030D-6E8A-4147-A177-3AD203B41FA5}">
                      <a16:colId xmlns:a16="http://schemas.microsoft.com/office/drawing/2014/main" val="1941445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1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889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0" dirty="0"/>
                        <a:t>The p-value is very close to 0, which is less than 0.05. This indicates that there is a statistically significant seasonal variation in the cost of trips.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01098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ADEF0D9-A458-F14E-0C1E-9443A0734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96" y="390289"/>
            <a:ext cx="5625749" cy="335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4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rgbClr val="FF6600"/>
                </a:solidFill>
              </a:rPr>
              <a:t>EDA Summary</a:t>
            </a:r>
            <a:br>
              <a:rPr lang="en-US" sz="3600" dirty="0">
                <a:solidFill>
                  <a:srgbClr val="FF6600"/>
                </a:solidFill>
              </a:rPr>
            </a:br>
            <a:br>
              <a:rPr lang="en-US" sz="3600" dirty="0">
                <a:solidFill>
                  <a:srgbClr val="FF6600"/>
                </a:solidFill>
              </a:rPr>
            </a:br>
            <a:endParaRPr lang="en-US" sz="36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251C32-DB47-BF6F-ECF0-C8147C9C82FE}"/>
              </a:ext>
            </a:extLst>
          </p:cNvPr>
          <p:cNvSpPr txBox="1"/>
          <p:nvPr/>
        </p:nvSpPr>
        <p:spPr>
          <a:xfrm>
            <a:off x="6239435" y="1111624"/>
            <a:ext cx="54953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6600"/>
                </a:solidFill>
              </a:rPr>
              <a:t>No Missing Data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6600"/>
                </a:solidFill>
              </a:rPr>
              <a:t>Outliers need to be clarified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6600"/>
                </a:solidFill>
              </a:rPr>
              <a:t>Yellow Cab has a higher average cost per trip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6600"/>
                </a:solidFill>
              </a:rPr>
              <a:t>Yellow Cab is more expensive per Km than Pink Cab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6600"/>
                </a:solidFill>
              </a:rPr>
              <a:t>Cab revenue is seasonal by month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6600"/>
                </a:solidFill>
              </a:rPr>
              <a:t>Gender has no association with the price charged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6600"/>
                </a:solidFill>
              </a:rPr>
              <a:t>City has no association with mode of payment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6600"/>
                </a:solidFill>
              </a:rPr>
              <a:t>Income has no correlation with distance traveled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6600"/>
                </a:solidFill>
              </a:rPr>
              <a:t>City is associated with the avg. price per kilometer</a:t>
            </a:r>
          </a:p>
        </p:txBody>
      </p:sp>
    </p:spTree>
    <p:extLst>
      <p:ext uri="{BB962C8B-B14F-4D97-AF65-F5344CB8AC3E}">
        <p14:creationId xmlns:p14="http://schemas.microsoft.com/office/powerpoint/2010/main" val="230505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rgbClr val="FF6600"/>
                </a:solidFill>
              </a:rPr>
              <a:t>Recommendations</a:t>
            </a:r>
            <a:br>
              <a:rPr lang="en-US" sz="3600" dirty="0">
                <a:solidFill>
                  <a:srgbClr val="FF6600"/>
                </a:solidFill>
              </a:rPr>
            </a:br>
            <a:br>
              <a:rPr lang="en-US" sz="3600" dirty="0">
                <a:solidFill>
                  <a:srgbClr val="FF6600"/>
                </a:solidFill>
              </a:rPr>
            </a:br>
            <a:endParaRPr lang="en-US" sz="36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251C32-DB47-BF6F-ECF0-C8147C9C82FE}"/>
              </a:ext>
            </a:extLst>
          </p:cNvPr>
          <p:cNvSpPr txBox="1"/>
          <p:nvPr/>
        </p:nvSpPr>
        <p:spPr>
          <a:xfrm>
            <a:off x="6214888" y="2828835"/>
            <a:ext cx="5495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6600"/>
                </a:solidFill>
              </a:rPr>
              <a:t>Determine if outliers should be included in models.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6600"/>
                </a:solidFill>
              </a:rPr>
              <a:t>Prepare data for time-series modeling.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6600"/>
                </a:solidFill>
              </a:rPr>
              <a:t>Model data via interpretable models to determine revenue for Pink Cab and Yellow Cab.</a:t>
            </a:r>
          </a:p>
        </p:txBody>
      </p:sp>
    </p:spTree>
    <p:extLst>
      <p:ext uri="{BB962C8B-B14F-4D97-AF65-F5344CB8AC3E}">
        <p14:creationId xmlns:p14="http://schemas.microsoft.com/office/powerpoint/2010/main" val="417711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6600"/>
                </a:solidFill>
              </a:rPr>
              <a:t>Problem Statements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l"/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sz="2800" dirty="0">
                <a:solidFill>
                  <a:srgbClr val="FF6600"/>
                </a:solidFill>
              </a:rPr>
              <a:t>1.   The avg. Price/Km varies between different cities.</a:t>
            </a:r>
          </a:p>
          <a:p>
            <a:pPr algn="l"/>
            <a:r>
              <a:rPr lang="en-US" sz="2800" dirty="0">
                <a:solidFill>
                  <a:srgbClr val="FF6600"/>
                </a:solidFill>
              </a:rPr>
              <a:t>2.   The  Price/km is higher for one company compared to the other.</a:t>
            </a:r>
          </a:p>
          <a:p>
            <a:pPr marL="514350" indent="-514350" algn="l">
              <a:buAutoNum type="arabicPeriod" startAt="3"/>
            </a:pPr>
            <a:r>
              <a:rPr lang="en-US" sz="2800" dirty="0">
                <a:solidFill>
                  <a:srgbClr val="FF6600"/>
                </a:solidFill>
              </a:rPr>
              <a:t>Higher-income customers travel further</a:t>
            </a:r>
          </a:p>
          <a:p>
            <a:pPr marL="514350" indent="-514350" algn="l">
              <a:buAutoNum type="arabicPeriod" startAt="4"/>
            </a:pPr>
            <a:r>
              <a:rPr lang="en-US" sz="2800" dirty="0">
                <a:solidFill>
                  <a:srgbClr val="FF6600"/>
                </a:solidFill>
              </a:rPr>
              <a:t>The mode of payment varies by city</a:t>
            </a:r>
          </a:p>
          <a:p>
            <a:pPr algn="l"/>
            <a:r>
              <a:rPr lang="en-US" sz="2800" dirty="0">
                <a:solidFill>
                  <a:srgbClr val="FF6600"/>
                </a:solidFill>
              </a:rPr>
              <a:t>5.   There is a difference in the avg. cost of trips between the two companies</a:t>
            </a:r>
          </a:p>
          <a:p>
            <a:pPr algn="l"/>
            <a:r>
              <a:rPr lang="en-US" sz="2800" dirty="0">
                <a:solidFill>
                  <a:srgbClr val="FF6600"/>
                </a:solidFill>
              </a:rPr>
              <a:t>6.   The gender of customers influences the distance traveled and price charged</a:t>
            </a:r>
          </a:p>
          <a:p>
            <a:pPr algn="l"/>
            <a:r>
              <a:rPr lang="en-US" sz="2800" dirty="0">
                <a:solidFill>
                  <a:srgbClr val="FF6600"/>
                </a:solidFill>
              </a:rPr>
              <a:t>7.   The cost of the trip is seasonal</a:t>
            </a:r>
          </a:p>
          <a:p>
            <a:pPr marL="514350" indent="-514350" algn="l">
              <a:buAutoNum type="arabicPeriod" startAt="6"/>
            </a:pPr>
            <a:endParaRPr lang="en-US" sz="2800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pPr marL="514350" indent="-514350" algn="l">
              <a:buAutoNum type="arabicPeriod" startAt="2"/>
            </a:pPr>
            <a:endParaRPr lang="en-US" sz="2800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6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6600"/>
                </a:solidFill>
              </a:rPr>
              <a:t>Approach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l"/>
            <a:r>
              <a:rPr lang="en-US" sz="2800" dirty="0">
                <a:solidFill>
                  <a:srgbClr val="FF6600"/>
                </a:solidFill>
              </a:rPr>
              <a:t>1.  One-way </a:t>
            </a:r>
            <a:r>
              <a:rPr lang="en-US" sz="2800" dirty="0" err="1">
                <a:solidFill>
                  <a:srgbClr val="FF6600"/>
                </a:solidFill>
              </a:rPr>
              <a:t>Anova</a:t>
            </a:r>
            <a:endParaRPr lang="en-US" sz="2800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pPr marL="514350" indent="-514350" algn="l">
              <a:buAutoNum type="arabicPeriod" startAt="2"/>
            </a:pPr>
            <a:r>
              <a:rPr lang="en-US" sz="2800" dirty="0">
                <a:solidFill>
                  <a:srgbClr val="FF6600"/>
                </a:solidFill>
              </a:rPr>
              <a:t>T-test</a:t>
            </a:r>
          </a:p>
          <a:p>
            <a:pPr marL="514350" indent="-514350" algn="l">
              <a:buAutoNum type="arabicPeriod" startAt="2"/>
            </a:pPr>
            <a:endParaRPr lang="en-US" sz="2800" dirty="0">
              <a:solidFill>
                <a:srgbClr val="FF6600"/>
              </a:solidFill>
            </a:endParaRPr>
          </a:p>
          <a:p>
            <a:pPr marL="514350" indent="-514350" algn="l">
              <a:buAutoNum type="arabicPeriod" startAt="2"/>
            </a:pPr>
            <a:r>
              <a:rPr lang="en-US" sz="2800" dirty="0">
                <a:solidFill>
                  <a:srgbClr val="FF6600"/>
                </a:solidFill>
              </a:rPr>
              <a:t>Pearson’s R</a:t>
            </a:r>
          </a:p>
          <a:p>
            <a:pPr marL="514350" indent="-514350" algn="l">
              <a:buAutoNum type="arabicPeriod" startAt="2"/>
            </a:pPr>
            <a:endParaRPr lang="en-US" sz="2800" dirty="0">
              <a:solidFill>
                <a:srgbClr val="FF6600"/>
              </a:solidFill>
            </a:endParaRPr>
          </a:p>
          <a:p>
            <a:pPr marL="514350" indent="-514350" algn="l">
              <a:buAutoNum type="arabicPeriod" startAt="2"/>
            </a:pPr>
            <a:r>
              <a:rPr lang="en-US" sz="2800" dirty="0">
                <a:solidFill>
                  <a:srgbClr val="FF6600"/>
                </a:solidFill>
              </a:rPr>
              <a:t>Chi-square Test </a:t>
            </a:r>
          </a:p>
          <a:p>
            <a:pPr marL="514350" indent="-514350" algn="l">
              <a:buAutoNum type="arabicPeriod" startAt="2"/>
            </a:pPr>
            <a:endParaRPr lang="en-US" sz="2800" dirty="0">
              <a:solidFill>
                <a:srgbClr val="FF6600"/>
              </a:solidFill>
            </a:endParaRPr>
          </a:p>
          <a:p>
            <a:pPr marL="514350" indent="-514350" algn="l">
              <a:buAutoNum type="arabicPeriod" startAt="2"/>
            </a:pPr>
            <a:r>
              <a:rPr lang="en-US" sz="2800" dirty="0" err="1">
                <a:solidFill>
                  <a:srgbClr val="FF6600"/>
                </a:solidFill>
              </a:rPr>
              <a:t>Anova</a:t>
            </a:r>
            <a:endParaRPr lang="en-US" sz="2800" dirty="0">
              <a:solidFill>
                <a:srgbClr val="FF6600"/>
              </a:solidFill>
            </a:endParaRPr>
          </a:p>
          <a:p>
            <a:pPr marL="514350" indent="-514350" algn="l">
              <a:buAutoNum type="arabicPeriod" startAt="6"/>
            </a:pPr>
            <a:endParaRPr lang="en-US" sz="2800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pPr marL="514350" indent="-514350" algn="l">
              <a:buAutoNum type="arabicPeriod" startAt="2"/>
            </a:pPr>
            <a:endParaRPr lang="en-US" sz="2800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9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rgbClr val="FF6600"/>
                </a:solidFill>
              </a:rPr>
              <a:t>The Average Price charged per Km varies significantly</a:t>
            </a:r>
            <a:br>
              <a:rPr lang="en-US" sz="3600" dirty="0">
                <a:solidFill>
                  <a:srgbClr val="FF6600"/>
                </a:solidFill>
              </a:rPr>
            </a:br>
            <a:r>
              <a:rPr lang="en-US" sz="3600" dirty="0">
                <a:solidFill>
                  <a:srgbClr val="FF6600"/>
                </a:solidFill>
              </a:rPr>
              <a:t>between different cities</a:t>
            </a:r>
            <a:br>
              <a:rPr lang="en-US" sz="3600" dirty="0">
                <a:solidFill>
                  <a:srgbClr val="FF6600"/>
                </a:solidFill>
              </a:rPr>
            </a:br>
            <a:br>
              <a:rPr lang="en-US" sz="3600" dirty="0">
                <a:solidFill>
                  <a:srgbClr val="FF6600"/>
                </a:solidFill>
              </a:rPr>
            </a:br>
            <a:endParaRPr lang="en-US" sz="36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AFED72-E4BB-691E-877B-C01C8809F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4446"/>
            <a:ext cx="5593976" cy="346934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0B532F-FE31-1303-8A39-FD2B568B5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22720"/>
              </p:ext>
            </p:extLst>
          </p:nvPr>
        </p:nvGraphicFramePr>
        <p:xfrm>
          <a:off x="6705600" y="4386231"/>
          <a:ext cx="4817036" cy="193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8518">
                  <a:extLst>
                    <a:ext uri="{9D8B030D-6E8A-4147-A177-3AD203B41FA5}">
                      <a16:colId xmlns:a16="http://schemas.microsoft.com/office/drawing/2014/main" val="1440566669"/>
                    </a:ext>
                  </a:extLst>
                </a:gridCol>
                <a:gridCol w="2408518">
                  <a:extLst>
                    <a:ext uri="{9D8B030D-6E8A-4147-A177-3AD203B41FA5}">
                      <a16:colId xmlns:a16="http://schemas.microsoft.com/office/drawing/2014/main" val="1941445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1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One-Way </a:t>
                      </a:r>
                      <a:r>
                        <a:rPr lang="en-US" dirty="0" err="1"/>
                        <a:t>Anova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889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0" dirty="0"/>
                        <a:t>The p-value of .00 is less than the alpha of .05. There is a statistically significant difference in the average price charged per kilometer between different cities.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01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74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rgbClr val="FF6600"/>
                </a:solidFill>
              </a:rPr>
              <a:t>The Average Price charged per Km varies significantly</a:t>
            </a:r>
            <a:br>
              <a:rPr lang="en-US" sz="3600" dirty="0">
                <a:solidFill>
                  <a:srgbClr val="FF6600"/>
                </a:solidFill>
              </a:rPr>
            </a:br>
            <a:r>
              <a:rPr lang="en-US" sz="3600" dirty="0">
                <a:solidFill>
                  <a:srgbClr val="FF6600"/>
                </a:solidFill>
              </a:rPr>
              <a:t>between different cities</a:t>
            </a:r>
            <a:br>
              <a:rPr lang="en-US" sz="3600" dirty="0">
                <a:solidFill>
                  <a:srgbClr val="FF6600"/>
                </a:solidFill>
              </a:rPr>
            </a:br>
            <a:br>
              <a:rPr lang="en-US" sz="3600" dirty="0">
                <a:solidFill>
                  <a:srgbClr val="FF6600"/>
                </a:solidFill>
              </a:rPr>
            </a:br>
            <a:endParaRPr lang="en-US" sz="36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AFED72-E4BB-691E-877B-C01C8809F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4446"/>
            <a:ext cx="5593976" cy="346934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0B532F-FE31-1303-8A39-FD2B568B5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97778"/>
              </p:ext>
            </p:extLst>
          </p:nvPr>
        </p:nvGraphicFramePr>
        <p:xfrm>
          <a:off x="6705600" y="4386231"/>
          <a:ext cx="4817036" cy="193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8518">
                  <a:extLst>
                    <a:ext uri="{9D8B030D-6E8A-4147-A177-3AD203B41FA5}">
                      <a16:colId xmlns:a16="http://schemas.microsoft.com/office/drawing/2014/main" val="1440566669"/>
                    </a:ext>
                  </a:extLst>
                </a:gridCol>
                <a:gridCol w="2408518">
                  <a:extLst>
                    <a:ext uri="{9D8B030D-6E8A-4147-A177-3AD203B41FA5}">
                      <a16:colId xmlns:a16="http://schemas.microsoft.com/office/drawing/2014/main" val="1941445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1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889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0" dirty="0"/>
                        <a:t>The p-value of .00 is less than the alpha of .05. This indicates a statistically significant difference in the price charged per kilometer between the two companies. 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01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41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rgbClr val="FF6600"/>
                </a:solidFill>
              </a:rPr>
              <a:t>Higher income customers tend to travel longer distances</a:t>
            </a:r>
            <a:br>
              <a:rPr lang="en-US" sz="3600" dirty="0">
                <a:solidFill>
                  <a:srgbClr val="FF6600"/>
                </a:solidFill>
              </a:rPr>
            </a:br>
            <a:br>
              <a:rPr lang="en-US" sz="3600" dirty="0">
                <a:solidFill>
                  <a:srgbClr val="FF6600"/>
                </a:solidFill>
              </a:rPr>
            </a:br>
            <a:endParaRPr lang="en-US" sz="36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0B532F-FE31-1303-8A39-FD2B568B5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14335"/>
              </p:ext>
            </p:extLst>
          </p:nvPr>
        </p:nvGraphicFramePr>
        <p:xfrm>
          <a:off x="6705600" y="4386231"/>
          <a:ext cx="4817036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8518">
                  <a:extLst>
                    <a:ext uri="{9D8B030D-6E8A-4147-A177-3AD203B41FA5}">
                      <a16:colId xmlns:a16="http://schemas.microsoft.com/office/drawing/2014/main" val="1440566669"/>
                    </a:ext>
                  </a:extLst>
                </a:gridCol>
                <a:gridCol w="2408518">
                  <a:extLst>
                    <a:ext uri="{9D8B030D-6E8A-4147-A177-3AD203B41FA5}">
                      <a16:colId xmlns:a16="http://schemas.microsoft.com/office/drawing/2014/main" val="1941445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1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Pearson’s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889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0" dirty="0"/>
                        <a:t>There is not a linear relationship between the income of customers and the distance they travel.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01098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35299E4-E70C-6374-1E89-09CEA85C6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5864"/>
            <a:ext cx="5878449" cy="31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8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rgbClr val="FF6600"/>
                </a:solidFill>
              </a:rPr>
              <a:t>The mode of payment varies significantly by city</a:t>
            </a:r>
            <a:br>
              <a:rPr lang="en-US" sz="3600" dirty="0">
                <a:solidFill>
                  <a:srgbClr val="FF6600"/>
                </a:solidFill>
              </a:rPr>
            </a:br>
            <a:br>
              <a:rPr lang="en-US" sz="3600" dirty="0">
                <a:solidFill>
                  <a:srgbClr val="FF6600"/>
                </a:solidFill>
              </a:rPr>
            </a:br>
            <a:endParaRPr lang="en-US" sz="36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0B532F-FE31-1303-8A39-FD2B568B5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06550"/>
              </p:ext>
            </p:extLst>
          </p:nvPr>
        </p:nvGraphicFramePr>
        <p:xfrm>
          <a:off x="6705600" y="4386231"/>
          <a:ext cx="4817036" cy="193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8518">
                  <a:extLst>
                    <a:ext uri="{9D8B030D-6E8A-4147-A177-3AD203B41FA5}">
                      <a16:colId xmlns:a16="http://schemas.microsoft.com/office/drawing/2014/main" val="1440566669"/>
                    </a:ext>
                  </a:extLst>
                </a:gridCol>
                <a:gridCol w="2408518">
                  <a:extLst>
                    <a:ext uri="{9D8B030D-6E8A-4147-A177-3AD203B41FA5}">
                      <a16:colId xmlns:a16="http://schemas.microsoft.com/office/drawing/2014/main" val="1941445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1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889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0" dirty="0"/>
                        <a:t>The p-value is 0.104, which is greater than 0.05. This indicates that there is no statistically significant difference in the mode of payment across different cities.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01098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F0F07D0-090A-7302-3BAD-0F1D86F8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41" y="214278"/>
            <a:ext cx="6223059" cy="36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2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rgbClr val="FF6600"/>
                </a:solidFill>
              </a:rPr>
              <a:t>There is a difference in the average cost of trips between the two companies</a:t>
            </a:r>
            <a:br>
              <a:rPr lang="en-US" sz="3600" dirty="0">
                <a:solidFill>
                  <a:srgbClr val="FF6600"/>
                </a:solidFill>
              </a:rPr>
            </a:br>
            <a:br>
              <a:rPr lang="en-US" sz="3600" dirty="0">
                <a:solidFill>
                  <a:srgbClr val="FF6600"/>
                </a:solidFill>
              </a:rPr>
            </a:br>
            <a:endParaRPr lang="en-US" sz="36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pPr algn="l"/>
            <a:endParaRPr lang="en-US" sz="2800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0B532F-FE31-1303-8A39-FD2B568B5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17383"/>
              </p:ext>
            </p:extLst>
          </p:nvPr>
        </p:nvGraphicFramePr>
        <p:xfrm>
          <a:off x="6705600" y="4386231"/>
          <a:ext cx="4817036" cy="193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8518">
                  <a:extLst>
                    <a:ext uri="{9D8B030D-6E8A-4147-A177-3AD203B41FA5}">
                      <a16:colId xmlns:a16="http://schemas.microsoft.com/office/drawing/2014/main" val="1440566669"/>
                    </a:ext>
                  </a:extLst>
                </a:gridCol>
                <a:gridCol w="2408518">
                  <a:extLst>
                    <a:ext uri="{9D8B030D-6E8A-4147-A177-3AD203B41FA5}">
                      <a16:colId xmlns:a16="http://schemas.microsoft.com/office/drawing/2014/main" val="1941445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1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889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0" dirty="0"/>
                        <a:t>The p-value is 0.0, which is less than 0.05. This indicates a statistically significant difference in the average cost of trips between the two companies.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01098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48923C4-305D-61C9-FD20-DC0C12657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069" y="824752"/>
            <a:ext cx="6051193" cy="302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604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   Agenda</vt:lpstr>
      <vt:lpstr>   Problem Statements</vt:lpstr>
      <vt:lpstr>   Approach</vt:lpstr>
      <vt:lpstr>   The Average Price charged per Km varies significantly between different cities  </vt:lpstr>
      <vt:lpstr>   The Average Price charged per Km varies significantly between different cities  </vt:lpstr>
      <vt:lpstr>   Higher income customers tend to travel longer distances  </vt:lpstr>
      <vt:lpstr>   The mode of payment varies significantly by city  </vt:lpstr>
      <vt:lpstr>   There is a difference in the average cost of trips between the two companies  </vt:lpstr>
      <vt:lpstr>   The gender of customers influences the distance traveled and price charged  </vt:lpstr>
      <vt:lpstr>   The cost of the trip is seasonal  </vt:lpstr>
      <vt:lpstr>   EDA Summary  </vt:lpstr>
      <vt:lpstr>   Recommendations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D. Smith</dc:creator>
  <cp:lastModifiedBy>Keith D. Smith</cp:lastModifiedBy>
  <cp:revision>1</cp:revision>
  <dcterms:created xsi:type="dcterms:W3CDTF">2024-05-27T18:39:29Z</dcterms:created>
  <dcterms:modified xsi:type="dcterms:W3CDTF">2024-05-28T16:51:42Z</dcterms:modified>
</cp:coreProperties>
</file>