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258" r:id="rId4"/>
    <p:sldId id="259" r:id="rId5"/>
    <p:sldId id="260" r:id="rId6"/>
    <p:sldId id="261" r:id="rId7"/>
    <p:sldId id="262" r:id="rId8"/>
    <p:sldId id="263" r:id="rId9"/>
    <p:sldId id="304" r:id="rId10"/>
    <p:sldId id="264" r:id="rId11"/>
    <p:sldId id="318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319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05" r:id="rId31"/>
    <p:sldId id="283" r:id="rId32"/>
    <p:sldId id="306" r:id="rId33"/>
    <p:sldId id="284" r:id="rId34"/>
    <p:sldId id="307" r:id="rId35"/>
    <p:sldId id="285" r:id="rId36"/>
    <p:sldId id="286" r:id="rId37"/>
    <p:sldId id="291" r:id="rId38"/>
    <p:sldId id="289" r:id="rId39"/>
    <p:sldId id="287" r:id="rId40"/>
    <p:sldId id="288" r:id="rId41"/>
    <p:sldId id="290" r:id="rId42"/>
    <p:sldId id="292" r:id="rId43"/>
    <p:sldId id="293" r:id="rId44"/>
    <p:sldId id="294" r:id="rId45"/>
    <p:sldId id="295" r:id="rId46"/>
    <p:sldId id="308" r:id="rId47"/>
    <p:sldId id="296" r:id="rId48"/>
    <p:sldId id="309" r:id="rId49"/>
    <p:sldId id="298" r:id="rId50"/>
    <p:sldId id="311" r:id="rId51"/>
    <p:sldId id="297" r:id="rId52"/>
    <p:sldId id="315" r:id="rId53"/>
    <p:sldId id="316" r:id="rId54"/>
    <p:sldId id="317" r:id="rId55"/>
    <p:sldId id="312" r:id="rId56"/>
    <p:sldId id="313" r:id="rId57"/>
    <p:sldId id="310" r:id="rId58"/>
    <p:sldId id="300" r:id="rId59"/>
    <p:sldId id="299" r:id="rId60"/>
    <p:sldId id="301" r:id="rId61"/>
    <p:sldId id="314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5681" autoAdjust="0"/>
  </p:normalViewPr>
  <p:slideViewPr>
    <p:cSldViewPr>
      <p:cViewPr varScale="1">
        <p:scale>
          <a:sx n="116" d="100"/>
          <a:sy n="116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4F88-D5A9-4039-9872-A735571DD73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5C494-C186-4278-A601-6D8683A87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dirty="0" smtClean="0"/>
              <a:t>화면설</a:t>
            </a:r>
            <a:r>
              <a:rPr lang="ko-KR" altLang="en-US" sz="8800" dirty="0"/>
              <a:t>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5031" y="3933056"/>
            <a:ext cx="385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해당 내용은 </a:t>
            </a:r>
            <a:r>
              <a:rPr lang="ko-KR" altLang="en-US" sz="1600" dirty="0" err="1" smtClean="0"/>
              <a:t>가안으로</a:t>
            </a:r>
            <a:r>
              <a:rPr lang="ko-KR" altLang="en-US" sz="1600" dirty="0" smtClean="0"/>
              <a:t> 작성되었습니다</a:t>
            </a:r>
            <a:r>
              <a:rPr lang="en-US" altLang="ko-KR" sz="1600" dirty="0" smtClean="0"/>
              <a:t>.]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063752" y="5229200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/>
              <a:t>자바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조</a:t>
            </a:r>
            <a:endParaRPr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75856" y="5949280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김찬미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엄현철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정희진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김동성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박준우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김병준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0290" y="162880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제주도 일정 관리 및 랜덤여행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39752" y="3789040"/>
            <a:ext cx="446449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339752" y="3717032"/>
            <a:ext cx="446449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339752" y="2132856"/>
            <a:ext cx="446449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339752" y="2060848"/>
            <a:ext cx="446449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404664"/>
            <a:ext cx="9229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481064" y="6237312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로그인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홈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9832" y="458112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랜덤여행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34290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새로운 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여행경비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9600" b="1" dirty="0" smtClean="0"/>
              <a:t>새로운 일정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260648"/>
            <a:ext cx="9229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01738" y="6237312"/>
            <a:ext cx="579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새로운 일정 작성 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여행 날짜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올바르게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88024" y="5445224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500" dirty="0" smtClean="0"/>
          </a:p>
          <a:p>
            <a:endParaRPr lang="ko-KR" altLang="en-US" sz="500" dirty="0" smtClean="0"/>
          </a:p>
          <a:p>
            <a:r>
              <a:rPr lang="ko-KR" altLang="en-US" sz="500" dirty="0" smtClean="0"/>
              <a:t>			           새로운 일정 작성</a:t>
            </a:r>
          </a:p>
          <a:p>
            <a:r>
              <a:rPr lang="ko-KR" altLang="en-US" sz="500" dirty="0" smtClean="0"/>
              <a:t>			************************************</a:t>
            </a:r>
          </a:p>
          <a:p>
            <a:r>
              <a:rPr lang="ko-KR" altLang="en-US" sz="500" dirty="0" smtClean="0"/>
              <a:t>			</a:t>
            </a:r>
            <a:r>
              <a:rPr lang="en-US" altLang="ko-KR" sz="500" dirty="0" smtClean="0"/>
              <a:t>1</a:t>
            </a:r>
            <a:r>
              <a:rPr lang="ko-KR" altLang="en-US" sz="500" dirty="0" smtClean="0"/>
              <a:t>단계 </a:t>
            </a:r>
            <a:r>
              <a:rPr lang="en-US" altLang="ko-KR" sz="500" dirty="0" smtClean="0"/>
              <a:t>)</a:t>
            </a:r>
          </a:p>
          <a:p>
            <a:r>
              <a:rPr lang="en-US" altLang="ko-KR" sz="500" dirty="0" smtClean="0"/>
              <a:t>			</a:t>
            </a:r>
            <a:r>
              <a:rPr lang="ko-KR" altLang="en-US" sz="500" dirty="0" smtClean="0"/>
              <a:t>여행 날짜 입력</a:t>
            </a:r>
          </a:p>
          <a:p>
            <a:endParaRPr lang="ko-KR" altLang="en-US" sz="500" dirty="0" smtClean="0"/>
          </a:p>
          <a:p>
            <a:r>
              <a:rPr lang="ko-KR" altLang="en-US" sz="500" dirty="0" smtClean="0"/>
              <a:t>			출발날짜</a:t>
            </a:r>
            <a:r>
              <a:rPr lang="en-US" altLang="ko-KR" sz="500" dirty="0" smtClean="0"/>
              <a:t>(20XX-XX-XX) : 2019-03-06</a:t>
            </a:r>
          </a:p>
          <a:p>
            <a:r>
              <a:rPr lang="en-US" altLang="ko-KR" sz="500" dirty="0" smtClean="0"/>
              <a:t>			</a:t>
            </a:r>
            <a:r>
              <a:rPr lang="ko-KR" altLang="en-US" sz="500" dirty="0" smtClean="0"/>
              <a:t>도착날짜</a:t>
            </a:r>
            <a:r>
              <a:rPr lang="en-US" altLang="ko-KR" sz="500" dirty="0" smtClean="0"/>
              <a:t>(20XX-XX-XX) : 2019-03-09</a:t>
            </a:r>
          </a:p>
          <a:p>
            <a:r>
              <a:rPr lang="en-US" altLang="ko-KR" sz="500" dirty="0" smtClean="0"/>
              <a:t>		</a:t>
            </a:r>
          </a:p>
          <a:p>
            <a:r>
              <a:rPr lang="en-US" altLang="ko-KR" sz="500" dirty="0" smtClean="0"/>
              <a:t>			************************************</a:t>
            </a:r>
          </a:p>
          <a:p>
            <a:r>
              <a:rPr lang="en-US" altLang="ko-KR" sz="500" dirty="0" smtClean="0"/>
              <a:t>			</a:t>
            </a:r>
            <a:r>
              <a:rPr lang="ko-KR" altLang="en-US" sz="500" dirty="0" smtClean="0"/>
              <a:t>출발날짜는 </a:t>
            </a:r>
            <a:r>
              <a:rPr lang="en-US" altLang="ko-KR" sz="500" dirty="0" smtClean="0"/>
              <a:t>2019-03-06</a:t>
            </a:r>
            <a:r>
              <a:rPr lang="ko-KR" altLang="en-US" sz="500" dirty="0" smtClean="0"/>
              <a:t>이며</a:t>
            </a:r>
            <a:r>
              <a:rPr lang="en-US" altLang="ko-KR" sz="500" dirty="0" smtClean="0"/>
              <a:t>,</a:t>
            </a:r>
          </a:p>
          <a:p>
            <a:r>
              <a:rPr lang="en-US" altLang="ko-KR" sz="500" dirty="0" smtClean="0"/>
              <a:t>			</a:t>
            </a:r>
            <a:r>
              <a:rPr lang="ko-KR" altLang="en-US" sz="500" dirty="0" smtClean="0"/>
              <a:t>도착날짜는 </a:t>
            </a:r>
            <a:r>
              <a:rPr lang="en-US" altLang="ko-KR" sz="500" dirty="0" smtClean="0"/>
              <a:t>2019-03-09</a:t>
            </a:r>
            <a:r>
              <a:rPr lang="ko-KR" altLang="en-US" sz="500" dirty="0" smtClean="0"/>
              <a:t>입니다</a:t>
            </a:r>
            <a:r>
              <a:rPr lang="en-US" altLang="ko-KR" sz="500" dirty="0" smtClean="0"/>
              <a:t>.</a:t>
            </a:r>
          </a:p>
          <a:p>
            <a:r>
              <a:rPr lang="en-US" altLang="ko-KR" sz="500" dirty="0" smtClean="0"/>
              <a:t>			</a:t>
            </a:r>
            <a:r>
              <a:rPr lang="ko-KR" altLang="en-US" sz="500" dirty="0" smtClean="0"/>
              <a:t>계속하시겠습니까</a:t>
            </a:r>
            <a:r>
              <a:rPr lang="en-US" altLang="ko-KR" sz="500" dirty="0" smtClean="0"/>
              <a:t>? ENTER</a:t>
            </a:r>
            <a:r>
              <a:rPr lang="ko-KR" altLang="en-US" sz="500" dirty="0" smtClean="0"/>
              <a:t>키를 누르세요</a:t>
            </a:r>
            <a:r>
              <a:rPr lang="en-US" altLang="ko-KR" sz="500" dirty="0" smtClean="0"/>
              <a:t>.	</a:t>
            </a:r>
            <a:endParaRPr lang="ko-KR" altLang="en-US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404664"/>
            <a:ext cx="9229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30032" y="6237312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새로운 일정 작성 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여행 날짜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올바르지 않은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9229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702815" y="6237312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새로운 일정 작성 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교통편 입력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5085184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가는날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/ </a:t>
            </a:r>
            <a:r>
              <a:rPr lang="ko-KR" altLang="en-US" dirty="0" err="1" smtClean="0">
                <a:solidFill>
                  <a:srgbClr val="FF0000"/>
                </a:solidFill>
              </a:rPr>
              <a:t>오는날</a:t>
            </a:r>
            <a:r>
              <a:rPr lang="ko-KR" altLang="en-US" dirty="0" smtClean="0">
                <a:solidFill>
                  <a:srgbClr val="FF0000"/>
                </a:solidFill>
              </a:rPr>
              <a:t> 나눠서 다시 만들어야 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191683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가는날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(2019-XX-XX)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332656"/>
            <a:ext cx="9229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-4429000" y="43651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600" dirty="0" smtClean="0"/>
          </a:p>
          <a:p>
            <a:endParaRPr lang="ko-KR" altLang="en-US" sz="600" dirty="0" smtClean="0"/>
          </a:p>
          <a:p>
            <a:r>
              <a:rPr lang="ko-KR" altLang="en-US" sz="600" dirty="0" smtClean="0"/>
              <a:t>			           새로운 일정 작성</a:t>
            </a:r>
          </a:p>
          <a:p>
            <a:r>
              <a:rPr lang="ko-KR" altLang="en-US" sz="600" dirty="0" smtClean="0"/>
              <a:t>			************************************</a:t>
            </a:r>
          </a:p>
          <a:p>
            <a:r>
              <a:rPr lang="ko-KR" altLang="en-US" sz="600" dirty="0" smtClean="0"/>
              <a:t>			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단계 </a:t>
            </a:r>
            <a:r>
              <a:rPr lang="en-US" altLang="ko-KR" sz="600" dirty="0" smtClean="0"/>
              <a:t>)</a:t>
            </a:r>
          </a:p>
          <a:p>
            <a:r>
              <a:rPr lang="en-US" altLang="ko-KR" sz="600" dirty="0" smtClean="0"/>
              <a:t>			</a:t>
            </a:r>
            <a:r>
              <a:rPr lang="ko-KR" altLang="en-US" sz="600" dirty="0" smtClean="0"/>
              <a:t>교통편 입력 </a:t>
            </a:r>
            <a:r>
              <a:rPr lang="en-US" altLang="ko-KR" sz="600" dirty="0" smtClean="0"/>
              <a:t>- </a:t>
            </a:r>
            <a:r>
              <a:rPr lang="ko-KR" altLang="en-US" sz="600" dirty="0" smtClean="0"/>
              <a:t>항공편</a:t>
            </a:r>
          </a:p>
          <a:p>
            <a:r>
              <a:rPr lang="ko-KR" altLang="en-US" sz="600" dirty="0" smtClean="0"/>
              <a:t>			출발 도시 선택			</a:t>
            </a:r>
          </a:p>
          <a:p>
            <a:endParaRPr lang="ko-KR" altLang="en-US" sz="600" dirty="0" smtClean="0"/>
          </a:p>
          <a:p>
            <a:r>
              <a:rPr lang="ko-KR" altLang="en-US" sz="600" dirty="0" smtClean="0"/>
              <a:t>			</a:t>
            </a:r>
            <a:r>
              <a:rPr lang="en-US" altLang="ko-KR" sz="600" dirty="0" smtClean="0"/>
              <a:t>1. </a:t>
            </a:r>
            <a:r>
              <a:rPr lang="ko-KR" altLang="en-US" sz="600" dirty="0" smtClean="0"/>
              <a:t>인천		</a:t>
            </a:r>
            <a:r>
              <a:rPr lang="en-US" altLang="ko-KR" sz="600" dirty="0" smtClean="0"/>
              <a:t>6. </a:t>
            </a:r>
            <a:r>
              <a:rPr lang="ko-KR" altLang="en-US" sz="600" dirty="0" smtClean="0"/>
              <a:t>무안</a:t>
            </a:r>
          </a:p>
          <a:p>
            <a:r>
              <a:rPr lang="ko-KR" altLang="en-US" sz="600" dirty="0" smtClean="0"/>
              <a:t>			</a:t>
            </a:r>
            <a:r>
              <a:rPr lang="en-US" altLang="ko-KR" sz="600" dirty="0" smtClean="0"/>
              <a:t>2. </a:t>
            </a:r>
            <a:r>
              <a:rPr lang="ko-KR" altLang="en-US" sz="600" dirty="0" smtClean="0"/>
              <a:t>김포		</a:t>
            </a:r>
            <a:r>
              <a:rPr lang="en-US" altLang="ko-KR" sz="600" dirty="0" smtClean="0"/>
              <a:t>7. </a:t>
            </a:r>
            <a:r>
              <a:rPr lang="ko-KR" altLang="en-US" sz="600" dirty="0" smtClean="0"/>
              <a:t>울산</a:t>
            </a:r>
          </a:p>
          <a:p>
            <a:r>
              <a:rPr lang="ko-KR" altLang="en-US" sz="600" dirty="0" smtClean="0"/>
              <a:t>			</a:t>
            </a:r>
            <a:r>
              <a:rPr lang="en-US" altLang="ko-KR" sz="600" dirty="0" smtClean="0"/>
              <a:t>3. </a:t>
            </a:r>
            <a:r>
              <a:rPr lang="ko-KR" altLang="en-US" sz="600" dirty="0" smtClean="0"/>
              <a:t>김해</a:t>
            </a:r>
            <a:r>
              <a:rPr lang="en-US" altLang="ko-KR" sz="600" dirty="0" smtClean="0"/>
              <a:t>/</a:t>
            </a:r>
            <a:r>
              <a:rPr lang="ko-KR" altLang="en-US" sz="600" dirty="0" smtClean="0"/>
              <a:t>부산	</a:t>
            </a:r>
            <a:r>
              <a:rPr lang="en-US" altLang="ko-KR" sz="600" dirty="0" smtClean="0"/>
              <a:t>8. </a:t>
            </a:r>
            <a:r>
              <a:rPr lang="ko-KR" altLang="en-US" sz="600" dirty="0" smtClean="0"/>
              <a:t>광주</a:t>
            </a:r>
          </a:p>
          <a:p>
            <a:r>
              <a:rPr lang="ko-KR" altLang="en-US" sz="600" dirty="0" smtClean="0"/>
              <a:t>			</a:t>
            </a:r>
            <a:r>
              <a:rPr lang="en-US" altLang="ko-KR" sz="600" dirty="0" smtClean="0"/>
              <a:t>4. </a:t>
            </a:r>
            <a:r>
              <a:rPr lang="ko-KR" altLang="en-US" sz="600" dirty="0" smtClean="0"/>
              <a:t>대구		</a:t>
            </a:r>
            <a:r>
              <a:rPr lang="en-US" altLang="ko-KR" sz="600" dirty="0" smtClean="0"/>
              <a:t>9. </a:t>
            </a:r>
            <a:r>
              <a:rPr lang="ko-KR" altLang="en-US" sz="600" dirty="0" smtClean="0"/>
              <a:t>군산</a:t>
            </a:r>
          </a:p>
          <a:p>
            <a:r>
              <a:rPr lang="ko-KR" altLang="en-US" sz="600" dirty="0" smtClean="0"/>
              <a:t>			</a:t>
            </a:r>
            <a:r>
              <a:rPr lang="en-US" altLang="ko-KR" sz="600" dirty="0" smtClean="0"/>
              <a:t>5. </a:t>
            </a:r>
            <a:r>
              <a:rPr lang="ko-KR" altLang="en-US" sz="600" dirty="0" smtClean="0"/>
              <a:t>청주		</a:t>
            </a:r>
            <a:r>
              <a:rPr lang="en-US" altLang="ko-KR" sz="600" dirty="0" smtClean="0"/>
              <a:t>10. </a:t>
            </a:r>
            <a:r>
              <a:rPr lang="ko-KR" altLang="en-US" sz="600" dirty="0" smtClean="0"/>
              <a:t>여수</a:t>
            </a:r>
          </a:p>
          <a:p>
            <a:endParaRPr lang="ko-KR" altLang="en-US" sz="600" dirty="0" smtClean="0"/>
          </a:p>
          <a:p>
            <a:r>
              <a:rPr lang="ko-KR" altLang="en-US" sz="600" dirty="0" smtClean="0"/>
              <a:t>			************************************</a:t>
            </a:r>
          </a:p>
          <a:p>
            <a:r>
              <a:rPr lang="ko-KR" altLang="en-US" sz="600" dirty="0" smtClean="0"/>
              <a:t>			선택</a:t>
            </a:r>
            <a:r>
              <a:rPr lang="en-US" altLang="ko-KR" sz="600" dirty="0" smtClean="0"/>
              <a:t>(</a:t>
            </a:r>
            <a:r>
              <a:rPr lang="ko-KR" altLang="en-US" sz="600" dirty="0" smtClean="0"/>
              <a:t>번호</a:t>
            </a:r>
            <a:r>
              <a:rPr lang="en-US" altLang="ko-KR" sz="600" dirty="0" smtClean="0"/>
              <a:t>) : 	</a:t>
            </a:r>
            <a:endParaRPr lang="ko-KR" alt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9839" y="62373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항공사 선택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1260648" y="58052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300" dirty="0" smtClean="0"/>
          </a:p>
          <a:p>
            <a:r>
              <a:rPr lang="ko-KR" altLang="en-US" sz="300" dirty="0" smtClean="0"/>
              <a:t>			  </a:t>
            </a:r>
            <a:r>
              <a:rPr lang="en-US" altLang="ko-KR" sz="300" dirty="0" smtClean="0"/>
              <a:t>[   </a:t>
            </a:r>
            <a:r>
              <a:rPr lang="ko-KR" altLang="en-US" sz="300" dirty="0" smtClean="0"/>
              <a:t>새로운 일정 작성   </a:t>
            </a:r>
            <a:r>
              <a:rPr lang="en-US" altLang="ko-KR" sz="300" dirty="0" smtClean="0"/>
              <a:t>]</a:t>
            </a:r>
          </a:p>
          <a:p>
            <a:endParaRPr lang="en-US" altLang="ko-KR" sz="300" dirty="0" smtClean="0"/>
          </a:p>
          <a:p>
            <a:r>
              <a:rPr lang="en-US" altLang="ko-KR" sz="300" dirty="0" smtClean="0"/>
              <a:t>	2</a:t>
            </a:r>
            <a:r>
              <a:rPr lang="ko-KR" altLang="en-US" sz="300" dirty="0" smtClean="0"/>
              <a:t>단계 </a:t>
            </a:r>
            <a:r>
              <a:rPr lang="en-US" altLang="ko-KR" sz="300" dirty="0" smtClean="0"/>
              <a:t>)</a:t>
            </a:r>
          </a:p>
          <a:p>
            <a:r>
              <a:rPr lang="en-US" altLang="ko-KR" sz="300" dirty="0" smtClean="0"/>
              <a:t>	</a:t>
            </a:r>
            <a:r>
              <a:rPr lang="ko-KR" altLang="en-US" sz="300" dirty="0" smtClean="0"/>
              <a:t>교통편 입력 </a:t>
            </a:r>
            <a:r>
              <a:rPr lang="en-US" altLang="ko-KR" sz="300" dirty="0" smtClean="0"/>
              <a:t>- </a:t>
            </a:r>
            <a:r>
              <a:rPr lang="ko-KR" altLang="en-US" sz="300" dirty="0" smtClean="0"/>
              <a:t>항공편</a:t>
            </a:r>
            <a:r>
              <a:rPr lang="en-US" altLang="ko-KR" sz="300" dirty="0" smtClean="0"/>
              <a:t>/</a:t>
            </a:r>
            <a:r>
              <a:rPr lang="ko-KR" altLang="en-US" sz="300" dirty="0" smtClean="0"/>
              <a:t>인천 출발	</a:t>
            </a:r>
          </a:p>
          <a:p>
            <a:r>
              <a:rPr lang="ko-KR" altLang="en-US" sz="300" dirty="0" smtClean="0"/>
              <a:t>	</a:t>
            </a:r>
            <a:r>
              <a:rPr lang="en-US" altLang="ko-KR" sz="300" dirty="0" smtClean="0"/>
              <a:t>2019-03-06(</a:t>
            </a:r>
            <a:r>
              <a:rPr lang="ko-KR" altLang="en-US" sz="300" dirty="0" smtClean="0"/>
              <a:t>출발</a:t>
            </a:r>
            <a:r>
              <a:rPr lang="en-US" altLang="ko-KR" sz="300" dirty="0" smtClean="0"/>
              <a:t>) - 2019-03-09(</a:t>
            </a:r>
            <a:r>
              <a:rPr lang="ko-KR" altLang="en-US" sz="300" dirty="0" smtClean="0"/>
              <a:t>도착</a:t>
            </a:r>
            <a:r>
              <a:rPr lang="en-US" altLang="ko-KR" sz="300" dirty="0" smtClean="0"/>
              <a:t>)</a:t>
            </a:r>
          </a:p>
          <a:p>
            <a:endParaRPr lang="en-US" altLang="ko-KR" sz="300" dirty="0" smtClean="0"/>
          </a:p>
          <a:p>
            <a:r>
              <a:rPr lang="en-US" altLang="ko-KR" sz="300" dirty="0" smtClean="0"/>
              <a:t>	[</a:t>
            </a:r>
            <a:r>
              <a:rPr lang="ko-KR" altLang="en-US" sz="300" dirty="0" smtClean="0"/>
              <a:t>번호</a:t>
            </a:r>
            <a:r>
              <a:rPr lang="en-US" altLang="ko-KR" sz="300" dirty="0" smtClean="0"/>
              <a:t>]	[</a:t>
            </a:r>
            <a:r>
              <a:rPr lang="ko-KR" altLang="en-US" sz="300" dirty="0" smtClean="0"/>
              <a:t>항공사</a:t>
            </a:r>
            <a:r>
              <a:rPr lang="en-US" altLang="ko-KR" sz="300" dirty="0" smtClean="0"/>
              <a:t>]	[</a:t>
            </a:r>
            <a:r>
              <a:rPr lang="ko-KR" altLang="en-US" sz="300" dirty="0" smtClean="0"/>
              <a:t>출발시간</a:t>
            </a:r>
            <a:r>
              <a:rPr lang="en-US" altLang="ko-KR" sz="300" dirty="0" smtClean="0"/>
              <a:t>]	     [</a:t>
            </a:r>
            <a:r>
              <a:rPr lang="ko-KR" altLang="en-US" sz="300" dirty="0" smtClean="0"/>
              <a:t>도착시간</a:t>
            </a:r>
            <a:r>
              <a:rPr lang="en-US" altLang="ko-KR" sz="300" dirty="0" smtClean="0"/>
              <a:t>]	[</a:t>
            </a:r>
            <a:r>
              <a:rPr lang="ko-KR" altLang="en-US" sz="300" dirty="0" smtClean="0"/>
              <a:t>가격</a:t>
            </a:r>
            <a:r>
              <a:rPr lang="en-US" altLang="ko-KR" sz="300" dirty="0" smtClean="0"/>
              <a:t>]</a:t>
            </a:r>
          </a:p>
          <a:p>
            <a:r>
              <a:rPr lang="en-US" altLang="ko-KR" sz="300" dirty="0" smtClean="0"/>
              <a:t>	JA001	</a:t>
            </a:r>
            <a:r>
              <a:rPr lang="ko-KR" altLang="en-US" sz="300" dirty="0" smtClean="0"/>
              <a:t>제주항공	  </a:t>
            </a:r>
            <a:r>
              <a:rPr lang="en-US" altLang="ko-KR" sz="300" dirty="0" smtClean="0"/>
              <a:t>09:00	        10:00	\70,000</a:t>
            </a:r>
          </a:p>
          <a:p>
            <a:r>
              <a:rPr lang="en-US" altLang="ko-KR" sz="300" dirty="0" smtClean="0"/>
              <a:t>	KA002	</a:t>
            </a:r>
            <a:r>
              <a:rPr lang="ko-KR" altLang="en-US" sz="300" dirty="0" smtClean="0"/>
              <a:t>대한항공	  </a:t>
            </a:r>
            <a:r>
              <a:rPr lang="en-US" altLang="ko-KR" sz="300" dirty="0" smtClean="0"/>
              <a:t>09:20	        09:20	\100,000</a:t>
            </a:r>
          </a:p>
          <a:p>
            <a:r>
              <a:rPr lang="en-US" altLang="ko-KR" sz="300" dirty="0" smtClean="0"/>
              <a:t>	AA003	</a:t>
            </a:r>
            <a:r>
              <a:rPr lang="ko-KR" altLang="en-US" sz="300" dirty="0" smtClean="0"/>
              <a:t>아시아나	  </a:t>
            </a:r>
            <a:r>
              <a:rPr lang="en-US" altLang="ko-KR" sz="300" dirty="0" smtClean="0"/>
              <a:t>11:45	        12:50	\90,000</a:t>
            </a:r>
          </a:p>
          <a:p>
            <a:endParaRPr lang="en-US" altLang="ko-KR" sz="300" dirty="0" smtClean="0"/>
          </a:p>
          <a:p>
            <a:r>
              <a:rPr lang="en-US" altLang="ko-KR" sz="300" dirty="0" smtClean="0"/>
              <a:t>	----------------------------------------------------------------------</a:t>
            </a:r>
          </a:p>
          <a:p>
            <a:r>
              <a:rPr lang="en-US" altLang="ko-KR" sz="300" dirty="0" smtClean="0"/>
              <a:t>	</a:t>
            </a:r>
            <a:r>
              <a:rPr lang="ko-KR" altLang="en-US" sz="300" dirty="0" smtClean="0"/>
              <a:t>선택</a:t>
            </a:r>
            <a:r>
              <a:rPr lang="en-US" altLang="ko-KR" sz="300" dirty="0" smtClean="0"/>
              <a:t>(</a:t>
            </a:r>
            <a:r>
              <a:rPr lang="ko-KR" altLang="en-US" sz="300" dirty="0" smtClean="0"/>
              <a:t>번호</a:t>
            </a:r>
            <a:r>
              <a:rPr lang="en-US" altLang="ko-KR" sz="300" dirty="0" smtClean="0"/>
              <a:t>) : 	</a:t>
            </a:r>
            <a:endParaRPr lang="ko-KR" altLang="en-US" sz="300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2" y="404666"/>
            <a:ext cx="78962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11760" y="170080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r>
              <a:rPr lang="en-US" altLang="ko-KR" dirty="0" smtClean="0">
                <a:solidFill>
                  <a:srgbClr val="FF0000"/>
                </a:solidFill>
              </a:rPr>
              <a:t> -&gt; </a:t>
            </a:r>
            <a:r>
              <a:rPr lang="ko-KR" altLang="en-US" dirty="0" smtClean="0">
                <a:solidFill>
                  <a:srgbClr val="FF0000"/>
                </a:solidFill>
              </a:rPr>
              <a:t>선택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9839" y="623731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항공사 선택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22860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200" dirty="0" smtClean="0"/>
          </a:p>
          <a:p>
            <a:r>
              <a:rPr lang="ko-KR" altLang="en-US" sz="200" dirty="0" smtClean="0"/>
              <a:t>			  </a:t>
            </a:r>
            <a:r>
              <a:rPr lang="en-US" altLang="ko-KR" sz="200" dirty="0" smtClean="0"/>
              <a:t>[   </a:t>
            </a:r>
            <a:r>
              <a:rPr lang="ko-KR" altLang="en-US" sz="200" dirty="0" smtClean="0"/>
              <a:t>새로운 일정 작성   </a:t>
            </a:r>
            <a:r>
              <a:rPr lang="en-US" altLang="ko-KR" sz="200" dirty="0" smtClean="0"/>
              <a:t>]</a:t>
            </a:r>
          </a:p>
          <a:p>
            <a:endParaRPr lang="en-US" altLang="ko-KR" sz="200" dirty="0" smtClean="0"/>
          </a:p>
          <a:p>
            <a:r>
              <a:rPr lang="en-US" altLang="ko-KR" sz="200" dirty="0" smtClean="0"/>
              <a:t>	2</a:t>
            </a:r>
            <a:r>
              <a:rPr lang="ko-KR" altLang="en-US" sz="200" dirty="0" smtClean="0"/>
              <a:t>단계 </a:t>
            </a:r>
            <a:r>
              <a:rPr lang="en-US" altLang="ko-KR" sz="200" dirty="0" smtClean="0"/>
              <a:t>)</a:t>
            </a:r>
          </a:p>
          <a:p>
            <a:r>
              <a:rPr lang="en-US" altLang="ko-KR" sz="200" dirty="0" smtClean="0"/>
              <a:t>	</a:t>
            </a:r>
            <a:r>
              <a:rPr lang="ko-KR" altLang="en-US" sz="200" dirty="0" smtClean="0"/>
              <a:t>교통편 입력 </a:t>
            </a:r>
            <a:r>
              <a:rPr lang="en-US" altLang="ko-KR" sz="200" dirty="0" smtClean="0"/>
              <a:t>- </a:t>
            </a:r>
            <a:r>
              <a:rPr lang="ko-KR" altLang="en-US" sz="200" dirty="0" smtClean="0"/>
              <a:t>항공편</a:t>
            </a:r>
            <a:r>
              <a:rPr lang="en-US" altLang="ko-KR" sz="200" dirty="0" smtClean="0"/>
              <a:t>/</a:t>
            </a:r>
            <a:r>
              <a:rPr lang="ko-KR" altLang="en-US" sz="200" dirty="0" smtClean="0"/>
              <a:t>인천 출발	</a:t>
            </a:r>
          </a:p>
          <a:p>
            <a:r>
              <a:rPr lang="ko-KR" altLang="en-US" sz="200" dirty="0" smtClean="0"/>
              <a:t>	</a:t>
            </a:r>
            <a:r>
              <a:rPr lang="en-US" altLang="ko-KR" sz="200" dirty="0" smtClean="0"/>
              <a:t>2019-03-09(</a:t>
            </a:r>
            <a:r>
              <a:rPr lang="ko-KR" altLang="en-US" sz="200" dirty="0" smtClean="0"/>
              <a:t>도착</a:t>
            </a:r>
            <a:r>
              <a:rPr lang="en-US" altLang="ko-KR" sz="200" dirty="0" smtClean="0"/>
              <a:t>)</a:t>
            </a:r>
          </a:p>
          <a:p>
            <a:endParaRPr lang="en-US" altLang="ko-KR" sz="200" dirty="0" smtClean="0"/>
          </a:p>
          <a:p>
            <a:r>
              <a:rPr lang="en-US" altLang="ko-KR" sz="200" dirty="0" smtClean="0"/>
              <a:t>	[</a:t>
            </a:r>
            <a:r>
              <a:rPr lang="ko-KR" altLang="en-US" sz="200" dirty="0" smtClean="0"/>
              <a:t>번호</a:t>
            </a:r>
            <a:r>
              <a:rPr lang="en-US" altLang="ko-KR" sz="200" dirty="0" smtClean="0"/>
              <a:t>]	[</a:t>
            </a:r>
            <a:r>
              <a:rPr lang="ko-KR" altLang="en-US" sz="200" dirty="0" smtClean="0"/>
              <a:t>항공사</a:t>
            </a:r>
            <a:r>
              <a:rPr lang="en-US" altLang="ko-KR" sz="200" dirty="0" smtClean="0"/>
              <a:t>]	[</a:t>
            </a:r>
            <a:r>
              <a:rPr lang="ko-KR" altLang="en-US" sz="200" dirty="0" smtClean="0"/>
              <a:t>출발시간</a:t>
            </a:r>
            <a:r>
              <a:rPr lang="en-US" altLang="ko-KR" sz="200" dirty="0" smtClean="0"/>
              <a:t>]	     [</a:t>
            </a:r>
            <a:r>
              <a:rPr lang="ko-KR" altLang="en-US" sz="200" dirty="0" smtClean="0"/>
              <a:t>도착시간</a:t>
            </a:r>
            <a:r>
              <a:rPr lang="en-US" altLang="ko-KR" sz="200" dirty="0" smtClean="0"/>
              <a:t>]	[</a:t>
            </a:r>
            <a:r>
              <a:rPr lang="ko-KR" altLang="en-US" sz="200" dirty="0" smtClean="0"/>
              <a:t>가격</a:t>
            </a:r>
            <a:r>
              <a:rPr lang="en-US" altLang="ko-KR" sz="200" dirty="0" smtClean="0"/>
              <a:t>]</a:t>
            </a:r>
          </a:p>
          <a:p>
            <a:r>
              <a:rPr lang="en-US" altLang="ko-KR" sz="200" dirty="0" smtClean="0"/>
              <a:t>	JA001	</a:t>
            </a:r>
            <a:r>
              <a:rPr lang="ko-KR" altLang="en-US" sz="200" dirty="0" smtClean="0"/>
              <a:t>제주항공	  </a:t>
            </a:r>
            <a:r>
              <a:rPr lang="en-US" altLang="ko-KR" sz="200" dirty="0" smtClean="0"/>
              <a:t>19:00	        20:00	\70,000</a:t>
            </a:r>
          </a:p>
          <a:p>
            <a:r>
              <a:rPr lang="en-US" altLang="ko-KR" sz="200" dirty="0" smtClean="0"/>
              <a:t>	KA002	</a:t>
            </a:r>
            <a:r>
              <a:rPr lang="ko-KR" altLang="en-US" sz="200" dirty="0" smtClean="0"/>
              <a:t>대한항공	  </a:t>
            </a:r>
            <a:r>
              <a:rPr lang="en-US" altLang="ko-KR" sz="200" dirty="0" smtClean="0"/>
              <a:t>19:20	        19:20	\100,000</a:t>
            </a:r>
          </a:p>
          <a:p>
            <a:r>
              <a:rPr lang="en-US" altLang="ko-KR" sz="200" dirty="0" smtClean="0"/>
              <a:t>	AA003	</a:t>
            </a:r>
            <a:r>
              <a:rPr lang="ko-KR" altLang="en-US" sz="200" dirty="0" smtClean="0"/>
              <a:t>아시아나	  </a:t>
            </a:r>
            <a:r>
              <a:rPr lang="en-US" altLang="ko-KR" sz="200" dirty="0" smtClean="0"/>
              <a:t>21:45	        22:50	\90,000</a:t>
            </a:r>
          </a:p>
          <a:p>
            <a:endParaRPr lang="en-US" altLang="ko-KR" sz="200" dirty="0" smtClean="0"/>
          </a:p>
          <a:p>
            <a:r>
              <a:rPr lang="en-US" altLang="ko-KR" sz="200" dirty="0" smtClean="0"/>
              <a:t>	----------------------------------------------------------------------</a:t>
            </a:r>
          </a:p>
          <a:p>
            <a:r>
              <a:rPr lang="en-US" altLang="ko-KR" sz="200" dirty="0" smtClean="0"/>
              <a:t>	</a:t>
            </a:r>
            <a:r>
              <a:rPr lang="ko-KR" altLang="en-US" sz="200" dirty="0" smtClean="0"/>
              <a:t>선택</a:t>
            </a:r>
            <a:r>
              <a:rPr lang="en-US" altLang="ko-KR" sz="200" dirty="0" smtClean="0"/>
              <a:t>(</a:t>
            </a:r>
            <a:r>
              <a:rPr lang="ko-KR" altLang="en-US" sz="200" dirty="0" smtClean="0"/>
              <a:t>번호</a:t>
            </a:r>
            <a:r>
              <a:rPr lang="en-US" altLang="ko-KR" sz="200" dirty="0" smtClean="0"/>
              <a:t>) : 	</a:t>
            </a:r>
            <a:endParaRPr lang="ko-KR" altLang="en-US" sz="2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2" y="476674"/>
            <a:ext cx="86201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40" y="404666"/>
            <a:ext cx="86201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005257" y="623731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배편 선택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40" y="595314"/>
            <a:ext cx="86201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908720"/>
            <a:ext cx="3000396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새로운 일정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현철</a:t>
            </a:r>
            <a:r>
              <a:rPr lang="en-US" altLang="ko-KR" sz="105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050" dirty="0" smtClean="0"/>
              <a:t> 여행일정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찬미</a:t>
            </a:r>
            <a:r>
              <a:rPr lang="en-US" altLang="ko-KR" sz="105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050" dirty="0"/>
              <a:t> </a:t>
            </a:r>
            <a:r>
              <a:rPr lang="ko-KR" altLang="en-US" sz="1050" dirty="0" smtClean="0"/>
              <a:t>여행경비 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회원가입</a:t>
            </a:r>
            <a:r>
              <a:rPr lang="en-US" altLang="ko-KR" sz="1050" dirty="0" smtClean="0"/>
              <a:t>+ dummy (</a:t>
            </a:r>
            <a:r>
              <a:rPr lang="ko-KR" altLang="en-US" sz="1050" dirty="0" smtClean="0"/>
              <a:t>동성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준우</a:t>
            </a:r>
            <a:r>
              <a:rPr lang="en-US" altLang="ko-KR" sz="105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050" dirty="0"/>
              <a:t> </a:t>
            </a:r>
            <a:r>
              <a:rPr lang="ko-KR" altLang="en-US" sz="1050" dirty="0" smtClean="0"/>
              <a:t>메시지 관리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병준</a:t>
            </a:r>
            <a:r>
              <a:rPr lang="en-US" altLang="ko-KR" sz="105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050" dirty="0" smtClean="0"/>
              <a:t> 랜덤여행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희진</a:t>
            </a:r>
            <a:r>
              <a:rPr lang="en-US" altLang="ko-KR" sz="105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050" dirty="0"/>
              <a:t> </a:t>
            </a:r>
            <a:r>
              <a:rPr lang="ko-KR" altLang="en-US" sz="1050" dirty="0" smtClean="0"/>
              <a:t>프로그램 종료</a:t>
            </a:r>
            <a:endParaRPr lang="en-US" altLang="ko-KR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3968" y="2276872"/>
            <a:ext cx="3857652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/>
              <a:t>새로운 일정</a:t>
            </a:r>
            <a:endParaRPr lang="en-US" altLang="ko-KR" sz="900" dirty="0" smtClean="0"/>
          </a:p>
          <a:p>
            <a:r>
              <a:rPr lang="en-US" altLang="ko-KR" sz="900" dirty="0" smtClean="0"/>
              <a:t>1</a:t>
            </a:r>
            <a:r>
              <a:rPr lang="ko-KR" altLang="en-US" sz="900" dirty="0" smtClean="0"/>
              <a:t>단계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여행날짜 입력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출발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도착 날짜 입력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단계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교통편 입력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항공편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배편 선택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도시 선택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교통편 선택</a:t>
            </a:r>
            <a:r>
              <a:rPr lang="en-US" altLang="ko-KR" sz="900" dirty="0" smtClean="0"/>
              <a:t>) </a:t>
            </a:r>
          </a:p>
          <a:p>
            <a:r>
              <a:rPr lang="en-US" altLang="ko-KR" sz="900" dirty="0" smtClean="0"/>
              <a:t>* </a:t>
            </a:r>
            <a:r>
              <a:rPr lang="ko-KR" altLang="en-US" sz="900" dirty="0" smtClean="0"/>
              <a:t>교통편까지 입력해야 일정표 생성</a:t>
            </a:r>
            <a:endParaRPr lang="en-US" altLang="ko-KR" sz="900" dirty="0" smtClean="0"/>
          </a:p>
          <a:p>
            <a:r>
              <a:rPr lang="en-US" altLang="ko-KR" sz="900" dirty="0" smtClean="0"/>
              <a:t>3</a:t>
            </a:r>
            <a:r>
              <a:rPr lang="ko-KR" altLang="en-US" sz="900" dirty="0" smtClean="0"/>
              <a:t>단계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일자 선택 </a:t>
            </a:r>
            <a:endParaRPr lang="en-US" altLang="ko-KR" sz="900" dirty="0" smtClean="0"/>
          </a:p>
          <a:p>
            <a:r>
              <a:rPr lang="en-US" altLang="ko-KR" sz="900" dirty="0" smtClean="0"/>
              <a:t>4</a:t>
            </a:r>
            <a:r>
              <a:rPr lang="ko-KR" altLang="en-US" sz="900" dirty="0" smtClean="0"/>
              <a:t>단계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테마 선택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추천리스트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더보기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검색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검색결과 </a:t>
            </a:r>
            <a:endParaRPr lang="en-US" altLang="ko-KR" sz="900" dirty="0" smtClean="0"/>
          </a:p>
          <a:p>
            <a:r>
              <a:rPr lang="en-US" altLang="ko-KR" sz="900" dirty="0" smtClean="0"/>
              <a:t>&gt; </a:t>
            </a:r>
            <a:r>
              <a:rPr lang="ko-KR" altLang="en-US" sz="900" dirty="0" smtClean="0"/>
              <a:t>선택 시 일정표에 저장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276872"/>
            <a:ext cx="2425472" cy="78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/>
              <a:t>여행일정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총 일정표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err="1" smtClean="0"/>
              <a:t>날짜별</a:t>
            </a:r>
            <a:r>
              <a:rPr lang="ko-KR" altLang="en-US" sz="900" dirty="0" smtClean="0"/>
              <a:t> 세부 일정표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삭제 기능</a:t>
            </a:r>
            <a:r>
              <a:rPr lang="en-US" altLang="ko-KR" sz="9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/>
              <a:t>매칭</a:t>
            </a:r>
            <a:r>
              <a:rPr lang="ko-KR" altLang="en-US" sz="900" dirty="0" smtClean="0"/>
              <a:t> 일정표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59632" y="3356992"/>
            <a:ext cx="2071702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ko-KR" altLang="en-US" sz="900" dirty="0" smtClean="0"/>
              <a:t>여행경비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회원가입</a:t>
            </a:r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예상비용 출력화면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총 비용 출력</a:t>
            </a:r>
            <a:r>
              <a:rPr lang="en-US" altLang="ko-KR" sz="900" dirty="0" smtClean="0"/>
              <a:t>)</a:t>
            </a:r>
          </a:p>
          <a:p>
            <a:pPr marL="228600" indent="-228600"/>
            <a:endParaRPr lang="en-US" altLang="ko-KR" sz="9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27984" y="4149080"/>
            <a:ext cx="3000396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ko-KR" altLang="en-US" sz="900" dirty="0" smtClean="0"/>
              <a:t>메시지 관리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메시지 보내기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받은 </a:t>
            </a:r>
            <a:r>
              <a:rPr lang="ko-KR" altLang="en-US" sz="900" dirty="0" err="1" smtClean="0"/>
              <a:t>메시지함</a:t>
            </a:r>
            <a:r>
              <a:rPr lang="en-US" altLang="ko-KR" sz="900" dirty="0" smtClean="0"/>
              <a:t>( &gt; </a:t>
            </a:r>
            <a:r>
              <a:rPr lang="ko-KR" altLang="en-US" sz="900" dirty="0" smtClean="0"/>
              <a:t>받은 메시지 전문 보기</a:t>
            </a:r>
            <a:r>
              <a:rPr lang="en-US" altLang="ko-KR" sz="9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/>
            <a:r>
              <a:rPr lang="en-US" altLang="ko-KR" sz="900" dirty="0" smtClean="0"/>
              <a:t>(*** </a:t>
            </a:r>
            <a:r>
              <a:rPr lang="ko-KR" altLang="en-US" sz="900" dirty="0" err="1" smtClean="0"/>
              <a:t>매칭</a:t>
            </a:r>
            <a:r>
              <a:rPr lang="ko-KR" altLang="en-US" sz="900" dirty="0" smtClean="0"/>
              <a:t> 상대가 없을 경우 메시지 관리 기능 사용 </a:t>
            </a:r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불가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매칭</a:t>
            </a:r>
            <a:r>
              <a:rPr lang="ko-KR" altLang="en-US" sz="900" dirty="0" smtClean="0"/>
              <a:t> 상대 매칭하시겠습니까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매칭하실 경우 </a:t>
            </a:r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세부 일정표 수정이 불가능합니다</a:t>
            </a:r>
            <a:r>
              <a:rPr lang="en-US" altLang="ko-KR" sz="900" dirty="0" smtClean="0"/>
              <a:t>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4149080"/>
            <a:ext cx="2714644" cy="1338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ko-KR" altLang="en-US" sz="900" dirty="0" smtClean="0"/>
              <a:t>랜덤여행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1. </a:t>
            </a:r>
            <a:r>
              <a:rPr lang="ko-KR" altLang="en-US" sz="900" dirty="0" err="1" smtClean="0"/>
              <a:t>매칭</a:t>
            </a:r>
            <a:r>
              <a:rPr lang="ko-KR" altLang="en-US" sz="900" dirty="0" smtClean="0"/>
              <a:t> 상대 찾기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매칭</a:t>
            </a:r>
            <a:r>
              <a:rPr lang="ko-KR" altLang="en-US" sz="900" dirty="0" smtClean="0"/>
              <a:t> 조건 입력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매칭</a:t>
            </a:r>
            <a:r>
              <a:rPr lang="ko-KR" altLang="en-US" sz="900" dirty="0" smtClean="0"/>
              <a:t> 상대 목록 출력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프로필 확인 </a:t>
            </a:r>
            <a:r>
              <a:rPr lang="en-US" altLang="ko-KR" sz="900" dirty="0" smtClean="0"/>
              <a:t>&gt; </a:t>
            </a:r>
          </a:p>
          <a:p>
            <a:pPr marL="228600" indent="-228600"/>
            <a:r>
              <a:rPr lang="en-US" altLang="ko-KR" sz="900" dirty="0" smtClean="0"/>
              <a:t>2. </a:t>
            </a:r>
            <a:r>
              <a:rPr lang="ko-KR" altLang="en-US" sz="900" dirty="0" err="1" smtClean="0"/>
              <a:t>매칭</a:t>
            </a:r>
            <a:r>
              <a:rPr lang="ko-KR" altLang="en-US" sz="900" dirty="0" smtClean="0"/>
              <a:t> 상대 프로필 보기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</a:t>
            </a:r>
            <a:r>
              <a:rPr lang="ko-KR" altLang="en-US" sz="900" dirty="0" err="1" smtClean="0"/>
              <a:t>매칭</a:t>
            </a:r>
            <a:r>
              <a:rPr lang="ko-KR" altLang="en-US" sz="900" dirty="0" smtClean="0"/>
              <a:t> 일정표</a:t>
            </a:r>
            <a:endParaRPr lang="en-US" altLang="ko-KR" sz="900" dirty="0" smtClean="0"/>
          </a:p>
          <a:p>
            <a:pPr marL="228600" indent="-228600"/>
            <a:endParaRPr lang="en-US" altLang="ko-KR" sz="900" dirty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(*** </a:t>
            </a:r>
            <a:r>
              <a:rPr lang="ko-KR" altLang="en-US" sz="900" dirty="0" smtClean="0"/>
              <a:t>일정표 작성 완료 후 </a:t>
            </a:r>
            <a:r>
              <a:rPr lang="ko-KR" altLang="en-US" sz="900" dirty="0" err="1" smtClean="0"/>
              <a:t>매칭</a:t>
            </a:r>
            <a:r>
              <a:rPr lang="ko-KR" altLang="en-US" sz="900" dirty="0" smtClean="0"/>
              <a:t> 상대가 잡히면 일정표 수정 불가능</a:t>
            </a:r>
            <a:r>
              <a:rPr lang="en-US" altLang="ko-KR" sz="9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2606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개요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40" y="595314"/>
            <a:ext cx="86201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9600" b="1" dirty="0" smtClean="0"/>
              <a:t>일자 선택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5" y="909639"/>
            <a:ext cx="63531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-2916832" y="4826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600" dirty="0" smtClean="0"/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   </a:t>
            </a:r>
            <a:r>
              <a:rPr lang="ko-KR" altLang="en-US" sz="600" dirty="0" smtClean="0"/>
              <a:t>새로운 일정 작성   </a:t>
            </a:r>
            <a:r>
              <a:rPr lang="en-US" altLang="ko-KR" sz="600" dirty="0" smtClean="0"/>
              <a:t>]</a:t>
            </a:r>
          </a:p>
          <a:p>
            <a:r>
              <a:rPr lang="en-US" altLang="ko-KR" sz="600" dirty="0" smtClean="0"/>
              <a:t>		</a:t>
            </a:r>
          </a:p>
          <a:p>
            <a:r>
              <a:rPr lang="en-US" altLang="ko-KR" sz="600" dirty="0" smtClean="0"/>
              <a:t>		3</a:t>
            </a:r>
            <a:r>
              <a:rPr lang="ko-KR" altLang="en-US" sz="600" dirty="0" smtClean="0"/>
              <a:t>단계</a:t>
            </a:r>
            <a:r>
              <a:rPr lang="en-US" altLang="ko-KR" sz="600" dirty="0" smtClean="0"/>
              <a:t>)</a:t>
            </a:r>
          </a:p>
          <a:p>
            <a:r>
              <a:rPr lang="en-US" altLang="ko-KR" sz="600" dirty="0" smtClean="0"/>
              <a:t>		</a:t>
            </a:r>
            <a:r>
              <a:rPr lang="ko-KR" altLang="en-US" sz="600" dirty="0" smtClean="0"/>
              <a:t>일자 선택	</a:t>
            </a:r>
          </a:p>
          <a:p>
            <a:r>
              <a:rPr lang="ko-KR" altLang="en-US" sz="600" dirty="0" smtClean="0"/>
              <a:t>		홍길동 회원님의 여행일정		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2019-03-06~2019-03-09		</a:t>
            </a:r>
          </a:p>
          <a:p>
            <a:endParaRPr lang="en-US" altLang="ko-KR" sz="600" dirty="0" smtClean="0"/>
          </a:p>
          <a:p>
            <a:r>
              <a:rPr lang="en-US" altLang="ko-KR" sz="600" dirty="0" smtClean="0"/>
              <a:t>		[1] 1</a:t>
            </a:r>
            <a:r>
              <a:rPr lang="ko-KR" altLang="en-US" sz="600" dirty="0" smtClean="0"/>
              <a:t>일차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[2] 2</a:t>
            </a:r>
            <a:r>
              <a:rPr lang="ko-KR" altLang="en-US" sz="600" dirty="0" smtClean="0"/>
              <a:t>일차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[3] 3</a:t>
            </a:r>
            <a:r>
              <a:rPr lang="ko-KR" altLang="en-US" sz="600" dirty="0" smtClean="0"/>
              <a:t>일차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[4] 4</a:t>
            </a:r>
            <a:r>
              <a:rPr lang="ko-KR" altLang="en-US" sz="600" dirty="0" smtClean="0"/>
              <a:t>일차</a:t>
            </a:r>
          </a:p>
          <a:p>
            <a:r>
              <a:rPr lang="ko-KR" altLang="en-US" sz="600" dirty="0" smtClean="0"/>
              <a:t>		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[0] </a:t>
            </a:r>
            <a:r>
              <a:rPr lang="ko-KR" altLang="en-US" sz="600" dirty="0" smtClean="0"/>
              <a:t>일정표보기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[*] </a:t>
            </a:r>
            <a:r>
              <a:rPr lang="ko-KR" altLang="en-US" sz="600" dirty="0" smtClean="0"/>
              <a:t>메뉴선택 화면으로 돌아가기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------------------------------------</a:t>
            </a:r>
          </a:p>
          <a:p>
            <a:r>
              <a:rPr lang="en-US" altLang="ko-KR" sz="600" dirty="0" smtClean="0"/>
              <a:t>		[  ]</a:t>
            </a:r>
            <a:r>
              <a:rPr lang="ko-KR" altLang="en-US" sz="600" dirty="0" smtClean="0"/>
              <a:t>안의 번호를 입력하세요</a:t>
            </a:r>
            <a:r>
              <a:rPr lang="en-US" altLang="ko-KR" sz="600" dirty="0" smtClean="0"/>
              <a:t>.</a:t>
            </a:r>
          </a:p>
          <a:p>
            <a:r>
              <a:rPr lang="en-US" altLang="ko-KR" sz="600" dirty="0" smtClean="0"/>
              <a:t>		</a:t>
            </a:r>
            <a:r>
              <a:rPr lang="ko-KR" altLang="en-US" sz="600" dirty="0" smtClean="0"/>
              <a:t>선택 </a:t>
            </a:r>
            <a:r>
              <a:rPr lang="en-US" altLang="ko-KR" sz="600" dirty="0" smtClean="0"/>
              <a:t>: </a:t>
            </a:r>
          </a:p>
          <a:p>
            <a:r>
              <a:rPr lang="en-US" altLang="ko-KR" sz="600" dirty="0" smtClean="0"/>
              <a:t>		</a:t>
            </a:r>
          </a:p>
          <a:p>
            <a:endParaRPr lang="en-US" altLang="ko-KR" sz="600" dirty="0" smtClean="0"/>
          </a:p>
          <a:p>
            <a:r>
              <a:rPr lang="en-US" altLang="ko-KR" sz="600" dirty="0" smtClean="0"/>
              <a:t>	</a:t>
            </a:r>
            <a:endParaRPr lang="en-US" altLang="ko-KR" sz="600" dirty="0"/>
          </a:p>
        </p:txBody>
      </p:sp>
      <p:sp>
        <p:nvSpPr>
          <p:cNvPr id="5" name="TextBox 4"/>
          <p:cNvSpPr txBox="1"/>
          <p:nvPr/>
        </p:nvSpPr>
        <p:spPr>
          <a:xfrm>
            <a:off x="3361657" y="6021290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일자 선택 화면</a:t>
            </a:r>
            <a:r>
              <a:rPr lang="en-US" altLang="ko-KR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이전 화면까지 저장됨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6000" y="-5204132"/>
            <a:ext cx="4572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400" dirty="0" smtClean="0"/>
          </a:p>
          <a:p>
            <a:r>
              <a:rPr lang="ko-KR" altLang="en-US" sz="400" dirty="0" smtClean="0"/>
              <a:t>		</a:t>
            </a:r>
            <a:r>
              <a:rPr lang="en-US" altLang="ko-KR" sz="400" dirty="0" smtClean="0"/>
              <a:t>[   </a:t>
            </a:r>
            <a:r>
              <a:rPr lang="ko-KR" altLang="en-US" sz="400" dirty="0" smtClean="0"/>
              <a:t>총 일정표   </a:t>
            </a:r>
            <a:r>
              <a:rPr lang="en-US" altLang="ko-KR" sz="400" dirty="0" smtClean="0"/>
              <a:t>]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   </a:t>
            </a:r>
            <a:r>
              <a:rPr lang="ko-KR" altLang="en-US" sz="400" dirty="0" smtClean="0"/>
              <a:t>홍길동 회원님의 여행일정		</a:t>
            </a:r>
          </a:p>
          <a:p>
            <a:r>
              <a:rPr lang="ko-KR" altLang="en-US" sz="400" dirty="0" smtClean="0"/>
              <a:t>   </a:t>
            </a:r>
            <a:r>
              <a:rPr lang="en-US" altLang="ko-KR" sz="400" dirty="0" smtClean="0"/>
              <a:t>2019-03-06~2019-03-09	</a:t>
            </a:r>
          </a:p>
          <a:p>
            <a:r>
              <a:rPr lang="en-US" altLang="ko-KR" sz="400" dirty="0" smtClean="0"/>
              <a:t>			</a:t>
            </a:r>
          </a:p>
          <a:p>
            <a:r>
              <a:rPr lang="en-US" altLang="ko-KR" sz="400" dirty="0" smtClean="0"/>
              <a:t>==============================</a:t>
            </a:r>
          </a:p>
          <a:p>
            <a:r>
              <a:rPr lang="en-US" altLang="ko-KR" sz="400" dirty="0" smtClean="0"/>
              <a:t>[1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] 2019-03-06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교통	인천→제주</a:t>
            </a:r>
            <a:r>
              <a:rPr lang="en-US" altLang="ko-KR" sz="400" dirty="0" smtClean="0"/>
              <a:t>(JA001, 09:00)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카페	몽상			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</a:t>
            </a:r>
          </a:p>
          <a:p>
            <a:r>
              <a:rPr lang="en-US" altLang="ko-KR" sz="400" dirty="0" smtClean="0"/>
              <a:t>[2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] 2019-03-07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카페	몽상	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</a:t>
            </a:r>
          </a:p>
          <a:p>
            <a:r>
              <a:rPr lang="en-US" altLang="ko-KR" sz="400" dirty="0" smtClean="0"/>
              <a:t>[3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] 2019-03-08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카페	몽상	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</a:t>
            </a:r>
          </a:p>
          <a:p>
            <a:r>
              <a:rPr lang="en-US" altLang="ko-KR" sz="400" dirty="0" smtClean="0"/>
              <a:t>[4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] 2019-03-09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교통	제주→</a:t>
            </a:r>
            <a:r>
              <a:rPr lang="en-US" altLang="ko-KR" sz="400" dirty="0" smtClean="0"/>
              <a:t>(KA002, 21:45)	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[0] </a:t>
            </a:r>
            <a:r>
              <a:rPr lang="ko-KR" altLang="en-US" sz="400" dirty="0" smtClean="0"/>
              <a:t>일정표보기</a:t>
            </a:r>
          </a:p>
          <a:p>
            <a:r>
              <a:rPr lang="en-US" altLang="ko-KR" sz="400" dirty="0" smtClean="0"/>
              <a:t>[*] </a:t>
            </a:r>
            <a:r>
              <a:rPr lang="ko-KR" altLang="en-US" sz="400" dirty="0" smtClean="0"/>
              <a:t>메뉴선택 화면으로 돌아가기</a:t>
            </a:r>
          </a:p>
          <a:p>
            <a:r>
              <a:rPr lang="en-US" altLang="ko-KR" sz="400" dirty="0" smtClean="0"/>
              <a:t>------------------------------------</a:t>
            </a:r>
          </a:p>
          <a:p>
            <a:r>
              <a:rPr lang="en-US" altLang="ko-KR" sz="400" dirty="0" smtClean="0"/>
              <a:t>[  ]</a:t>
            </a:r>
            <a:r>
              <a:rPr lang="ko-KR" altLang="en-US" sz="400" dirty="0" smtClean="0"/>
              <a:t>안의 번호를 입력하세요</a:t>
            </a:r>
            <a:r>
              <a:rPr lang="en-US" altLang="ko-KR" sz="400" dirty="0" smtClean="0"/>
              <a:t>.</a:t>
            </a:r>
          </a:p>
          <a:p>
            <a:r>
              <a:rPr lang="ko-KR" altLang="en-US" sz="400" dirty="0" smtClean="0"/>
              <a:t>선택 </a:t>
            </a:r>
            <a:r>
              <a:rPr lang="en-US" altLang="ko-KR" sz="400" dirty="0" smtClean="0"/>
              <a:t>: </a:t>
            </a:r>
            <a:endParaRPr lang="ko-KR" altLang="en-US" sz="400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14096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일차 뒤에 날짜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8" y="5805266"/>
            <a:ext cx="336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테마 선택 화면</a:t>
            </a:r>
            <a:r>
              <a:rPr lang="en-US" altLang="ko-KR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다음장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번을 선택했을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5653136" y="321297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/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[   </a:t>
            </a:r>
            <a:r>
              <a:rPr lang="ko-KR" altLang="en-US" dirty="0" smtClean="0"/>
              <a:t>새로운 일정 작성   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		</a:t>
            </a:r>
          </a:p>
          <a:p>
            <a:r>
              <a:rPr lang="en-US" altLang="ko-KR" dirty="0" smtClean="0"/>
              <a:t>		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테마선택 </a:t>
            </a:r>
            <a:r>
              <a:rPr lang="en-US" altLang="ko-KR" dirty="0" smtClean="0"/>
              <a:t>- 1</a:t>
            </a:r>
            <a:r>
              <a:rPr lang="ko-KR" altLang="en-US" dirty="0" smtClean="0"/>
              <a:t>일차	</a:t>
            </a:r>
          </a:p>
          <a:p>
            <a:r>
              <a:rPr lang="ko-KR" altLang="en-US" dirty="0" smtClean="0"/>
              <a:t>			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[1] </a:t>
            </a:r>
            <a:r>
              <a:rPr lang="ko-KR" altLang="en-US" dirty="0" smtClean="0"/>
              <a:t>카페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[2] </a:t>
            </a:r>
            <a:r>
              <a:rPr lang="ko-KR" altLang="en-US" dirty="0" err="1" smtClean="0"/>
              <a:t>맛집</a:t>
            </a:r>
            <a:endParaRPr lang="ko-KR" altLang="en-US" dirty="0" smtClean="0"/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[3] </a:t>
            </a:r>
            <a:r>
              <a:rPr lang="ko-KR" altLang="en-US" dirty="0" smtClean="0"/>
              <a:t>숙박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[4] </a:t>
            </a:r>
            <a:r>
              <a:rPr lang="ko-KR" altLang="en-US" dirty="0" smtClean="0"/>
              <a:t>명소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[5] </a:t>
            </a:r>
            <a:r>
              <a:rPr lang="ko-KR" altLang="en-US" dirty="0" err="1" smtClean="0"/>
              <a:t>액티비티</a:t>
            </a:r>
            <a:endParaRPr lang="ko-KR" altLang="en-US" dirty="0" smtClean="0"/>
          </a:p>
          <a:p>
            <a:r>
              <a:rPr lang="ko-KR" altLang="en-US" dirty="0" smtClean="0"/>
              <a:t>		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[0] </a:t>
            </a:r>
            <a:r>
              <a:rPr lang="ko-KR" altLang="en-US" dirty="0" smtClean="0"/>
              <a:t>일정표보기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[*] </a:t>
            </a:r>
            <a:r>
              <a:rPr lang="ko-KR" altLang="en-US" dirty="0" smtClean="0"/>
              <a:t>일자선택으로 돌아가기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------------------------------------</a:t>
            </a:r>
          </a:p>
          <a:p>
            <a:r>
              <a:rPr lang="en-US" altLang="ko-KR" dirty="0" smtClean="0"/>
              <a:t>		[  ]</a:t>
            </a:r>
            <a:r>
              <a:rPr lang="ko-KR" altLang="en-US" dirty="0" smtClean="0"/>
              <a:t>안의 번호를 입력하세요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		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5" y="548680"/>
            <a:ext cx="63531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40578" y="6237312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추천리스트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4" y="57149"/>
            <a:ext cx="6325511" cy="582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924944" y="2132856"/>
            <a:ext cx="4572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500" dirty="0" smtClean="0"/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[   </a:t>
            </a:r>
            <a:r>
              <a:rPr lang="ko-KR" altLang="en-US" sz="500" dirty="0" smtClean="0"/>
              <a:t>새로운 일정 작성   </a:t>
            </a:r>
            <a:r>
              <a:rPr lang="en-US" altLang="ko-KR" sz="500" dirty="0" smtClean="0"/>
              <a:t>]</a:t>
            </a:r>
          </a:p>
          <a:p>
            <a:r>
              <a:rPr lang="en-US" altLang="ko-KR" sz="500" dirty="0" smtClean="0"/>
              <a:t>		</a:t>
            </a:r>
            <a:r>
              <a:rPr lang="ko-KR" altLang="en-US" sz="500" dirty="0" smtClean="0"/>
              <a:t>테마 </a:t>
            </a:r>
            <a:r>
              <a:rPr lang="en-US" altLang="ko-KR" sz="500" dirty="0" smtClean="0"/>
              <a:t>- </a:t>
            </a:r>
            <a:r>
              <a:rPr lang="ko-KR" altLang="en-US" sz="500" dirty="0" smtClean="0"/>
              <a:t>카페</a:t>
            </a:r>
            <a:r>
              <a:rPr lang="en-US" altLang="ko-KR" sz="500" dirty="0" smtClean="0"/>
              <a:t>/</a:t>
            </a:r>
            <a:r>
              <a:rPr lang="ko-KR" altLang="en-US" sz="500" dirty="0" smtClean="0"/>
              <a:t>추천리스트	</a:t>
            </a:r>
          </a:p>
          <a:p>
            <a:r>
              <a:rPr lang="ko-KR" altLang="en-US" sz="500" dirty="0" smtClean="0"/>
              <a:t>			</a:t>
            </a:r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[1] </a:t>
            </a:r>
            <a:r>
              <a:rPr lang="ko-KR" altLang="en-US" sz="500" dirty="0" smtClean="0"/>
              <a:t>몽상</a:t>
            </a:r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- </a:t>
            </a:r>
            <a:r>
              <a:rPr lang="ko-KR" altLang="en-US" sz="500" dirty="0" smtClean="0"/>
              <a:t>설명 </a:t>
            </a:r>
            <a:r>
              <a:rPr lang="en-US" altLang="ko-KR" sz="500" dirty="0" smtClean="0"/>
              <a:t>: </a:t>
            </a:r>
            <a:r>
              <a:rPr lang="ko-KR" altLang="en-US" sz="500" dirty="0" smtClean="0"/>
              <a:t>해변카페 해안산책로</a:t>
            </a:r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- </a:t>
            </a:r>
            <a:r>
              <a:rPr lang="ko-KR" altLang="en-US" sz="500" dirty="0" smtClean="0"/>
              <a:t>장소 </a:t>
            </a:r>
            <a:r>
              <a:rPr lang="en-US" altLang="ko-KR" sz="500" dirty="0" smtClean="0"/>
              <a:t>: </a:t>
            </a:r>
            <a:r>
              <a:rPr lang="ko-KR" altLang="en-US" sz="500" dirty="0" smtClean="0"/>
              <a:t>제주 제주시 </a:t>
            </a:r>
            <a:r>
              <a:rPr lang="ko-KR" altLang="en-US" sz="500" dirty="0" err="1" smtClean="0"/>
              <a:t>애월읍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애월북서길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56-1</a:t>
            </a:r>
          </a:p>
          <a:p>
            <a:r>
              <a:rPr lang="en-US" altLang="ko-KR" sz="500" dirty="0" smtClean="0"/>
              <a:t>		- </a:t>
            </a:r>
            <a:r>
              <a:rPr lang="ko-KR" altLang="en-US" sz="500" dirty="0" smtClean="0"/>
              <a:t>비용 </a:t>
            </a:r>
            <a:r>
              <a:rPr lang="en-US" altLang="ko-KR" sz="500" dirty="0" smtClean="0"/>
              <a:t>: \5,800</a:t>
            </a:r>
          </a:p>
          <a:p>
            <a:r>
              <a:rPr lang="en-US" altLang="ko-KR" sz="500" dirty="0" smtClean="0"/>
              <a:t>		- </a:t>
            </a:r>
            <a:r>
              <a:rPr lang="ko-KR" altLang="en-US" sz="500" dirty="0" smtClean="0"/>
              <a:t>평가 </a:t>
            </a:r>
            <a:r>
              <a:rPr lang="en-US" altLang="ko-KR" sz="500" dirty="0" smtClean="0"/>
              <a:t>: ★★★★★</a:t>
            </a:r>
          </a:p>
          <a:p>
            <a:r>
              <a:rPr lang="en-US" altLang="ko-KR" sz="500" dirty="0" smtClean="0"/>
              <a:t>		------------------------------------------------</a:t>
            </a:r>
          </a:p>
          <a:p>
            <a:r>
              <a:rPr lang="en-US" altLang="ko-KR" sz="500" dirty="0" smtClean="0"/>
              <a:t>		[2] </a:t>
            </a:r>
            <a:r>
              <a:rPr lang="ko-KR" altLang="en-US" sz="500" dirty="0" smtClean="0"/>
              <a:t>봄날</a:t>
            </a:r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- </a:t>
            </a:r>
            <a:r>
              <a:rPr lang="ko-KR" altLang="en-US" sz="500" dirty="0" smtClean="0"/>
              <a:t>설명 </a:t>
            </a:r>
            <a:r>
              <a:rPr lang="en-US" altLang="ko-KR" sz="500" dirty="0" smtClean="0"/>
              <a:t>: </a:t>
            </a:r>
            <a:r>
              <a:rPr lang="ko-KR" altLang="en-US" sz="500" dirty="0" err="1" smtClean="0"/>
              <a:t>경치보면서</a:t>
            </a:r>
            <a:r>
              <a:rPr lang="ko-KR" altLang="en-US" sz="500" dirty="0" smtClean="0"/>
              <a:t> 따뜻한 차를 </a:t>
            </a:r>
            <a:r>
              <a:rPr lang="ko-KR" altLang="en-US" sz="500" dirty="0" err="1" smtClean="0"/>
              <a:t>마실수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있는곳</a:t>
            </a:r>
            <a:endParaRPr lang="ko-KR" altLang="en-US" sz="500" dirty="0" smtClean="0"/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- </a:t>
            </a:r>
            <a:r>
              <a:rPr lang="ko-KR" altLang="en-US" sz="500" dirty="0" smtClean="0"/>
              <a:t>장소 </a:t>
            </a:r>
            <a:r>
              <a:rPr lang="en-US" altLang="ko-KR" sz="500" dirty="0" smtClean="0"/>
              <a:t>: </a:t>
            </a:r>
            <a:r>
              <a:rPr lang="ko-KR" altLang="en-US" sz="500" dirty="0" smtClean="0"/>
              <a:t>제주 제주시 </a:t>
            </a:r>
            <a:r>
              <a:rPr lang="ko-KR" altLang="en-US" sz="500" dirty="0" err="1" smtClean="0"/>
              <a:t>애월읍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애월로</a:t>
            </a:r>
            <a:r>
              <a:rPr lang="en-US" altLang="ko-KR" sz="500" dirty="0" smtClean="0"/>
              <a:t>1</a:t>
            </a:r>
            <a:r>
              <a:rPr lang="ko-KR" altLang="en-US" sz="500" dirty="0" smtClean="0"/>
              <a:t>길 </a:t>
            </a:r>
            <a:r>
              <a:rPr lang="en-US" altLang="ko-KR" sz="500" dirty="0" smtClean="0"/>
              <a:t>25</a:t>
            </a:r>
          </a:p>
          <a:p>
            <a:r>
              <a:rPr lang="en-US" altLang="ko-KR" sz="500" dirty="0" smtClean="0"/>
              <a:t>		- </a:t>
            </a:r>
            <a:r>
              <a:rPr lang="ko-KR" altLang="en-US" sz="500" dirty="0" smtClean="0"/>
              <a:t>비용 </a:t>
            </a:r>
            <a:r>
              <a:rPr lang="en-US" altLang="ko-KR" sz="500" dirty="0" smtClean="0"/>
              <a:t>: \5,000</a:t>
            </a:r>
          </a:p>
          <a:p>
            <a:r>
              <a:rPr lang="en-US" altLang="ko-KR" sz="500" dirty="0" smtClean="0"/>
              <a:t>		- </a:t>
            </a:r>
            <a:r>
              <a:rPr lang="ko-KR" altLang="en-US" sz="500" dirty="0" smtClean="0"/>
              <a:t>평가 </a:t>
            </a:r>
            <a:r>
              <a:rPr lang="en-US" altLang="ko-KR" sz="500" dirty="0" smtClean="0"/>
              <a:t>: ★★★★☆</a:t>
            </a:r>
          </a:p>
          <a:p>
            <a:r>
              <a:rPr lang="en-US" altLang="ko-KR" sz="500" dirty="0" smtClean="0"/>
              <a:t>		------------------------------------------------</a:t>
            </a:r>
          </a:p>
          <a:p>
            <a:r>
              <a:rPr lang="en-US" altLang="ko-KR" sz="500" dirty="0" smtClean="0"/>
              <a:t>		[3] </a:t>
            </a:r>
            <a:r>
              <a:rPr lang="ko-KR" altLang="en-US" sz="500" dirty="0" err="1" smtClean="0"/>
              <a:t>놀맨</a:t>
            </a:r>
            <a:endParaRPr lang="ko-KR" altLang="en-US" sz="500" dirty="0" smtClean="0"/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- </a:t>
            </a:r>
            <a:r>
              <a:rPr lang="ko-KR" altLang="en-US" sz="500" dirty="0" smtClean="0"/>
              <a:t>설명 </a:t>
            </a:r>
            <a:r>
              <a:rPr lang="en-US" altLang="ko-KR" sz="500" dirty="0" smtClean="0"/>
              <a:t>: </a:t>
            </a:r>
            <a:r>
              <a:rPr lang="ko-KR" altLang="en-US" sz="500" dirty="0" err="1" smtClean="0"/>
              <a:t>직접잡은</a:t>
            </a:r>
            <a:r>
              <a:rPr lang="ko-KR" altLang="en-US" sz="500" dirty="0" smtClean="0"/>
              <a:t> 해물로 끓여주는 라면</a:t>
            </a:r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- </a:t>
            </a:r>
            <a:r>
              <a:rPr lang="ko-KR" altLang="en-US" sz="500" dirty="0" smtClean="0"/>
              <a:t>장소 </a:t>
            </a:r>
            <a:r>
              <a:rPr lang="en-US" altLang="ko-KR" sz="500" dirty="0" smtClean="0"/>
              <a:t>: </a:t>
            </a:r>
            <a:r>
              <a:rPr lang="ko-KR" altLang="en-US" sz="500" dirty="0" smtClean="0"/>
              <a:t>제주 제주시 </a:t>
            </a:r>
            <a:r>
              <a:rPr lang="ko-KR" altLang="en-US" sz="500" dirty="0" err="1" smtClean="0"/>
              <a:t>애월읍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애월로</a:t>
            </a:r>
            <a:r>
              <a:rPr lang="en-US" altLang="ko-KR" sz="500" dirty="0" smtClean="0"/>
              <a:t>1</a:t>
            </a:r>
            <a:r>
              <a:rPr lang="ko-KR" altLang="en-US" sz="500" dirty="0" smtClean="0"/>
              <a:t>길 </a:t>
            </a:r>
            <a:r>
              <a:rPr lang="en-US" altLang="ko-KR" sz="500" dirty="0" smtClean="0"/>
              <a:t>24</a:t>
            </a:r>
          </a:p>
          <a:p>
            <a:r>
              <a:rPr lang="en-US" altLang="ko-KR" sz="500" dirty="0" smtClean="0"/>
              <a:t>		- </a:t>
            </a:r>
            <a:r>
              <a:rPr lang="ko-KR" altLang="en-US" sz="500" dirty="0" smtClean="0"/>
              <a:t>비용 </a:t>
            </a:r>
            <a:r>
              <a:rPr lang="en-US" altLang="ko-KR" sz="500" dirty="0" smtClean="0"/>
              <a:t>: \8,000</a:t>
            </a:r>
          </a:p>
          <a:p>
            <a:r>
              <a:rPr lang="en-US" altLang="ko-KR" sz="500" dirty="0" smtClean="0"/>
              <a:t>		- </a:t>
            </a:r>
            <a:r>
              <a:rPr lang="ko-KR" altLang="en-US" sz="500" dirty="0" smtClean="0"/>
              <a:t>평가 </a:t>
            </a:r>
            <a:r>
              <a:rPr lang="en-US" altLang="ko-KR" sz="500" dirty="0" smtClean="0"/>
              <a:t>: ★★★★☆</a:t>
            </a:r>
          </a:p>
          <a:p>
            <a:r>
              <a:rPr lang="en-US" altLang="ko-KR" sz="500" dirty="0" smtClean="0"/>
              <a:t>		</a:t>
            </a:r>
          </a:p>
          <a:p>
            <a:r>
              <a:rPr lang="en-US" altLang="ko-KR" sz="500" dirty="0" smtClean="0"/>
              <a:t>		. . .</a:t>
            </a:r>
          </a:p>
          <a:p>
            <a:endParaRPr lang="en-US" altLang="ko-KR" sz="500" dirty="0" smtClean="0"/>
          </a:p>
          <a:p>
            <a:r>
              <a:rPr lang="en-US" altLang="ko-KR" sz="500" dirty="0" smtClean="0"/>
              <a:t>		[10] </a:t>
            </a:r>
            <a:r>
              <a:rPr lang="ko-KR" altLang="en-US" sz="500" dirty="0" err="1" smtClean="0"/>
              <a:t>협재식물원</a:t>
            </a:r>
            <a:endParaRPr lang="ko-KR" altLang="en-US" sz="500" dirty="0" smtClean="0"/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- </a:t>
            </a:r>
            <a:r>
              <a:rPr lang="ko-KR" altLang="en-US" sz="500" dirty="0" smtClean="0"/>
              <a:t>설명 </a:t>
            </a:r>
            <a:r>
              <a:rPr lang="en-US" altLang="ko-KR" sz="500" dirty="0" smtClean="0"/>
              <a:t>: </a:t>
            </a:r>
            <a:r>
              <a:rPr lang="ko-KR" altLang="en-US" sz="500" dirty="0" smtClean="0"/>
              <a:t>제주도 </a:t>
            </a:r>
            <a:r>
              <a:rPr lang="ko-KR" altLang="en-US" sz="500" dirty="0" err="1" smtClean="0"/>
              <a:t>협재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핫한카페</a:t>
            </a:r>
            <a:endParaRPr lang="ko-KR" altLang="en-US" sz="500" dirty="0" smtClean="0"/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- </a:t>
            </a:r>
            <a:r>
              <a:rPr lang="ko-KR" altLang="en-US" sz="500" dirty="0" smtClean="0"/>
              <a:t>장소 </a:t>
            </a:r>
            <a:r>
              <a:rPr lang="en-US" altLang="ko-KR" sz="500" dirty="0" smtClean="0"/>
              <a:t>: </a:t>
            </a:r>
            <a:r>
              <a:rPr lang="ko-KR" altLang="en-US" sz="500" dirty="0" smtClean="0"/>
              <a:t>제주 제주시 </a:t>
            </a:r>
            <a:r>
              <a:rPr lang="ko-KR" altLang="en-US" sz="500" dirty="0" err="1" smtClean="0"/>
              <a:t>한림읍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협재</a:t>
            </a:r>
            <a:r>
              <a:rPr lang="en-US" altLang="ko-KR" sz="500" dirty="0" smtClean="0"/>
              <a:t>1</a:t>
            </a:r>
            <a:r>
              <a:rPr lang="ko-KR" altLang="en-US" sz="500" dirty="0" smtClean="0"/>
              <a:t>길 </a:t>
            </a:r>
            <a:r>
              <a:rPr lang="en-US" altLang="ko-KR" sz="500" dirty="0" smtClean="0"/>
              <a:t>53-5</a:t>
            </a:r>
          </a:p>
          <a:p>
            <a:r>
              <a:rPr lang="en-US" altLang="ko-KR" sz="500" dirty="0" smtClean="0"/>
              <a:t>		- </a:t>
            </a:r>
            <a:r>
              <a:rPr lang="ko-KR" altLang="en-US" sz="500" dirty="0" smtClean="0"/>
              <a:t>비용 </a:t>
            </a:r>
            <a:r>
              <a:rPr lang="en-US" altLang="ko-KR" sz="500" dirty="0" smtClean="0"/>
              <a:t>: \6,800</a:t>
            </a:r>
          </a:p>
          <a:p>
            <a:r>
              <a:rPr lang="en-US" altLang="ko-KR" sz="500" dirty="0" smtClean="0"/>
              <a:t>		- </a:t>
            </a:r>
            <a:r>
              <a:rPr lang="ko-KR" altLang="en-US" sz="500" dirty="0" smtClean="0"/>
              <a:t>평가 </a:t>
            </a:r>
            <a:r>
              <a:rPr lang="en-US" altLang="ko-KR" sz="500" dirty="0" smtClean="0"/>
              <a:t>: ★★★★☆</a:t>
            </a:r>
          </a:p>
          <a:p>
            <a:r>
              <a:rPr lang="en-US" altLang="ko-KR" sz="500" dirty="0" smtClean="0"/>
              <a:t>		=============================</a:t>
            </a:r>
          </a:p>
          <a:p>
            <a:r>
              <a:rPr lang="en-US" altLang="ko-KR" sz="500" dirty="0" smtClean="0"/>
              <a:t>		[0] </a:t>
            </a:r>
            <a:r>
              <a:rPr lang="ko-KR" altLang="en-US" sz="500" dirty="0" err="1" smtClean="0"/>
              <a:t>더보기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(10/30)</a:t>
            </a:r>
          </a:p>
          <a:p>
            <a:r>
              <a:rPr lang="en-US" altLang="ko-KR" sz="500" dirty="0" smtClean="0"/>
              <a:t>		[#] </a:t>
            </a:r>
            <a:r>
              <a:rPr lang="ko-KR" altLang="en-US" sz="500" dirty="0" smtClean="0"/>
              <a:t>검색하기</a:t>
            </a:r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[*] </a:t>
            </a:r>
            <a:r>
              <a:rPr lang="ko-KR" altLang="en-US" sz="500" dirty="0" smtClean="0"/>
              <a:t>테마선택으로 돌아가기</a:t>
            </a:r>
          </a:p>
          <a:p>
            <a:r>
              <a:rPr lang="ko-KR" altLang="en-US" sz="500" dirty="0" smtClean="0"/>
              <a:t>		</a:t>
            </a:r>
            <a:r>
              <a:rPr lang="en-US" altLang="ko-KR" sz="500" dirty="0" smtClean="0"/>
              <a:t>=============================</a:t>
            </a:r>
          </a:p>
          <a:p>
            <a:r>
              <a:rPr lang="en-US" altLang="ko-KR" sz="500" dirty="0" smtClean="0"/>
              <a:t>		[  ] </a:t>
            </a:r>
            <a:r>
              <a:rPr lang="ko-KR" altLang="en-US" sz="500" dirty="0" smtClean="0"/>
              <a:t>안의 번호를 입력하세요</a:t>
            </a:r>
            <a:r>
              <a:rPr lang="en-US" altLang="ko-KR" sz="500" dirty="0" smtClean="0"/>
              <a:t>.</a:t>
            </a:r>
          </a:p>
          <a:p>
            <a:r>
              <a:rPr lang="en-US" altLang="ko-KR" sz="500" dirty="0" smtClean="0"/>
              <a:t>		</a:t>
            </a:r>
            <a:r>
              <a:rPr lang="ko-KR" altLang="en-US" sz="500" dirty="0" smtClean="0"/>
              <a:t>입력</a:t>
            </a:r>
            <a:r>
              <a:rPr lang="en-US" altLang="ko-KR" sz="500" dirty="0" smtClean="0"/>
              <a:t>(</a:t>
            </a:r>
            <a:r>
              <a:rPr lang="ko-KR" altLang="en-US" sz="500" dirty="0" err="1" smtClean="0"/>
              <a:t>택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1) : </a:t>
            </a:r>
          </a:p>
          <a:p>
            <a:endParaRPr lang="en-US" altLang="ko-KR" sz="500" dirty="0" smtClean="0"/>
          </a:p>
          <a:p>
            <a:r>
              <a:rPr lang="en-US" altLang="ko-KR" sz="500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96" y="623731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더보기</a:t>
            </a:r>
            <a:r>
              <a:rPr lang="ko-KR" altLang="en-US" dirty="0" smtClean="0"/>
              <a:t> 눌렀을 때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"/>
            <a:ext cx="5453746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40" y="180975"/>
            <a:ext cx="8620125" cy="649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934725" y="623731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검색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50" y="0"/>
            <a:ext cx="5865733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703895" y="6237312"/>
            <a:ext cx="179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검색결과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 t="88632" b="5459"/>
          <a:stretch>
            <a:fillRect/>
          </a:stretch>
        </p:blipFill>
        <p:spPr bwMode="auto">
          <a:xfrm>
            <a:off x="1350502" y="5661248"/>
            <a:ext cx="545374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"/>
            <a:ext cx="7382232" cy="571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06729" y="594928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장소 선택 후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4293096"/>
            <a:ext cx="388843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 l="19805" t="88632" r="45866" b="6444"/>
          <a:stretch>
            <a:fillRect/>
          </a:stretch>
        </p:blipFill>
        <p:spPr bwMode="auto">
          <a:xfrm>
            <a:off x="1979712" y="4365104"/>
            <a:ext cx="224665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5" y="548680"/>
            <a:ext cx="63531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835696" y="5805266"/>
            <a:ext cx="5184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테마화면으로 돌아와서 </a:t>
            </a:r>
            <a:r>
              <a:rPr lang="en-US" altLang="ko-KR" dirty="0" smtClean="0"/>
              <a:t>0 or *</a:t>
            </a:r>
            <a:r>
              <a:rPr lang="ko-KR" altLang="en-US" dirty="0" smtClean="0"/>
              <a:t>을 입력했을 경우</a:t>
            </a:r>
            <a:r>
              <a:rPr lang="en-US" altLang="ko-KR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다음장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1"/>
            <a:ext cx="8172400" cy="506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973016" y="594928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프로그램 실행 시 시작화면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9600" b="1" dirty="0" smtClean="0"/>
              <a:t>여행 일정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2843" y="5805264"/>
            <a:ext cx="311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일정표 선택메뉴 출력 화면</a:t>
            </a:r>
            <a:r>
              <a:rPr lang="en-US" altLang="ko-KR" dirty="0" smtClean="0"/>
              <a:t>]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-2835695"/>
            <a:ext cx="4572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50" dirty="0" smtClean="0"/>
          </a:p>
          <a:p>
            <a:r>
              <a:rPr lang="ko-KR" altLang="en-US" sz="1050" dirty="0" smtClean="0"/>
              <a:t>		</a:t>
            </a:r>
            <a:r>
              <a:rPr lang="en-US" altLang="ko-KR" sz="1050" dirty="0" smtClean="0"/>
              <a:t>[	</a:t>
            </a:r>
            <a:r>
              <a:rPr lang="ko-KR" altLang="en-US" sz="1050" dirty="0" smtClean="0"/>
              <a:t>일  정  표    선  택	        </a:t>
            </a:r>
            <a:r>
              <a:rPr lang="en-US" altLang="ko-KR" sz="1050" dirty="0" smtClean="0"/>
              <a:t>]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		******************************************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		[1] </a:t>
            </a:r>
            <a:r>
              <a:rPr lang="ko-KR" altLang="en-US" sz="1050" dirty="0" smtClean="0"/>
              <a:t>총 일정표</a:t>
            </a:r>
          </a:p>
          <a:p>
            <a:r>
              <a:rPr lang="ko-KR" altLang="en-US" sz="1050" dirty="0" smtClean="0"/>
              <a:t>		</a:t>
            </a:r>
            <a:r>
              <a:rPr lang="en-US" altLang="ko-KR" sz="1050" dirty="0" smtClean="0"/>
              <a:t>[2] </a:t>
            </a:r>
            <a:r>
              <a:rPr lang="ko-KR" altLang="en-US" sz="1050" dirty="0" err="1" smtClean="0"/>
              <a:t>날짜별</a:t>
            </a:r>
            <a:r>
              <a:rPr lang="ko-KR" altLang="en-US" sz="1050" dirty="0" smtClean="0"/>
              <a:t> 세부 일정표</a:t>
            </a:r>
          </a:p>
          <a:p>
            <a:r>
              <a:rPr lang="ko-KR" altLang="en-US" sz="1050" dirty="0" smtClean="0"/>
              <a:t>		</a:t>
            </a:r>
            <a:r>
              <a:rPr lang="en-US" altLang="ko-KR" sz="1050" dirty="0" smtClean="0"/>
              <a:t>[3] </a:t>
            </a:r>
            <a:r>
              <a:rPr lang="ko-KR" altLang="en-US" sz="1050" dirty="0" err="1" smtClean="0"/>
              <a:t>매칭</a:t>
            </a:r>
            <a:r>
              <a:rPr lang="ko-KR" altLang="en-US" sz="1050" dirty="0" smtClean="0"/>
              <a:t> 상대 일정표 비교</a:t>
            </a:r>
          </a:p>
          <a:p>
            <a:r>
              <a:rPr lang="ko-KR" altLang="en-US" sz="1050" dirty="0" smtClean="0"/>
              <a:t>		</a:t>
            </a:r>
          </a:p>
          <a:p>
            <a:r>
              <a:rPr lang="ko-KR" altLang="en-US" sz="1050" dirty="0" smtClean="0"/>
              <a:t>		</a:t>
            </a:r>
            <a:r>
              <a:rPr lang="en-US" altLang="ko-KR" sz="1050" dirty="0" smtClean="0"/>
              <a:t>[*] </a:t>
            </a:r>
            <a:r>
              <a:rPr lang="ko-KR" altLang="en-US" sz="1050" dirty="0" err="1" smtClean="0"/>
              <a:t>메인화면으로</a:t>
            </a:r>
            <a:r>
              <a:rPr lang="ko-KR" altLang="en-US" sz="1050" dirty="0" smtClean="0"/>
              <a:t> 돌아가기</a:t>
            </a:r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		******************************************</a:t>
            </a:r>
          </a:p>
          <a:p>
            <a:r>
              <a:rPr lang="ko-KR" altLang="en-US" sz="1050" dirty="0" smtClean="0"/>
              <a:t>		</a:t>
            </a:r>
            <a:r>
              <a:rPr lang="en-US" altLang="ko-KR" sz="1050" dirty="0" smtClean="0"/>
              <a:t>[  ] </a:t>
            </a:r>
            <a:r>
              <a:rPr lang="ko-KR" altLang="en-US" sz="1050" dirty="0" smtClean="0"/>
              <a:t>안의 번호를 입력하세요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		</a:t>
            </a:r>
            <a:r>
              <a:rPr lang="ko-KR" altLang="en-US" sz="1050" dirty="0" smtClean="0"/>
              <a:t>선택 </a:t>
            </a:r>
            <a:r>
              <a:rPr lang="en-US" altLang="ko-KR" sz="1050" dirty="0" smtClean="0"/>
              <a:t>: </a:t>
            </a:r>
            <a:endParaRPr lang="ko-KR" altLang="en-US" sz="10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6" y="620690"/>
            <a:ext cx="76485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3968" y="2420888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[3] </a:t>
            </a:r>
            <a:r>
              <a:rPr lang="ko-KR" altLang="en-US" dirty="0" err="1" smtClean="0">
                <a:solidFill>
                  <a:srgbClr val="FF0000"/>
                </a:solidFill>
              </a:rPr>
              <a:t>매칭</a:t>
            </a:r>
            <a:r>
              <a:rPr lang="ko-KR" altLang="en-US" dirty="0" smtClean="0">
                <a:solidFill>
                  <a:srgbClr val="FF0000"/>
                </a:solidFill>
              </a:rPr>
              <a:t> 일정표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로 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9600" b="1" dirty="0" smtClean="0"/>
              <a:t>총 일정표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2200" y="537321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총 일정표</a:t>
            </a:r>
            <a:r>
              <a:rPr lang="en-US" altLang="ko-KR" dirty="0" smtClean="0"/>
              <a:t>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5280028" cy="710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868144" y="692696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400" dirty="0" smtClean="0"/>
          </a:p>
          <a:p>
            <a:r>
              <a:rPr lang="ko-KR" altLang="en-US" sz="400" dirty="0" smtClean="0"/>
              <a:t>	       </a:t>
            </a:r>
            <a:r>
              <a:rPr lang="en-US" altLang="ko-KR" sz="400" dirty="0" smtClean="0"/>
              <a:t>[   </a:t>
            </a:r>
            <a:r>
              <a:rPr lang="ko-KR" altLang="en-US" sz="400" dirty="0" smtClean="0"/>
              <a:t>총 일정표   </a:t>
            </a:r>
            <a:r>
              <a:rPr lang="en-US" altLang="ko-KR" sz="400" dirty="0" smtClean="0"/>
              <a:t>]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	</a:t>
            </a:r>
            <a:r>
              <a:rPr lang="ko-KR" altLang="en-US" sz="400" dirty="0" smtClean="0"/>
              <a:t>홍길동 회원님의 여행일정		</a:t>
            </a:r>
          </a:p>
          <a:p>
            <a:r>
              <a:rPr lang="ko-KR" altLang="en-US" sz="400" dirty="0" smtClean="0"/>
              <a:t>	</a:t>
            </a:r>
            <a:r>
              <a:rPr lang="en-US" altLang="ko-KR" sz="400" dirty="0" smtClean="0"/>
              <a:t>2019-03-06~2019-03-09	</a:t>
            </a:r>
          </a:p>
          <a:p>
            <a:r>
              <a:rPr lang="en-US" altLang="ko-KR" sz="400" dirty="0" smtClean="0"/>
              <a:t>			</a:t>
            </a:r>
          </a:p>
          <a:p>
            <a:r>
              <a:rPr lang="en-US" altLang="ko-KR" sz="400" dirty="0" smtClean="0"/>
              <a:t>==============================</a:t>
            </a:r>
          </a:p>
          <a:p>
            <a:r>
              <a:rPr lang="en-US" altLang="ko-KR" sz="400" dirty="0" smtClean="0"/>
              <a:t>(1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2019-03-06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항공	인천→제주</a:t>
            </a:r>
            <a:r>
              <a:rPr lang="en-US" altLang="ko-KR" sz="400" dirty="0" smtClean="0"/>
              <a:t>(JA001, 09:00)	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제주항공우주박물관</a:t>
            </a:r>
          </a:p>
          <a:p>
            <a:r>
              <a:rPr lang="en-US" altLang="ko-KR" sz="400" dirty="0" smtClean="0"/>
              <a:t>003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제주김만복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동문시장점</a:t>
            </a:r>
            <a:endParaRPr lang="ko-KR" altLang="en-US" sz="400" dirty="0" smtClean="0"/>
          </a:p>
          <a:p>
            <a:r>
              <a:rPr lang="en-US" altLang="ko-KR" sz="400" dirty="0" smtClean="0"/>
              <a:t>004	</a:t>
            </a:r>
            <a:r>
              <a:rPr lang="ko-KR" altLang="en-US" sz="400" dirty="0" smtClean="0"/>
              <a:t>숙박	제주 </a:t>
            </a:r>
            <a:r>
              <a:rPr lang="ko-KR" altLang="en-US" sz="400" dirty="0" err="1" smtClean="0"/>
              <a:t>해비치</a:t>
            </a:r>
            <a:r>
              <a:rPr lang="ko-KR" altLang="en-US" sz="400" dirty="0" smtClean="0"/>
              <a:t> 컨트리클럽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</a:t>
            </a:r>
          </a:p>
          <a:p>
            <a:r>
              <a:rPr lang="en-US" altLang="ko-KR" sz="400" dirty="0" smtClean="0"/>
              <a:t>(2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2019-03-07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춘심이네 본점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</a:t>
            </a:r>
            <a:r>
              <a:rPr lang="ko-KR" altLang="en-US" sz="400" dirty="0" err="1" smtClean="0"/>
              <a:t>제주공룡랜드</a:t>
            </a:r>
            <a:endParaRPr lang="ko-KR" altLang="en-US" sz="400" dirty="0" smtClean="0"/>
          </a:p>
          <a:p>
            <a:r>
              <a:rPr lang="en-US" altLang="ko-KR" sz="400" dirty="0" smtClean="0"/>
              <a:t>003	</a:t>
            </a:r>
            <a:r>
              <a:rPr lang="ko-KR" altLang="en-US" sz="400" dirty="0" smtClean="0"/>
              <a:t>숙박	</a:t>
            </a:r>
            <a:r>
              <a:rPr lang="ko-KR" altLang="en-US" sz="400" dirty="0" err="1" smtClean="0"/>
              <a:t>호텔테디밸리제주</a:t>
            </a:r>
            <a:endParaRPr lang="ko-KR" altLang="en-US" sz="400" dirty="0" smtClean="0"/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</a:t>
            </a:r>
          </a:p>
          <a:p>
            <a:r>
              <a:rPr lang="en-US" altLang="ko-KR" sz="400" dirty="0" smtClean="0"/>
              <a:t>(3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2019-03-08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신라원중문점</a:t>
            </a:r>
            <a:r>
              <a:rPr lang="ko-KR" altLang="en-US" sz="400" dirty="0" smtClean="0"/>
              <a:t>	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</a:t>
            </a:r>
            <a:r>
              <a:rPr lang="ko-KR" altLang="en-US" sz="400" dirty="0" err="1" smtClean="0"/>
              <a:t>헬로키티아일랜드</a:t>
            </a:r>
            <a:endParaRPr lang="ko-KR" altLang="en-US" sz="400" dirty="0" smtClean="0"/>
          </a:p>
          <a:p>
            <a:r>
              <a:rPr lang="en-US" altLang="ko-KR" sz="400" dirty="0" smtClean="0"/>
              <a:t>003	</a:t>
            </a:r>
            <a:r>
              <a:rPr lang="ko-KR" altLang="en-US" sz="400" dirty="0" smtClean="0"/>
              <a:t>숙박	</a:t>
            </a:r>
            <a:r>
              <a:rPr lang="ko-KR" altLang="en-US" sz="400" dirty="0" err="1" smtClean="0"/>
              <a:t>시워터스파</a:t>
            </a:r>
            <a:r>
              <a:rPr lang="ko-KR" altLang="en-US" sz="400" dirty="0" smtClean="0"/>
              <a:t> 호텔 코자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</a:t>
            </a:r>
          </a:p>
          <a:p>
            <a:r>
              <a:rPr lang="en-US" altLang="ko-KR" sz="400" dirty="0" smtClean="0"/>
              <a:t>(4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2019-03-09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해운	제주→부산</a:t>
            </a:r>
            <a:r>
              <a:rPr lang="en-US" altLang="ko-KR" sz="400" dirty="0" smtClean="0"/>
              <a:t>(NG003, 11:45)	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시골가마솥돗궤기</a:t>
            </a:r>
            <a:endParaRPr lang="ko-KR" altLang="en-US" sz="400" dirty="0" smtClean="0"/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</a:t>
            </a:r>
          </a:p>
          <a:p>
            <a:r>
              <a:rPr lang="en-US" altLang="ko-KR" sz="400" dirty="0" smtClean="0"/>
              <a:t>[0] </a:t>
            </a:r>
            <a:r>
              <a:rPr lang="ko-KR" altLang="en-US" sz="400" dirty="0" smtClean="0"/>
              <a:t>세부 일정표 보기</a:t>
            </a:r>
            <a:r>
              <a:rPr lang="en-US" altLang="ko-KR" sz="400" dirty="0" smtClean="0"/>
              <a:t>(</a:t>
            </a:r>
            <a:r>
              <a:rPr lang="ko-KR" altLang="en-US" sz="400" dirty="0" smtClean="0"/>
              <a:t>수정모드</a:t>
            </a:r>
            <a:r>
              <a:rPr lang="en-US" altLang="ko-KR" sz="400" dirty="0" smtClean="0"/>
              <a:t>)</a:t>
            </a:r>
          </a:p>
          <a:p>
            <a:r>
              <a:rPr lang="en-US" altLang="ko-KR" sz="400" dirty="0" smtClean="0"/>
              <a:t>[#] </a:t>
            </a:r>
            <a:r>
              <a:rPr lang="ko-KR" altLang="en-US" sz="400" dirty="0" smtClean="0"/>
              <a:t>일정표 선택 화면으로 돌아가기</a:t>
            </a:r>
          </a:p>
          <a:p>
            <a:r>
              <a:rPr lang="en-US" altLang="ko-KR" sz="400" dirty="0" smtClean="0"/>
              <a:t>[*] </a:t>
            </a:r>
            <a:r>
              <a:rPr lang="ko-KR" altLang="en-US" sz="400" dirty="0" err="1" smtClean="0"/>
              <a:t>메인메뉴</a:t>
            </a:r>
            <a:r>
              <a:rPr lang="ko-KR" altLang="en-US" sz="400" dirty="0" smtClean="0"/>
              <a:t> 화면으로 돌아가기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[  ]</a:t>
            </a:r>
            <a:r>
              <a:rPr lang="ko-KR" altLang="en-US" sz="400" dirty="0" smtClean="0"/>
              <a:t>안의 번호를 입력하세요</a:t>
            </a:r>
            <a:r>
              <a:rPr lang="en-US" altLang="ko-KR" sz="400" dirty="0" smtClean="0"/>
              <a:t>.</a:t>
            </a:r>
          </a:p>
          <a:p>
            <a:r>
              <a:rPr lang="ko-KR" altLang="en-US" sz="400" dirty="0" smtClean="0"/>
              <a:t>선택 </a:t>
            </a:r>
            <a:r>
              <a:rPr lang="en-US" altLang="ko-KR" sz="400" dirty="0" smtClean="0"/>
              <a:t>: 0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		</a:t>
            </a:r>
          </a:p>
          <a:p>
            <a:r>
              <a:rPr lang="en-US" altLang="ko-KR" sz="400" dirty="0" smtClean="0"/>
              <a:t>	</a:t>
            </a:r>
            <a:endParaRPr lang="en-US" altLang="ko-KR" sz="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9600" b="1" dirty="0" smtClean="0"/>
              <a:t>세부 일정표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9969" y="609329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세부 일정표</a:t>
            </a:r>
            <a:r>
              <a:rPr lang="en-US" altLang="ko-KR" dirty="0" smtClean="0"/>
              <a:t>]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4" y="0"/>
            <a:ext cx="6118415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858000" y="4293096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600" baseline="-25000" dirty="0" smtClean="0"/>
          </a:p>
          <a:p>
            <a:r>
              <a:rPr lang="ko-KR" altLang="en-US" sz="600" baseline="-25000" dirty="0" smtClean="0"/>
              <a:t>			     </a:t>
            </a:r>
            <a:r>
              <a:rPr lang="en-US" altLang="ko-KR" sz="600" baseline="-25000" dirty="0" smtClean="0"/>
              <a:t>[   </a:t>
            </a:r>
            <a:r>
              <a:rPr lang="ko-KR" altLang="en-US" sz="600" baseline="-25000" dirty="0" smtClean="0"/>
              <a:t>세부 일정표   </a:t>
            </a:r>
            <a:r>
              <a:rPr lang="en-US" altLang="ko-KR" sz="600" baseline="-25000" dirty="0" smtClean="0"/>
              <a:t>]</a:t>
            </a:r>
          </a:p>
          <a:p>
            <a:endParaRPr lang="en-US" altLang="ko-KR" sz="600" baseline="-25000" dirty="0" smtClean="0"/>
          </a:p>
          <a:p>
            <a:r>
              <a:rPr lang="en-US" altLang="ko-KR" sz="600" baseline="-25000" dirty="0" smtClean="0"/>
              <a:t>   			</a:t>
            </a:r>
            <a:r>
              <a:rPr lang="ko-KR" altLang="en-US" sz="600" baseline="-25000" dirty="0" smtClean="0"/>
              <a:t>홍길동 회원님의 여행일정		</a:t>
            </a:r>
          </a:p>
          <a:p>
            <a:r>
              <a:rPr lang="ko-KR" altLang="en-US" sz="600" baseline="-25000" dirty="0" smtClean="0"/>
              <a:t>   			</a:t>
            </a:r>
            <a:r>
              <a:rPr lang="en-US" altLang="ko-KR" sz="600" baseline="-25000" dirty="0" smtClean="0"/>
              <a:t>2019-03-06~2019-03-09	</a:t>
            </a:r>
          </a:p>
          <a:p>
            <a:r>
              <a:rPr lang="en-US" altLang="ko-KR" sz="600" baseline="-25000" dirty="0" smtClean="0"/>
              <a:t>			</a:t>
            </a:r>
          </a:p>
          <a:p>
            <a:r>
              <a:rPr lang="en-US" altLang="ko-KR" sz="600" baseline="-25000" dirty="0" smtClean="0"/>
              <a:t>========================================================</a:t>
            </a:r>
          </a:p>
          <a:p>
            <a:r>
              <a:rPr lang="en-US" altLang="ko-KR" sz="600" baseline="-25000" dirty="0" smtClean="0"/>
              <a:t>	(1</a:t>
            </a:r>
            <a:r>
              <a:rPr lang="ko-KR" altLang="en-US" sz="600" baseline="-25000" dirty="0" smtClean="0"/>
              <a:t>일차</a:t>
            </a:r>
            <a:r>
              <a:rPr lang="en-US" altLang="ko-KR" sz="600" baseline="-25000" dirty="0" smtClean="0"/>
              <a:t>) 2019-03-06			</a:t>
            </a:r>
          </a:p>
          <a:p>
            <a:r>
              <a:rPr lang="en-US" altLang="ko-KR" sz="600" baseline="-25000" dirty="0" smtClean="0"/>
              <a:t>========================================================</a:t>
            </a:r>
          </a:p>
          <a:p>
            <a:r>
              <a:rPr lang="ko-KR" altLang="en-US" sz="600" baseline="-25000" dirty="0" smtClean="0"/>
              <a:t>번호	항목	주요일정					비용</a:t>
            </a:r>
          </a:p>
          <a:p>
            <a:r>
              <a:rPr lang="en-US" altLang="ko-KR" sz="600" baseline="-25000" dirty="0" smtClean="0"/>
              <a:t>-----------------------------------------------------------------------------------------------</a:t>
            </a:r>
          </a:p>
          <a:p>
            <a:r>
              <a:rPr lang="en-US" altLang="ko-KR" sz="600" baseline="-25000" dirty="0" smtClean="0"/>
              <a:t>001	</a:t>
            </a:r>
            <a:r>
              <a:rPr lang="ko-KR" altLang="en-US" sz="600" baseline="-25000" dirty="0" smtClean="0"/>
              <a:t>항공	인천→제주</a:t>
            </a:r>
            <a:r>
              <a:rPr lang="en-US" altLang="ko-KR" sz="600" baseline="-25000" dirty="0" smtClean="0"/>
              <a:t>(</a:t>
            </a:r>
            <a:r>
              <a:rPr lang="ko-KR" altLang="en-US" sz="600" baseline="-25000" dirty="0" smtClean="0"/>
              <a:t>제주항공 </a:t>
            </a:r>
            <a:r>
              <a:rPr lang="en-US" altLang="ko-KR" sz="600" baseline="-25000" dirty="0" smtClean="0"/>
              <a:t>JA001, 09:00)		\70,000	</a:t>
            </a:r>
          </a:p>
          <a:p>
            <a:r>
              <a:rPr lang="en-US" altLang="ko-KR" sz="600" baseline="-25000" dirty="0" smtClean="0"/>
              <a:t>-----------------------------------------------------------------------------------------------</a:t>
            </a:r>
          </a:p>
          <a:p>
            <a:r>
              <a:rPr lang="en-US" altLang="ko-KR" sz="600" baseline="-25000" dirty="0" smtClean="0"/>
              <a:t>002	</a:t>
            </a:r>
            <a:r>
              <a:rPr lang="ko-KR" altLang="en-US" sz="600" baseline="-25000" dirty="0" smtClean="0"/>
              <a:t>명소	제주항공우주박물관				</a:t>
            </a:r>
            <a:r>
              <a:rPr lang="en-US" altLang="ko-KR" sz="600" baseline="-25000" dirty="0" smtClean="0"/>
              <a:t>\10,000</a:t>
            </a:r>
          </a:p>
          <a:p>
            <a:r>
              <a:rPr lang="en-US" altLang="ko-KR" sz="600" baseline="-25000" dirty="0" smtClean="0"/>
              <a:t>		</a:t>
            </a:r>
            <a:r>
              <a:rPr lang="ko-KR" altLang="en-US" sz="600" baseline="-25000" dirty="0" smtClean="0"/>
              <a:t>제주특별자치도 서귀포시 </a:t>
            </a:r>
            <a:r>
              <a:rPr lang="ko-KR" altLang="en-US" sz="600" baseline="-25000" dirty="0" err="1" smtClean="0"/>
              <a:t>안덕면</a:t>
            </a:r>
            <a:r>
              <a:rPr lang="ko-KR" altLang="en-US" sz="600" baseline="-25000" dirty="0" smtClean="0"/>
              <a:t> 녹차분재로 </a:t>
            </a:r>
            <a:r>
              <a:rPr lang="en-US" altLang="ko-KR" sz="600" baseline="-25000" dirty="0" smtClean="0"/>
              <a:t>218</a:t>
            </a:r>
          </a:p>
          <a:p>
            <a:r>
              <a:rPr lang="en-US" altLang="ko-KR" sz="600" baseline="-25000" dirty="0" smtClean="0"/>
              <a:t>-----------------------------------------------------------------------------------------------</a:t>
            </a:r>
          </a:p>
          <a:p>
            <a:r>
              <a:rPr lang="en-US" altLang="ko-KR" sz="600" baseline="-25000" dirty="0" smtClean="0"/>
              <a:t>003	</a:t>
            </a:r>
            <a:r>
              <a:rPr lang="ko-KR" altLang="en-US" sz="600" baseline="-25000" dirty="0" err="1" smtClean="0"/>
              <a:t>맛집</a:t>
            </a:r>
            <a:r>
              <a:rPr lang="ko-KR" altLang="en-US" sz="600" baseline="-25000" dirty="0" smtClean="0"/>
              <a:t>	</a:t>
            </a:r>
            <a:r>
              <a:rPr lang="ko-KR" altLang="en-US" sz="600" baseline="-25000" dirty="0" err="1" smtClean="0"/>
              <a:t>제주김만복</a:t>
            </a:r>
            <a:r>
              <a:rPr lang="ko-KR" altLang="en-US" sz="600" baseline="-25000" dirty="0" smtClean="0"/>
              <a:t> </a:t>
            </a:r>
            <a:r>
              <a:rPr lang="ko-KR" altLang="en-US" sz="600" baseline="-25000" dirty="0" err="1" smtClean="0"/>
              <a:t>동문시장점</a:t>
            </a:r>
            <a:r>
              <a:rPr lang="ko-KR" altLang="en-US" sz="600" baseline="-25000" dirty="0" smtClean="0"/>
              <a:t>			</a:t>
            </a:r>
            <a:r>
              <a:rPr lang="en-US" altLang="ko-KR" sz="600" baseline="-25000" dirty="0" smtClean="0"/>
              <a:t>\6,000</a:t>
            </a:r>
          </a:p>
          <a:p>
            <a:r>
              <a:rPr lang="en-US" altLang="ko-KR" sz="600" baseline="-25000" dirty="0" smtClean="0"/>
              <a:t>		</a:t>
            </a:r>
            <a:r>
              <a:rPr lang="ko-KR" altLang="en-US" sz="600" baseline="-25000" dirty="0" smtClean="0"/>
              <a:t>제주특별자치도 제주시 </a:t>
            </a:r>
            <a:r>
              <a:rPr lang="ko-KR" altLang="en-US" sz="600" baseline="-25000" dirty="0" err="1" smtClean="0"/>
              <a:t>북성로</a:t>
            </a:r>
            <a:r>
              <a:rPr lang="ko-KR" altLang="en-US" sz="600" baseline="-25000" dirty="0" smtClean="0"/>
              <a:t> </a:t>
            </a:r>
            <a:r>
              <a:rPr lang="en-US" altLang="ko-KR" sz="600" baseline="-25000" dirty="0" smtClean="0"/>
              <a:t>65</a:t>
            </a:r>
          </a:p>
          <a:p>
            <a:r>
              <a:rPr lang="en-US" altLang="ko-KR" sz="600" baseline="-25000" dirty="0" smtClean="0"/>
              <a:t>-----------------------------------------------------------------------------------------------</a:t>
            </a:r>
          </a:p>
          <a:p>
            <a:r>
              <a:rPr lang="en-US" altLang="ko-KR" sz="600" baseline="-25000" dirty="0" smtClean="0"/>
              <a:t>004	</a:t>
            </a:r>
            <a:r>
              <a:rPr lang="ko-KR" altLang="en-US" sz="600" baseline="-25000" dirty="0" smtClean="0"/>
              <a:t>숙박	제주 </a:t>
            </a:r>
            <a:r>
              <a:rPr lang="ko-KR" altLang="en-US" sz="600" baseline="-25000" dirty="0" err="1" smtClean="0"/>
              <a:t>해비치</a:t>
            </a:r>
            <a:r>
              <a:rPr lang="ko-KR" altLang="en-US" sz="600" baseline="-25000" dirty="0" smtClean="0"/>
              <a:t> 컨트리클럽			</a:t>
            </a:r>
            <a:r>
              <a:rPr lang="en-US" altLang="ko-KR" sz="600" baseline="-25000" dirty="0" smtClean="0"/>
              <a:t>\158,730</a:t>
            </a:r>
          </a:p>
          <a:p>
            <a:r>
              <a:rPr lang="en-US" altLang="ko-KR" sz="600" baseline="-25000" dirty="0" smtClean="0"/>
              <a:t>		</a:t>
            </a:r>
            <a:r>
              <a:rPr lang="ko-KR" altLang="en-US" sz="600" baseline="-25000" dirty="0" smtClean="0"/>
              <a:t>제주특별자치도 서귀포시 </a:t>
            </a:r>
            <a:r>
              <a:rPr lang="ko-KR" altLang="en-US" sz="600" baseline="-25000" dirty="0" err="1" smtClean="0"/>
              <a:t>남원읍</a:t>
            </a:r>
            <a:r>
              <a:rPr lang="ko-KR" altLang="en-US" sz="600" baseline="-25000" dirty="0" smtClean="0"/>
              <a:t> </a:t>
            </a:r>
            <a:r>
              <a:rPr lang="ko-KR" altLang="en-US" sz="600" baseline="-25000" dirty="0" err="1" smtClean="0"/>
              <a:t>원님로</a:t>
            </a:r>
            <a:r>
              <a:rPr lang="ko-KR" altLang="en-US" sz="600" baseline="-25000" dirty="0" smtClean="0"/>
              <a:t> </a:t>
            </a:r>
            <a:r>
              <a:rPr lang="en-US" altLang="ko-KR" sz="600" baseline="-25000" dirty="0" smtClean="0"/>
              <a:t>399</a:t>
            </a:r>
            <a:r>
              <a:rPr lang="ko-KR" altLang="en-US" sz="600" baseline="-25000" dirty="0" err="1" smtClean="0"/>
              <a:t>번길</a:t>
            </a:r>
            <a:r>
              <a:rPr lang="ko-KR" altLang="en-US" sz="600" baseline="-25000" dirty="0" smtClean="0"/>
              <a:t> </a:t>
            </a:r>
            <a:r>
              <a:rPr lang="en-US" altLang="ko-KR" sz="600" baseline="-25000" dirty="0" smtClean="0"/>
              <a:t>319	</a:t>
            </a:r>
          </a:p>
          <a:p>
            <a:r>
              <a:rPr lang="en-US" altLang="ko-KR" sz="600" baseline="-25000" dirty="0" smtClean="0"/>
              <a:t>-----------------------------------------------------------------------------------------------</a:t>
            </a:r>
          </a:p>
          <a:p>
            <a:r>
              <a:rPr lang="en-US" altLang="ko-KR" sz="600" baseline="-25000" dirty="0" smtClean="0"/>
              <a:t>[1] </a:t>
            </a:r>
            <a:r>
              <a:rPr lang="ko-KR" altLang="en-US" sz="600" baseline="-25000" dirty="0" smtClean="0"/>
              <a:t>수정하기</a:t>
            </a:r>
          </a:p>
          <a:p>
            <a:r>
              <a:rPr lang="en-US" altLang="ko-KR" sz="600" baseline="-25000" dirty="0" smtClean="0"/>
              <a:t>[2] </a:t>
            </a:r>
            <a:r>
              <a:rPr lang="ko-KR" altLang="en-US" sz="600" baseline="-25000" dirty="0" smtClean="0"/>
              <a:t>추가하기</a:t>
            </a:r>
          </a:p>
          <a:p>
            <a:r>
              <a:rPr lang="en-US" altLang="ko-KR" sz="600" baseline="-25000" dirty="0" smtClean="0"/>
              <a:t>[3] </a:t>
            </a:r>
            <a:r>
              <a:rPr lang="ko-KR" altLang="en-US" sz="600" baseline="-25000" dirty="0" smtClean="0"/>
              <a:t>삭제하기</a:t>
            </a:r>
          </a:p>
          <a:p>
            <a:endParaRPr lang="ko-KR" altLang="en-US" sz="600" baseline="-25000" dirty="0" smtClean="0"/>
          </a:p>
          <a:p>
            <a:r>
              <a:rPr lang="en-US" altLang="ko-KR" sz="600" baseline="-25000" dirty="0" smtClean="0"/>
              <a:t>[0] </a:t>
            </a:r>
            <a:r>
              <a:rPr lang="ko-KR" altLang="en-US" sz="600" baseline="-25000" dirty="0" smtClean="0"/>
              <a:t>다음 일정 보기</a:t>
            </a:r>
          </a:p>
          <a:p>
            <a:r>
              <a:rPr lang="en-US" altLang="ko-KR" sz="600" baseline="-25000" dirty="0" smtClean="0"/>
              <a:t>[*] </a:t>
            </a:r>
            <a:r>
              <a:rPr lang="ko-KR" altLang="en-US" sz="600" baseline="-25000" dirty="0" smtClean="0"/>
              <a:t>메뉴선택 화면으로 돌아가기</a:t>
            </a:r>
          </a:p>
          <a:p>
            <a:r>
              <a:rPr lang="en-US" altLang="ko-KR" sz="600" baseline="-25000" dirty="0" smtClean="0"/>
              <a:t>------------------------------------</a:t>
            </a:r>
          </a:p>
          <a:p>
            <a:r>
              <a:rPr lang="en-US" altLang="ko-KR" sz="600" baseline="-25000" dirty="0" smtClean="0"/>
              <a:t>[  ]</a:t>
            </a:r>
            <a:r>
              <a:rPr lang="ko-KR" altLang="en-US" sz="600" baseline="-25000" dirty="0" smtClean="0"/>
              <a:t>안의 번호를 입력하세요</a:t>
            </a:r>
            <a:r>
              <a:rPr lang="en-US" altLang="ko-KR" sz="600" baseline="-25000" dirty="0" smtClean="0"/>
              <a:t>.</a:t>
            </a:r>
          </a:p>
          <a:p>
            <a:r>
              <a:rPr lang="ko-KR" altLang="en-US" sz="600" baseline="-25000" dirty="0" smtClean="0"/>
              <a:t>선택 </a:t>
            </a:r>
            <a:r>
              <a:rPr lang="en-US" altLang="ko-KR" sz="600" baseline="-25000" dirty="0" smtClean="0"/>
              <a:t>: </a:t>
            </a:r>
            <a:endParaRPr lang="ko-KR" altLang="en-US" sz="6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8610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수정 빼기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7" y="6237312"/>
            <a:ext cx="508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세부 일정표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수정모드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테마 수정 시</a:t>
            </a:r>
            <a:r>
              <a:rPr lang="en-US" altLang="ko-KR" dirty="0" smtClean="0"/>
              <a:t>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88224" y="43651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300" dirty="0" smtClean="0"/>
          </a:p>
          <a:p>
            <a:r>
              <a:rPr lang="ko-KR" altLang="en-US" sz="300" dirty="0" smtClean="0"/>
              <a:t>			     </a:t>
            </a:r>
            <a:r>
              <a:rPr lang="en-US" altLang="ko-KR" sz="300" dirty="0" smtClean="0"/>
              <a:t>[   </a:t>
            </a:r>
            <a:r>
              <a:rPr lang="ko-KR" altLang="en-US" sz="300" dirty="0" smtClean="0"/>
              <a:t>세부 일정표   </a:t>
            </a:r>
            <a:r>
              <a:rPr lang="en-US" altLang="ko-KR" sz="300" dirty="0" smtClean="0"/>
              <a:t>]</a:t>
            </a:r>
          </a:p>
          <a:p>
            <a:endParaRPr lang="en-US" altLang="ko-KR" sz="300" dirty="0" smtClean="0"/>
          </a:p>
          <a:p>
            <a:r>
              <a:rPr lang="en-US" altLang="ko-KR" sz="300" dirty="0" smtClean="0"/>
              <a:t>   			</a:t>
            </a:r>
            <a:r>
              <a:rPr lang="ko-KR" altLang="en-US" sz="300" dirty="0" smtClean="0"/>
              <a:t>홍길동 회원님의 여행일정		</a:t>
            </a:r>
          </a:p>
          <a:p>
            <a:r>
              <a:rPr lang="ko-KR" altLang="en-US" sz="300" dirty="0" smtClean="0"/>
              <a:t>   			</a:t>
            </a:r>
            <a:r>
              <a:rPr lang="en-US" altLang="ko-KR" sz="300" dirty="0" smtClean="0"/>
              <a:t>2019-03-06~2019-03-09	</a:t>
            </a:r>
          </a:p>
          <a:p>
            <a:r>
              <a:rPr lang="en-US" altLang="ko-KR" sz="300" dirty="0" smtClean="0"/>
              <a:t>			</a:t>
            </a:r>
          </a:p>
          <a:p>
            <a:r>
              <a:rPr lang="en-US" altLang="ko-KR" sz="300" dirty="0" smtClean="0"/>
              <a:t>========================================================</a:t>
            </a:r>
          </a:p>
          <a:p>
            <a:r>
              <a:rPr lang="en-US" altLang="ko-KR" sz="300" dirty="0" smtClean="0"/>
              <a:t>	(1</a:t>
            </a:r>
            <a:r>
              <a:rPr lang="ko-KR" altLang="en-US" sz="300" dirty="0" smtClean="0"/>
              <a:t>일차</a:t>
            </a:r>
            <a:r>
              <a:rPr lang="en-US" altLang="ko-KR" sz="300" dirty="0" smtClean="0"/>
              <a:t>) 2019-03-06			</a:t>
            </a:r>
          </a:p>
          <a:p>
            <a:r>
              <a:rPr lang="en-US" altLang="ko-KR" sz="300" dirty="0" smtClean="0"/>
              <a:t>========================================================</a:t>
            </a:r>
          </a:p>
          <a:p>
            <a:r>
              <a:rPr lang="ko-KR" altLang="en-US" sz="300" dirty="0" smtClean="0"/>
              <a:t>번호	항목	주요일정					비용</a:t>
            </a:r>
          </a:p>
          <a:p>
            <a:r>
              <a:rPr lang="en-US" altLang="ko-KR" sz="300" dirty="0" smtClean="0"/>
              <a:t>-----------------------------------------------------------------------------------------------</a:t>
            </a:r>
          </a:p>
          <a:p>
            <a:r>
              <a:rPr lang="en-US" altLang="ko-KR" sz="300" dirty="0" smtClean="0"/>
              <a:t>001	</a:t>
            </a:r>
            <a:r>
              <a:rPr lang="ko-KR" altLang="en-US" sz="300" dirty="0" smtClean="0"/>
              <a:t>항공	인천→제주</a:t>
            </a:r>
            <a:r>
              <a:rPr lang="en-US" altLang="ko-KR" sz="300" dirty="0" smtClean="0"/>
              <a:t>(</a:t>
            </a:r>
            <a:r>
              <a:rPr lang="ko-KR" altLang="en-US" sz="300" dirty="0" smtClean="0"/>
              <a:t>제주항공 </a:t>
            </a:r>
            <a:r>
              <a:rPr lang="en-US" altLang="ko-KR" sz="300" dirty="0" smtClean="0"/>
              <a:t>JA001, 09:00)		\70,000	</a:t>
            </a:r>
          </a:p>
          <a:p>
            <a:r>
              <a:rPr lang="en-US" altLang="ko-KR" sz="300" dirty="0" smtClean="0"/>
              <a:t>-----------------------------------------------------------------------------------------------</a:t>
            </a:r>
          </a:p>
          <a:p>
            <a:r>
              <a:rPr lang="en-US" altLang="ko-KR" sz="300" dirty="0" smtClean="0"/>
              <a:t>002	</a:t>
            </a:r>
            <a:r>
              <a:rPr lang="ko-KR" altLang="en-US" sz="300" dirty="0" smtClean="0"/>
              <a:t>명소	제주항공우주박물관				</a:t>
            </a:r>
            <a:r>
              <a:rPr lang="en-US" altLang="ko-KR" sz="300" dirty="0" smtClean="0"/>
              <a:t>\10,000</a:t>
            </a:r>
          </a:p>
          <a:p>
            <a:r>
              <a:rPr lang="en-US" altLang="ko-KR" sz="300" dirty="0" smtClean="0"/>
              <a:t>		</a:t>
            </a:r>
            <a:r>
              <a:rPr lang="ko-KR" altLang="en-US" sz="300" dirty="0" smtClean="0"/>
              <a:t>제주특별자치도 서귀포시 </a:t>
            </a:r>
            <a:r>
              <a:rPr lang="ko-KR" altLang="en-US" sz="300" dirty="0" err="1" smtClean="0"/>
              <a:t>안덕면</a:t>
            </a:r>
            <a:r>
              <a:rPr lang="ko-KR" altLang="en-US" sz="300" dirty="0" smtClean="0"/>
              <a:t> 녹차분재로 </a:t>
            </a:r>
            <a:r>
              <a:rPr lang="en-US" altLang="ko-KR" sz="300" dirty="0" smtClean="0"/>
              <a:t>218</a:t>
            </a:r>
          </a:p>
          <a:p>
            <a:r>
              <a:rPr lang="en-US" altLang="ko-KR" sz="300" dirty="0" smtClean="0"/>
              <a:t>-----------------------------------------------------------------------------------------------</a:t>
            </a:r>
          </a:p>
          <a:p>
            <a:r>
              <a:rPr lang="en-US" altLang="ko-KR" sz="300" dirty="0" smtClean="0"/>
              <a:t>003	</a:t>
            </a:r>
            <a:r>
              <a:rPr lang="ko-KR" altLang="en-US" sz="300" dirty="0" err="1" smtClean="0"/>
              <a:t>맛집</a:t>
            </a:r>
            <a:r>
              <a:rPr lang="ko-KR" altLang="en-US" sz="300" dirty="0" smtClean="0"/>
              <a:t>	</a:t>
            </a:r>
            <a:r>
              <a:rPr lang="ko-KR" altLang="en-US" sz="300" dirty="0" err="1" smtClean="0"/>
              <a:t>제주김만복</a:t>
            </a:r>
            <a:r>
              <a:rPr lang="ko-KR" altLang="en-US" sz="300" dirty="0" smtClean="0"/>
              <a:t> </a:t>
            </a:r>
            <a:r>
              <a:rPr lang="ko-KR" altLang="en-US" sz="300" dirty="0" err="1" smtClean="0"/>
              <a:t>동문시장점</a:t>
            </a:r>
            <a:r>
              <a:rPr lang="ko-KR" altLang="en-US" sz="300" dirty="0" smtClean="0"/>
              <a:t>			</a:t>
            </a:r>
            <a:r>
              <a:rPr lang="en-US" altLang="ko-KR" sz="300" dirty="0" smtClean="0"/>
              <a:t>\6,000</a:t>
            </a:r>
          </a:p>
          <a:p>
            <a:r>
              <a:rPr lang="en-US" altLang="ko-KR" sz="300" dirty="0" smtClean="0"/>
              <a:t>		</a:t>
            </a:r>
            <a:r>
              <a:rPr lang="ko-KR" altLang="en-US" sz="300" dirty="0" smtClean="0"/>
              <a:t>제주특별자치도 제주시 </a:t>
            </a:r>
            <a:r>
              <a:rPr lang="ko-KR" altLang="en-US" sz="300" dirty="0" err="1" smtClean="0"/>
              <a:t>북성로</a:t>
            </a:r>
            <a:r>
              <a:rPr lang="ko-KR" altLang="en-US" sz="300" dirty="0" smtClean="0"/>
              <a:t> </a:t>
            </a:r>
            <a:r>
              <a:rPr lang="en-US" altLang="ko-KR" sz="300" dirty="0" smtClean="0"/>
              <a:t>65</a:t>
            </a:r>
          </a:p>
          <a:p>
            <a:r>
              <a:rPr lang="en-US" altLang="ko-KR" sz="300" dirty="0" smtClean="0"/>
              <a:t>-----------------------------------------------------------------------------------------------</a:t>
            </a:r>
          </a:p>
          <a:p>
            <a:r>
              <a:rPr lang="en-US" altLang="ko-KR" sz="300" dirty="0" smtClean="0"/>
              <a:t>004	</a:t>
            </a:r>
            <a:r>
              <a:rPr lang="ko-KR" altLang="en-US" sz="300" dirty="0" smtClean="0"/>
              <a:t>숙박	제주 </a:t>
            </a:r>
            <a:r>
              <a:rPr lang="ko-KR" altLang="en-US" sz="300" dirty="0" err="1" smtClean="0"/>
              <a:t>해비치</a:t>
            </a:r>
            <a:r>
              <a:rPr lang="ko-KR" altLang="en-US" sz="300" dirty="0" smtClean="0"/>
              <a:t> 컨트리클럽			</a:t>
            </a:r>
            <a:r>
              <a:rPr lang="en-US" altLang="ko-KR" sz="300" dirty="0" smtClean="0"/>
              <a:t>\158,730</a:t>
            </a:r>
          </a:p>
          <a:p>
            <a:r>
              <a:rPr lang="en-US" altLang="ko-KR" sz="300" dirty="0" smtClean="0"/>
              <a:t>		</a:t>
            </a:r>
            <a:r>
              <a:rPr lang="ko-KR" altLang="en-US" sz="300" dirty="0" smtClean="0"/>
              <a:t>제주특별자치도 서귀포시 </a:t>
            </a:r>
            <a:r>
              <a:rPr lang="ko-KR" altLang="en-US" sz="300" dirty="0" err="1" smtClean="0"/>
              <a:t>남원읍</a:t>
            </a:r>
            <a:r>
              <a:rPr lang="ko-KR" altLang="en-US" sz="300" dirty="0" smtClean="0"/>
              <a:t> </a:t>
            </a:r>
            <a:r>
              <a:rPr lang="ko-KR" altLang="en-US" sz="300" dirty="0" err="1" smtClean="0"/>
              <a:t>원님로</a:t>
            </a:r>
            <a:r>
              <a:rPr lang="ko-KR" altLang="en-US" sz="300" dirty="0" smtClean="0"/>
              <a:t> </a:t>
            </a:r>
            <a:r>
              <a:rPr lang="en-US" altLang="ko-KR" sz="300" dirty="0" smtClean="0"/>
              <a:t>399</a:t>
            </a:r>
            <a:r>
              <a:rPr lang="ko-KR" altLang="en-US" sz="300" dirty="0" err="1" smtClean="0"/>
              <a:t>번길</a:t>
            </a:r>
            <a:r>
              <a:rPr lang="ko-KR" altLang="en-US" sz="300" dirty="0" smtClean="0"/>
              <a:t> </a:t>
            </a:r>
            <a:r>
              <a:rPr lang="en-US" altLang="ko-KR" sz="300" dirty="0" smtClean="0"/>
              <a:t>319	</a:t>
            </a:r>
          </a:p>
          <a:p>
            <a:r>
              <a:rPr lang="en-US" altLang="ko-KR" sz="300" dirty="0" smtClean="0"/>
              <a:t>-----------------------------------------------------------------------------------------------</a:t>
            </a:r>
          </a:p>
          <a:p>
            <a:r>
              <a:rPr lang="en-US" altLang="ko-KR" sz="300" dirty="0" smtClean="0"/>
              <a:t>[1] </a:t>
            </a:r>
            <a:r>
              <a:rPr lang="ko-KR" altLang="en-US" sz="300" dirty="0" smtClean="0"/>
              <a:t>수정하기</a:t>
            </a:r>
          </a:p>
          <a:p>
            <a:r>
              <a:rPr lang="en-US" altLang="ko-KR" sz="300" dirty="0" smtClean="0"/>
              <a:t>[2] </a:t>
            </a:r>
            <a:r>
              <a:rPr lang="ko-KR" altLang="en-US" sz="300" dirty="0" smtClean="0"/>
              <a:t>추가하기</a:t>
            </a:r>
          </a:p>
          <a:p>
            <a:r>
              <a:rPr lang="en-US" altLang="ko-KR" sz="300" dirty="0" smtClean="0"/>
              <a:t>[3] </a:t>
            </a:r>
            <a:r>
              <a:rPr lang="ko-KR" altLang="en-US" sz="300" dirty="0" smtClean="0"/>
              <a:t>삭제하기</a:t>
            </a:r>
          </a:p>
          <a:p>
            <a:endParaRPr lang="ko-KR" altLang="en-US" sz="300" dirty="0" smtClean="0"/>
          </a:p>
          <a:p>
            <a:r>
              <a:rPr lang="en-US" altLang="ko-KR" sz="300" dirty="0" smtClean="0"/>
              <a:t>[0] </a:t>
            </a:r>
            <a:r>
              <a:rPr lang="ko-KR" altLang="en-US" sz="300" dirty="0" smtClean="0"/>
              <a:t>다음 일정 보기</a:t>
            </a:r>
          </a:p>
          <a:p>
            <a:r>
              <a:rPr lang="en-US" altLang="ko-KR" sz="300" dirty="0" smtClean="0"/>
              <a:t>[*] </a:t>
            </a:r>
            <a:r>
              <a:rPr lang="ko-KR" altLang="en-US" sz="300" dirty="0" smtClean="0"/>
              <a:t>메뉴선택 화면으로 돌아가기</a:t>
            </a:r>
          </a:p>
          <a:p>
            <a:r>
              <a:rPr lang="en-US" altLang="ko-KR" sz="300" dirty="0" smtClean="0"/>
              <a:t>------------------------------------</a:t>
            </a:r>
          </a:p>
          <a:p>
            <a:r>
              <a:rPr lang="en-US" altLang="ko-KR" sz="300" dirty="0" smtClean="0"/>
              <a:t>[  ]</a:t>
            </a:r>
            <a:r>
              <a:rPr lang="ko-KR" altLang="en-US" sz="300" dirty="0" smtClean="0"/>
              <a:t>안의 번호를 입력하세요</a:t>
            </a:r>
            <a:r>
              <a:rPr lang="en-US" altLang="ko-KR" sz="300" dirty="0" smtClean="0"/>
              <a:t>.</a:t>
            </a:r>
          </a:p>
          <a:p>
            <a:r>
              <a:rPr lang="ko-KR" altLang="en-US" sz="300" dirty="0" smtClean="0"/>
              <a:t>선택 </a:t>
            </a:r>
            <a:r>
              <a:rPr lang="en-US" altLang="ko-KR" sz="300" dirty="0" smtClean="0"/>
              <a:t>: 1</a:t>
            </a:r>
          </a:p>
          <a:p>
            <a:r>
              <a:rPr lang="en-US" altLang="ko-KR" sz="300" dirty="0" smtClean="0"/>
              <a:t>------------------------------------</a:t>
            </a:r>
          </a:p>
          <a:p>
            <a:r>
              <a:rPr lang="ko-KR" altLang="en-US" sz="300" dirty="0" smtClean="0"/>
              <a:t>수정하실 항목의 번호를 입력하세요</a:t>
            </a:r>
            <a:r>
              <a:rPr lang="en-US" altLang="ko-KR" sz="300" dirty="0" smtClean="0"/>
              <a:t>.</a:t>
            </a:r>
          </a:p>
          <a:p>
            <a:r>
              <a:rPr lang="ko-KR" altLang="en-US" sz="300" dirty="0" smtClean="0"/>
              <a:t>번호</a:t>
            </a:r>
            <a:r>
              <a:rPr lang="en-US" altLang="ko-KR" sz="300" dirty="0" smtClean="0"/>
              <a:t>(</a:t>
            </a:r>
            <a:r>
              <a:rPr lang="ko-KR" altLang="en-US" sz="300" dirty="0" smtClean="0"/>
              <a:t>예</a:t>
            </a:r>
            <a:r>
              <a:rPr lang="en-US" altLang="ko-KR" sz="300" dirty="0" smtClean="0"/>
              <a:t>:002) : 002 </a:t>
            </a:r>
          </a:p>
          <a:p>
            <a:r>
              <a:rPr lang="en-US" altLang="ko-KR" sz="300" dirty="0" smtClean="0"/>
              <a:t>------------------------------------</a:t>
            </a:r>
          </a:p>
          <a:p>
            <a:r>
              <a:rPr lang="en-US" altLang="ko-KR" sz="300" dirty="0" smtClean="0"/>
              <a:t>ENTER</a:t>
            </a:r>
            <a:r>
              <a:rPr lang="ko-KR" altLang="en-US" sz="300" dirty="0" smtClean="0"/>
              <a:t>키를 누르시면 테마선택 화면으로 이동합니다</a:t>
            </a:r>
            <a:r>
              <a:rPr lang="en-US" altLang="ko-KR" sz="3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2201" y="1628802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일차의 경우</a:t>
            </a:r>
            <a:endParaRPr lang="en-US" altLang="ko-KR" sz="3200" b="1" dirty="0" smtClean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4" y="0"/>
            <a:ext cx="5399136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3" y="5877272"/>
            <a:ext cx="599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세부 일정표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수정모드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테마 추가 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전</a:t>
            </a:r>
            <a:r>
              <a:rPr lang="en-US" altLang="ko-KR" dirty="0" smtClean="0"/>
              <a:t>)]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8" y="332656"/>
            <a:ext cx="4842581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796136" y="242089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400" dirty="0" smtClean="0"/>
          </a:p>
          <a:p>
            <a:r>
              <a:rPr lang="ko-KR" altLang="en-US" sz="400" dirty="0" smtClean="0"/>
              <a:t>			     </a:t>
            </a:r>
            <a:r>
              <a:rPr lang="en-US" altLang="ko-KR" sz="400" dirty="0" smtClean="0"/>
              <a:t>[   </a:t>
            </a:r>
            <a:r>
              <a:rPr lang="ko-KR" altLang="en-US" sz="400" dirty="0" smtClean="0"/>
              <a:t>세부 일정표   </a:t>
            </a:r>
            <a:r>
              <a:rPr lang="en-US" altLang="ko-KR" sz="400" dirty="0" smtClean="0"/>
              <a:t>]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   			</a:t>
            </a:r>
            <a:r>
              <a:rPr lang="ko-KR" altLang="en-US" sz="400" dirty="0" smtClean="0"/>
              <a:t>홍길동 회원님의 여행일정		</a:t>
            </a:r>
          </a:p>
          <a:p>
            <a:r>
              <a:rPr lang="ko-KR" altLang="en-US" sz="400" dirty="0" smtClean="0"/>
              <a:t>   			</a:t>
            </a:r>
            <a:r>
              <a:rPr lang="en-US" altLang="ko-KR" sz="400" dirty="0" smtClean="0"/>
              <a:t>2019-03-06~2019-03-09	</a:t>
            </a:r>
          </a:p>
          <a:p>
            <a:r>
              <a:rPr lang="en-US" altLang="ko-KR" sz="400" dirty="0" smtClean="0"/>
              <a:t>			</a:t>
            </a:r>
          </a:p>
          <a:p>
            <a:r>
              <a:rPr lang="en-US" altLang="ko-KR" sz="400" dirty="0" smtClean="0"/>
              <a:t>========================================================</a:t>
            </a:r>
          </a:p>
          <a:p>
            <a:r>
              <a:rPr lang="en-US" altLang="ko-KR" sz="400" dirty="0" smtClean="0"/>
              <a:t>	(1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2019-03-06			</a:t>
            </a:r>
          </a:p>
          <a:p>
            <a:r>
              <a:rPr lang="en-US" altLang="ko-KR" sz="400" dirty="0" smtClean="0"/>
              <a:t>========================================================</a:t>
            </a:r>
          </a:p>
          <a:p>
            <a:r>
              <a:rPr lang="ko-KR" altLang="en-US" sz="400" dirty="0" smtClean="0"/>
              <a:t>번호	항목	주요일정					비용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항공	인천→제주</a:t>
            </a:r>
            <a:r>
              <a:rPr lang="en-US" altLang="ko-KR" sz="400" dirty="0" smtClean="0"/>
              <a:t>(</a:t>
            </a:r>
            <a:r>
              <a:rPr lang="ko-KR" altLang="en-US" sz="400" dirty="0" smtClean="0"/>
              <a:t>제주항공 </a:t>
            </a:r>
            <a:r>
              <a:rPr lang="en-US" altLang="ko-KR" sz="400" dirty="0" smtClean="0"/>
              <a:t>JA001, 09:00)		\70,000	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제주항공우주박물관				</a:t>
            </a:r>
            <a:r>
              <a:rPr lang="en-US" altLang="ko-KR" sz="400" dirty="0" smtClean="0"/>
              <a:t>\10,000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서귀포시 </a:t>
            </a:r>
            <a:r>
              <a:rPr lang="ko-KR" altLang="en-US" sz="400" dirty="0" err="1" smtClean="0"/>
              <a:t>안덕면</a:t>
            </a:r>
            <a:r>
              <a:rPr lang="ko-KR" altLang="en-US" sz="400" dirty="0" smtClean="0"/>
              <a:t> 녹차분재로 </a:t>
            </a:r>
            <a:r>
              <a:rPr lang="en-US" altLang="ko-KR" sz="400" dirty="0" smtClean="0"/>
              <a:t>218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003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제주김만복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동문시장점</a:t>
            </a:r>
            <a:r>
              <a:rPr lang="ko-KR" altLang="en-US" sz="400" dirty="0" smtClean="0"/>
              <a:t>			</a:t>
            </a:r>
            <a:r>
              <a:rPr lang="en-US" altLang="ko-KR" sz="400" dirty="0" smtClean="0"/>
              <a:t>\6,000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제주시 </a:t>
            </a:r>
            <a:r>
              <a:rPr lang="ko-KR" altLang="en-US" sz="400" dirty="0" err="1" smtClean="0"/>
              <a:t>북성로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65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004	</a:t>
            </a:r>
            <a:r>
              <a:rPr lang="ko-KR" altLang="en-US" sz="400" dirty="0" smtClean="0"/>
              <a:t>숙박	제주 </a:t>
            </a:r>
            <a:r>
              <a:rPr lang="ko-KR" altLang="en-US" sz="400" dirty="0" err="1" smtClean="0"/>
              <a:t>해비치</a:t>
            </a:r>
            <a:r>
              <a:rPr lang="ko-KR" altLang="en-US" sz="400" dirty="0" smtClean="0"/>
              <a:t> 컨트리클럽			</a:t>
            </a:r>
            <a:r>
              <a:rPr lang="en-US" altLang="ko-KR" sz="400" dirty="0" smtClean="0"/>
              <a:t>\158,730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서귀포시 </a:t>
            </a:r>
            <a:r>
              <a:rPr lang="ko-KR" altLang="en-US" sz="400" dirty="0" err="1" smtClean="0"/>
              <a:t>남원읍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원님로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399</a:t>
            </a:r>
            <a:r>
              <a:rPr lang="ko-KR" altLang="en-US" sz="400" dirty="0" err="1" smtClean="0"/>
              <a:t>번길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319	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[1] </a:t>
            </a:r>
            <a:r>
              <a:rPr lang="ko-KR" altLang="en-US" sz="400" dirty="0" smtClean="0"/>
              <a:t>수정하기</a:t>
            </a:r>
          </a:p>
          <a:p>
            <a:r>
              <a:rPr lang="en-US" altLang="ko-KR" sz="400" dirty="0" smtClean="0"/>
              <a:t>[2] </a:t>
            </a:r>
            <a:r>
              <a:rPr lang="ko-KR" altLang="en-US" sz="400" dirty="0" smtClean="0"/>
              <a:t>추가하기</a:t>
            </a:r>
          </a:p>
          <a:p>
            <a:r>
              <a:rPr lang="en-US" altLang="ko-KR" sz="400" dirty="0" smtClean="0"/>
              <a:t>[3] </a:t>
            </a:r>
            <a:r>
              <a:rPr lang="ko-KR" altLang="en-US" sz="400" dirty="0" smtClean="0"/>
              <a:t>삭제하기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[0] </a:t>
            </a:r>
            <a:r>
              <a:rPr lang="ko-KR" altLang="en-US" sz="400" dirty="0" smtClean="0"/>
              <a:t>다음 일정 보기</a:t>
            </a:r>
          </a:p>
          <a:p>
            <a:r>
              <a:rPr lang="en-US" altLang="ko-KR" sz="400" dirty="0" smtClean="0"/>
              <a:t>[*] </a:t>
            </a:r>
            <a:r>
              <a:rPr lang="ko-KR" altLang="en-US" sz="400" dirty="0" smtClean="0"/>
              <a:t>메뉴선택 화면으로 돌아가기</a:t>
            </a:r>
          </a:p>
          <a:p>
            <a:r>
              <a:rPr lang="en-US" altLang="ko-KR" sz="400" dirty="0" smtClean="0"/>
              <a:t>------------------------------------</a:t>
            </a:r>
          </a:p>
          <a:p>
            <a:r>
              <a:rPr lang="en-US" altLang="ko-KR" sz="400" dirty="0" smtClean="0"/>
              <a:t>[  ]</a:t>
            </a:r>
            <a:r>
              <a:rPr lang="ko-KR" altLang="en-US" sz="400" dirty="0" smtClean="0"/>
              <a:t>안의 번호를 입력하세요</a:t>
            </a:r>
            <a:r>
              <a:rPr lang="en-US" altLang="ko-KR" sz="400" dirty="0" smtClean="0"/>
              <a:t>.</a:t>
            </a:r>
          </a:p>
          <a:p>
            <a:r>
              <a:rPr lang="ko-KR" altLang="en-US" sz="400" dirty="0" smtClean="0"/>
              <a:t>선택 </a:t>
            </a:r>
            <a:r>
              <a:rPr lang="en-US" altLang="ko-KR" sz="400" dirty="0" smtClean="0"/>
              <a:t>: 2</a:t>
            </a:r>
          </a:p>
          <a:p>
            <a:r>
              <a:rPr lang="en-US" altLang="ko-KR" sz="400" dirty="0" smtClean="0"/>
              <a:t>------------------------------------</a:t>
            </a:r>
          </a:p>
          <a:p>
            <a:r>
              <a:rPr lang="en-US" altLang="ko-KR" sz="400" dirty="0" smtClean="0"/>
              <a:t>ENTER</a:t>
            </a:r>
            <a:r>
              <a:rPr lang="ko-KR" altLang="en-US" sz="400" dirty="0" smtClean="0"/>
              <a:t>키를 누르시면 테마선택 화면으로 이동합니다</a:t>
            </a:r>
            <a:r>
              <a:rPr lang="en-US" altLang="ko-KR" sz="400" dirty="0" smtClean="0"/>
              <a:t>.</a:t>
            </a:r>
          </a:p>
          <a:p>
            <a:endParaRPr lang="en-US" altLang="ko-KR" sz="400" dirty="0" smtClean="0"/>
          </a:p>
          <a:p>
            <a:endParaRPr lang="en-US" altLang="ko-KR" sz="400" dirty="0" smtClean="0"/>
          </a:p>
          <a:p>
            <a:endParaRPr lang="en-US" altLang="ko-KR" sz="400" dirty="0" smtClean="0"/>
          </a:p>
          <a:p>
            <a:endParaRPr lang="en-US" altLang="ko-KR" sz="400" dirty="0" smtClean="0"/>
          </a:p>
          <a:p>
            <a:endParaRPr lang="en-US" altLang="ko-KR" sz="400" dirty="0" smtClean="0"/>
          </a:p>
          <a:p>
            <a:r>
              <a:rPr lang="ko-KR" altLang="en-US" sz="400" dirty="0" smtClean="0"/>
              <a:t>선택하신 </a:t>
            </a:r>
            <a:r>
              <a:rPr lang="en-US" altLang="ko-KR" sz="400" dirty="0" smtClean="0"/>
              <a:t>'</a:t>
            </a:r>
            <a:r>
              <a:rPr lang="ko-KR" altLang="en-US" sz="400" dirty="0" smtClean="0"/>
              <a:t>봄날</a:t>
            </a:r>
            <a:r>
              <a:rPr lang="en-US" altLang="ko-KR" sz="400" dirty="0" smtClean="0"/>
              <a:t>'</a:t>
            </a:r>
            <a:r>
              <a:rPr lang="ko-KR" altLang="en-US" sz="400" dirty="0" smtClean="0"/>
              <a:t>이</a:t>
            </a:r>
            <a:r>
              <a:rPr lang="en-US" altLang="ko-KR" sz="400" dirty="0" smtClean="0"/>
              <a:t>(</a:t>
            </a:r>
            <a:r>
              <a:rPr lang="ko-KR" altLang="en-US" sz="400" dirty="0" smtClean="0"/>
              <a:t>가</a:t>
            </a:r>
            <a:r>
              <a:rPr lang="en-US" altLang="ko-KR" sz="400" dirty="0" smtClean="0"/>
              <a:t>) </a:t>
            </a:r>
            <a:r>
              <a:rPr lang="ko-KR" altLang="en-US" sz="400" dirty="0" smtClean="0"/>
              <a:t>일정표에 저장되었습니다</a:t>
            </a:r>
            <a:r>
              <a:rPr lang="en-US" altLang="ko-KR" sz="400" dirty="0" smtClean="0"/>
              <a:t>.</a:t>
            </a:r>
          </a:p>
          <a:p>
            <a:r>
              <a:rPr lang="en-US" altLang="ko-KR" sz="400" dirty="0" smtClean="0"/>
              <a:t>ENTER</a:t>
            </a:r>
            <a:r>
              <a:rPr lang="ko-KR" altLang="en-US" sz="400" dirty="0" smtClean="0"/>
              <a:t>키를 누르시면 세부 일정표 화면으로 돌아갑니다</a:t>
            </a:r>
            <a:r>
              <a:rPr lang="en-US" altLang="ko-KR" sz="400" dirty="0" smtClean="0"/>
              <a:t>.</a:t>
            </a:r>
          </a:p>
          <a:p>
            <a:endParaRPr lang="en-US" altLang="ko-KR" sz="400" dirty="0" smtClean="0"/>
          </a:p>
          <a:p>
            <a:endParaRPr lang="en-US" altLang="ko-KR" sz="400" dirty="0" smtClean="0"/>
          </a:p>
          <a:p>
            <a:endParaRPr lang="en-US" altLang="ko-KR" sz="400" dirty="0" smtClean="0"/>
          </a:p>
          <a:p>
            <a:r>
              <a:rPr lang="en-US" altLang="ko-KR" sz="400" dirty="0" smtClean="0"/>
              <a:t>	</a:t>
            </a:r>
            <a:endParaRPr lang="en-US" altLang="ko-KR" sz="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3" y="5877272"/>
            <a:ext cx="599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세부 일정표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수정모드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테마 추가 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후</a:t>
            </a:r>
            <a:r>
              <a:rPr lang="en-US" altLang="ko-KR" dirty="0" smtClean="0"/>
              <a:t>)]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2" y="0"/>
            <a:ext cx="5107855" cy="569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436096" y="1844825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400" dirty="0" smtClean="0"/>
          </a:p>
          <a:p>
            <a:r>
              <a:rPr lang="ko-KR" altLang="en-US" sz="400" dirty="0" smtClean="0"/>
              <a:t>			     </a:t>
            </a:r>
            <a:r>
              <a:rPr lang="en-US" altLang="ko-KR" sz="400" dirty="0" smtClean="0"/>
              <a:t>[   </a:t>
            </a:r>
            <a:r>
              <a:rPr lang="ko-KR" altLang="en-US" sz="400" dirty="0" smtClean="0"/>
              <a:t>세부 일정표   </a:t>
            </a:r>
            <a:r>
              <a:rPr lang="en-US" altLang="ko-KR" sz="400" dirty="0" smtClean="0"/>
              <a:t>]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   			</a:t>
            </a:r>
            <a:r>
              <a:rPr lang="ko-KR" altLang="en-US" sz="400" dirty="0" smtClean="0"/>
              <a:t>홍길동 회원님의 여행일정		</a:t>
            </a:r>
          </a:p>
          <a:p>
            <a:r>
              <a:rPr lang="ko-KR" altLang="en-US" sz="400" dirty="0" smtClean="0"/>
              <a:t>   			</a:t>
            </a:r>
            <a:r>
              <a:rPr lang="en-US" altLang="ko-KR" sz="400" dirty="0" smtClean="0"/>
              <a:t>2019-03-06~2019-03-09	</a:t>
            </a:r>
          </a:p>
          <a:p>
            <a:r>
              <a:rPr lang="en-US" altLang="ko-KR" sz="400" dirty="0" smtClean="0"/>
              <a:t>			</a:t>
            </a:r>
          </a:p>
          <a:p>
            <a:r>
              <a:rPr lang="en-US" altLang="ko-KR" sz="400" dirty="0" smtClean="0"/>
              <a:t>========================================================</a:t>
            </a:r>
          </a:p>
          <a:p>
            <a:r>
              <a:rPr lang="en-US" altLang="ko-KR" sz="400" dirty="0" smtClean="0"/>
              <a:t>	(1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2019-03-06			</a:t>
            </a:r>
          </a:p>
          <a:p>
            <a:r>
              <a:rPr lang="en-US" altLang="ko-KR" sz="400" dirty="0" smtClean="0"/>
              <a:t>========================================================</a:t>
            </a:r>
          </a:p>
          <a:p>
            <a:r>
              <a:rPr lang="ko-KR" altLang="en-US" sz="400" dirty="0" smtClean="0"/>
              <a:t>번호	항목	주요일정					비용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항공	인천→제주</a:t>
            </a:r>
            <a:r>
              <a:rPr lang="en-US" altLang="ko-KR" sz="400" dirty="0" smtClean="0"/>
              <a:t>(</a:t>
            </a:r>
            <a:r>
              <a:rPr lang="ko-KR" altLang="en-US" sz="400" dirty="0" smtClean="0"/>
              <a:t>제주항공 </a:t>
            </a:r>
            <a:r>
              <a:rPr lang="en-US" altLang="ko-KR" sz="400" dirty="0" smtClean="0"/>
              <a:t>JA001, 09:00)		\70,000	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제주항공우주박물관				</a:t>
            </a:r>
            <a:r>
              <a:rPr lang="en-US" altLang="ko-KR" sz="400" dirty="0" smtClean="0"/>
              <a:t>\10,000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서귀포시 </a:t>
            </a:r>
            <a:r>
              <a:rPr lang="ko-KR" altLang="en-US" sz="400" dirty="0" err="1" smtClean="0"/>
              <a:t>안덕면</a:t>
            </a:r>
            <a:r>
              <a:rPr lang="ko-KR" altLang="en-US" sz="400" dirty="0" smtClean="0"/>
              <a:t> 녹차분재로 </a:t>
            </a:r>
            <a:r>
              <a:rPr lang="en-US" altLang="ko-KR" sz="400" dirty="0" smtClean="0"/>
              <a:t>218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003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제주김만복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동문시장점</a:t>
            </a:r>
            <a:r>
              <a:rPr lang="ko-KR" altLang="en-US" sz="400" dirty="0" smtClean="0"/>
              <a:t>			</a:t>
            </a:r>
            <a:r>
              <a:rPr lang="en-US" altLang="ko-KR" sz="400" dirty="0" smtClean="0"/>
              <a:t>\6,000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제주시 </a:t>
            </a:r>
            <a:r>
              <a:rPr lang="ko-KR" altLang="en-US" sz="400" dirty="0" err="1" smtClean="0"/>
              <a:t>북성로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65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004	</a:t>
            </a:r>
            <a:r>
              <a:rPr lang="ko-KR" altLang="en-US" sz="400" dirty="0" smtClean="0"/>
              <a:t>숙박	제주 </a:t>
            </a:r>
            <a:r>
              <a:rPr lang="ko-KR" altLang="en-US" sz="400" dirty="0" err="1" smtClean="0"/>
              <a:t>해비치</a:t>
            </a:r>
            <a:r>
              <a:rPr lang="ko-KR" altLang="en-US" sz="400" dirty="0" smtClean="0"/>
              <a:t> 컨트리클럽			</a:t>
            </a:r>
            <a:r>
              <a:rPr lang="en-US" altLang="ko-KR" sz="400" dirty="0" smtClean="0"/>
              <a:t>\158,730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서귀포시 </a:t>
            </a:r>
            <a:r>
              <a:rPr lang="ko-KR" altLang="en-US" sz="400" dirty="0" err="1" smtClean="0"/>
              <a:t>남원읍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원님로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399</a:t>
            </a:r>
            <a:r>
              <a:rPr lang="ko-KR" altLang="en-US" sz="400" dirty="0" err="1" smtClean="0"/>
              <a:t>번길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319	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005	</a:t>
            </a:r>
            <a:r>
              <a:rPr lang="ko-KR" altLang="en-US" sz="400" dirty="0" err="1" smtClean="0"/>
              <a:t>액티비티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타보카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투명카약</a:t>
            </a:r>
            <a:r>
              <a:rPr lang="ko-KR" altLang="en-US" sz="400" dirty="0" smtClean="0"/>
              <a:t>				</a:t>
            </a:r>
            <a:r>
              <a:rPr lang="en-US" altLang="ko-KR" sz="400" dirty="0" smtClean="0"/>
              <a:t>\15,000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제주시 </a:t>
            </a:r>
            <a:r>
              <a:rPr lang="ko-KR" altLang="en-US" sz="400" dirty="0" err="1" smtClean="0"/>
              <a:t>구좌읍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월정리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1400-33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[1] </a:t>
            </a:r>
            <a:r>
              <a:rPr lang="ko-KR" altLang="en-US" sz="400" dirty="0" smtClean="0"/>
              <a:t>수정하기</a:t>
            </a:r>
          </a:p>
          <a:p>
            <a:r>
              <a:rPr lang="en-US" altLang="ko-KR" sz="400" dirty="0" smtClean="0"/>
              <a:t>[2] </a:t>
            </a:r>
            <a:r>
              <a:rPr lang="ko-KR" altLang="en-US" sz="400" dirty="0" smtClean="0"/>
              <a:t>추가하기</a:t>
            </a:r>
          </a:p>
          <a:p>
            <a:r>
              <a:rPr lang="en-US" altLang="ko-KR" sz="400" dirty="0" smtClean="0"/>
              <a:t>[3] </a:t>
            </a:r>
            <a:r>
              <a:rPr lang="ko-KR" altLang="en-US" sz="400" dirty="0" smtClean="0"/>
              <a:t>삭제하기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[0] </a:t>
            </a:r>
            <a:r>
              <a:rPr lang="ko-KR" altLang="en-US" sz="400" dirty="0" smtClean="0"/>
              <a:t>다음 일정 보기</a:t>
            </a:r>
          </a:p>
          <a:p>
            <a:r>
              <a:rPr lang="en-US" altLang="ko-KR" sz="400" dirty="0" smtClean="0"/>
              <a:t>[*] </a:t>
            </a:r>
            <a:r>
              <a:rPr lang="ko-KR" altLang="en-US" sz="400" dirty="0" smtClean="0"/>
              <a:t>메뉴선택 화면으로 돌아가기</a:t>
            </a:r>
          </a:p>
          <a:p>
            <a:r>
              <a:rPr lang="en-US" altLang="ko-KR" sz="400" dirty="0" smtClean="0"/>
              <a:t>------------------------------------</a:t>
            </a:r>
          </a:p>
          <a:p>
            <a:r>
              <a:rPr lang="en-US" altLang="ko-KR" sz="400" dirty="0" smtClean="0"/>
              <a:t>[  ]</a:t>
            </a:r>
            <a:r>
              <a:rPr lang="ko-KR" altLang="en-US" sz="400" dirty="0" smtClean="0"/>
              <a:t>안의 번호를 입력하세요</a:t>
            </a:r>
            <a:r>
              <a:rPr lang="en-US" altLang="ko-KR" sz="400" dirty="0" smtClean="0"/>
              <a:t>.</a:t>
            </a:r>
          </a:p>
          <a:p>
            <a:r>
              <a:rPr lang="ko-KR" altLang="en-US" sz="400" dirty="0" smtClean="0"/>
              <a:t>선택 </a:t>
            </a:r>
            <a:r>
              <a:rPr lang="en-US" altLang="ko-KR" sz="400" dirty="0" smtClean="0"/>
              <a:t>: </a:t>
            </a:r>
            <a:endParaRPr lang="en-US" altLang="ko-KR" sz="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10" y="764704"/>
            <a:ext cx="63531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4" y="5949280"/>
            <a:ext cx="664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세부 일정표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수정모드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테마 수정 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테마추가 시</a:t>
            </a:r>
            <a:r>
              <a:rPr lang="en-US" altLang="ko-KR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779162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77486" y="616530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"/>
            <a:ext cx="7382232" cy="571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1835696" y="4293096"/>
            <a:ext cx="388843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 l="19805" t="88632" r="45866" b="6444"/>
          <a:stretch>
            <a:fillRect/>
          </a:stretch>
        </p:blipFill>
        <p:spPr bwMode="auto">
          <a:xfrm>
            <a:off x="1979712" y="4365104"/>
            <a:ext cx="224665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t="13406"/>
          <a:stretch>
            <a:fillRect/>
          </a:stretch>
        </p:blipFill>
        <p:spPr bwMode="auto">
          <a:xfrm>
            <a:off x="2051720" y="4725145"/>
            <a:ext cx="3600400" cy="46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4" y="5949280"/>
            <a:ext cx="664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세부 일정표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수정모드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테마 수정 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테마추가 시</a:t>
            </a:r>
            <a:r>
              <a:rPr lang="en-US" altLang="ko-KR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868" y="6021288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세부 일정표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수정모드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테마 </a:t>
            </a:r>
            <a:r>
              <a:rPr lang="ko-KR" altLang="en-US" b="1" dirty="0" smtClean="0"/>
              <a:t>삭제 선택 시</a:t>
            </a:r>
            <a:r>
              <a:rPr lang="en-US" altLang="ko-KR" dirty="0" smtClean="0"/>
              <a:t>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292080" y="-2739210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400" dirty="0" smtClean="0"/>
          </a:p>
          <a:p>
            <a:r>
              <a:rPr lang="ko-KR" altLang="en-US" sz="400" dirty="0" smtClean="0"/>
              <a:t>			     </a:t>
            </a:r>
            <a:r>
              <a:rPr lang="en-US" altLang="ko-KR" sz="400" dirty="0" smtClean="0"/>
              <a:t>[   </a:t>
            </a:r>
            <a:r>
              <a:rPr lang="ko-KR" altLang="en-US" sz="400" dirty="0" smtClean="0"/>
              <a:t>세부 일정표   </a:t>
            </a:r>
            <a:r>
              <a:rPr lang="en-US" altLang="ko-KR" sz="400" dirty="0" smtClean="0"/>
              <a:t>]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   			</a:t>
            </a:r>
            <a:r>
              <a:rPr lang="ko-KR" altLang="en-US" sz="400" dirty="0" smtClean="0"/>
              <a:t>홍길동 회원님의 여행일정		</a:t>
            </a:r>
          </a:p>
          <a:p>
            <a:r>
              <a:rPr lang="ko-KR" altLang="en-US" sz="400" dirty="0" smtClean="0"/>
              <a:t>   			</a:t>
            </a:r>
            <a:r>
              <a:rPr lang="en-US" altLang="ko-KR" sz="400" dirty="0" smtClean="0"/>
              <a:t>2019-03-06~2019-03-09	</a:t>
            </a:r>
          </a:p>
          <a:p>
            <a:r>
              <a:rPr lang="en-US" altLang="ko-KR" sz="400" dirty="0" smtClean="0"/>
              <a:t>			</a:t>
            </a:r>
          </a:p>
          <a:p>
            <a:r>
              <a:rPr lang="en-US" altLang="ko-KR" sz="400" dirty="0" smtClean="0"/>
              <a:t>========================================================</a:t>
            </a:r>
          </a:p>
          <a:p>
            <a:r>
              <a:rPr lang="en-US" altLang="ko-KR" sz="400" dirty="0" smtClean="0"/>
              <a:t>	(1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2019-03-06			</a:t>
            </a:r>
          </a:p>
          <a:p>
            <a:r>
              <a:rPr lang="en-US" altLang="ko-KR" sz="400" dirty="0" smtClean="0"/>
              <a:t>========================================================</a:t>
            </a:r>
          </a:p>
          <a:p>
            <a:r>
              <a:rPr lang="ko-KR" altLang="en-US" sz="400" dirty="0" smtClean="0"/>
              <a:t>번호	항목	주요일정					비용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항공	인천→제주</a:t>
            </a:r>
            <a:r>
              <a:rPr lang="en-US" altLang="ko-KR" sz="400" dirty="0" smtClean="0"/>
              <a:t>(</a:t>
            </a:r>
            <a:r>
              <a:rPr lang="ko-KR" altLang="en-US" sz="400" dirty="0" smtClean="0"/>
              <a:t>제주항공 </a:t>
            </a:r>
            <a:r>
              <a:rPr lang="en-US" altLang="ko-KR" sz="400" dirty="0" smtClean="0"/>
              <a:t>JA001, 09:00)		\70,000	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제주항공우주박물관				</a:t>
            </a:r>
            <a:r>
              <a:rPr lang="en-US" altLang="ko-KR" sz="400" dirty="0" smtClean="0"/>
              <a:t>\10,000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서귀포시 </a:t>
            </a:r>
            <a:r>
              <a:rPr lang="ko-KR" altLang="en-US" sz="400" dirty="0" err="1" smtClean="0"/>
              <a:t>안덕면</a:t>
            </a:r>
            <a:r>
              <a:rPr lang="ko-KR" altLang="en-US" sz="400" dirty="0" smtClean="0"/>
              <a:t> 녹차분재로 </a:t>
            </a:r>
            <a:r>
              <a:rPr lang="en-US" altLang="ko-KR" sz="400" dirty="0" smtClean="0"/>
              <a:t>218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003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제주김만복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동문시장점</a:t>
            </a:r>
            <a:r>
              <a:rPr lang="ko-KR" altLang="en-US" sz="400" dirty="0" smtClean="0"/>
              <a:t>			</a:t>
            </a:r>
            <a:r>
              <a:rPr lang="en-US" altLang="ko-KR" sz="400" dirty="0" smtClean="0"/>
              <a:t>\6,000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제주시 </a:t>
            </a:r>
            <a:r>
              <a:rPr lang="ko-KR" altLang="en-US" sz="400" dirty="0" err="1" smtClean="0"/>
              <a:t>북성로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65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004	</a:t>
            </a:r>
            <a:r>
              <a:rPr lang="ko-KR" altLang="en-US" sz="400" dirty="0" smtClean="0"/>
              <a:t>숙박	제주 </a:t>
            </a:r>
            <a:r>
              <a:rPr lang="ko-KR" altLang="en-US" sz="400" dirty="0" err="1" smtClean="0"/>
              <a:t>해비치</a:t>
            </a:r>
            <a:r>
              <a:rPr lang="ko-KR" altLang="en-US" sz="400" dirty="0" smtClean="0"/>
              <a:t> 컨트리클럽			</a:t>
            </a:r>
            <a:r>
              <a:rPr lang="en-US" altLang="ko-KR" sz="400" dirty="0" smtClean="0"/>
              <a:t>\158,730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서귀포시 </a:t>
            </a:r>
            <a:r>
              <a:rPr lang="ko-KR" altLang="en-US" sz="400" dirty="0" err="1" smtClean="0"/>
              <a:t>남원읍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원님로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399</a:t>
            </a:r>
            <a:r>
              <a:rPr lang="ko-KR" altLang="en-US" sz="400" dirty="0" err="1" smtClean="0"/>
              <a:t>번길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319	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[1] </a:t>
            </a:r>
            <a:r>
              <a:rPr lang="ko-KR" altLang="en-US" sz="400" dirty="0" smtClean="0"/>
              <a:t>수정하기</a:t>
            </a:r>
          </a:p>
          <a:p>
            <a:r>
              <a:rPr lang="en-US" altLang="ko-KR" sz="400" dirty="0" smtClean="0"/>
              <a:t>[2] </a:t>
            </a:r>
            <a:r>
              <a:rPr lang="ko-KR" altLang="en-US" sz="400" dirty="0" smtClean="0"/>
              <a:t>추가하기</a:t>
            </a:r>
          </a:p>
          <a:p>
            <a:r>
              <a:rPr lang="en-US" altLang="ko-KR" sz="400" dirty="0" smtClean="0"/>
              <a:t>[3] </a:t>
            </a:r>
            <a:r>
              <a:rPr lang="ko-KR" altLang="en-US" sz="400" dirty="0" smtClean="0"/>
              <a:t>삭제하기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[0] </a:t>
            </a:r>
            <a:r>
              <a:rPr lang="ko-KR" altLang="en-US" sz="400" dirty="0" smtClean="0"/>
              <a:t>다음 일정 보기</a:t>
            </a:r>
          </a:p>
          <a:p>
            <a:r>
              <a:rPr lang="en-US" altLang="ko-KR" sz="400" dirty="0" smtClean="0"/>
              <a:t>[*] </a:t>
            </a:r>
            <a:r>
              <a:rPr lang="ko-KR" altLang="en-US" sz="400" dirty="0" smtClean="0"/>
              <a:t>메뉴선택 화면으로 돌아가기</a:t>
            </a:r>
          </a:p>
          <a:p>
            <a:r>
              <a:rPr lang="en-US" altLang="ko-KR" sz="400" dirty="0" smtClean="0"/>
              <a:t>------------------------------------</a:t>
            </a:r>
          </a:p>
          <a:p>
            <a:r>
              <a:rPr lang="en-US" altLang="ko-KR" sz="400" dirty="0" smtClean="0"/>
              <a:t>[  ]</a:t>
            </a:r>
            <a:r>
              <a:rPr lang="ko-KR" altLang="en-US" sz="400" dirty="0" smtClean="0"/>
              <a:t>안의 번호를 입력하세요</a:t>
            </a:r>
            <a:r>
              <a:rPr lang="en-US" altLang="ko-KR" sz="400" dirty="0" smtClean="0"/>
              <a:t>.</a:t>
            </a:r>
          </a:p>
          <a:p>
            <a:r>
              <a:rPr lang="ko-KR" altLang="en-US" sz="400" dirty="0" smtClean="0"/>
              <a:t>선택 </a:t>
            </a:r>
            <a:r>
              <a:rPr lang="en-US" altLang="ko-KR" sz="400" dirty="0" smtClean="0"/>
              <a:t>: 3</a:t>
            </a:r>
          </a:p>
          <a:p>
            <a:r>
              <a:rPr lang="en-US" altLang="ko-KR" sz="400" dirty="0" smtClean="0"/>
              <a:t>------------------------------------</a:t>
            </a:r>
          </a:p>
          <a:p>
            <a:r>
              <a:rPr lang="ko-KR" altLang="en-US" sz="400" dirty="0" smtClean="0"/>
              <a:t>삭제하실 항목의 번호를 입력하세요</a:t>
            </a:r>
            <a:r>
              <a:rPr lang="en-US" altLang="ko-KR" sz="400" dirty="0" smtClean="0"/>
              <a:t>.</a:t>
            </a:r>
          </a:p>
          <a:p>
            <a:r>
              <a:rPr lang="ko-KR" altLang="en-US" sz="400" dirty="0" smtClean="0"/>
              <a:t>번호</a:t>
            </a:r>
            <a:r>
              <a:rPr lang="en-US" altLang="ko-KR" sz="400" dirty="0" smtClean="0"/>
              <a:t>(</a:t>
            </a:r>
            <a:r>
              <a:rPr lang="ko-KR" altLang="en-US" sz="400" dirty="0" smtClean="0"/>
              <a:t>예</a:t>
            </a:r>
            <a:r>
              <a:rPr lang="en-US" altLang="ko-KR" sz="400" dirty="0" smtClean="0"/>
              <a:t>:002) : 003 </a:t>
            </a:r>
          </a:p>
          <a:p>
            <a:r>
              <a:rPr lang="en-US" altLang="ko-KR" sz="400" dirty="0" smtClean="0"/>
              <a:t>------------------------------------</a:t>
            </a:r>
          </a:p>
          <a:p>
            <a:r>
              <a:rPr lang="ko-KR" altLang="en-US" sz="400" dirty="0" smtClean="0"/>
              <a:t>선택하신 </a:t>
            </a:r>
            <a:r>
              <a:rPr lang="en-US" altLang="ko-KR" sz="400" dirty="0" smtClean="0"/>
              <a:t>'</a:t>
            </a:r>
            <a:r>
              <a:rPr lang="ko-KR" altLang="en-US" sz="400" dirty="0" err="1" smtClean="0"/>
              <a:t>제주김만복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동문시장점</a:t>
            </a:r>
            <a:r>
              <a:rPr lang="en-US" altLang="ko-KR" sz="400" dirty="0" smtClean="0"/>
              <a:t>'</a:t>
            </a:r>
            <a:r>
              <a:rPr lang="ko-KR" altLang="en-US" sz="400" dirty="0" smtClean="0"/>
              <a:t>이</a:t>
            </a:r>
            <a:r>
              <a:rPr lang="en-US" altLang="ko-KR" sz="400" dirty="0" smtClean="0"/>
              <a:t>(</a:t>
            </a:r>
            <a:r>
              <a:rPr lang="ko-KR" altLang="en-US" sz="400" dirty="0" smtClean="0"/>
              <a:t>가</a:t>
            </a:r>
            <a:r>
              <a:rPr lang="en-US" altLang="ko-KR" sz="400" dirty="0" smtClean="0"/>
              <a:t>) </a:t>
            </a:r>
            <a:r>
              <a:rPr lang="ko-KR" altLang="en-US" sz="400" dirty="0" smtClean="0"/>
              <a:t>삭제되었습니다</a:t>
            </a:r>
            <a:r>
              <a:rPr lang="en-US" altLang="ko-KR" sz="400" dirty="0" smtClean="0"/>
              <a:t>.</a:t>
            </a:r>
          </a:p>
          <a:p>
            <a:r>
              <a:rPr lang="en-US" altLang="ko-KR" sz="400" dirty="0" smtClean="0"/>
              <a:t>ENTER</a:t>
            </a:r>
            <a:r>
              <a:rPr lang="ko-KR" altLang="en-US" sz="400" dirty="0" smtClean="0"/>
              <a:t>키를 누르시면 세부 일정표가 다시 보여집니다</a:t>
            </a:r>
            <a:r>
              <a:rPr lang="en-US" altLang="ko-KR" sz="400" dirty="0" smtClean="0"/>
              <a:t>.</a:t>
            </a:r>
            <a:endParaRPr lang="en-US" altLang="ko-KR" sz="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8" y="260648"/>
            <a:ext cx="5140865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868" y="6021288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세부 일정표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수정모드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테마 </a:t>
            </a:r>
            <a:r>
              <a:rPr lang="ko-KR" altLang="en-US" b="1" dirty="0" smtClean="0"/>
              <a:t>삭제 후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]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8" y="260648"/>
            <a:ext cx="5976681" cy="542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156176" y="335699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400" dirty="0" smtClean="0"/>
          </a:p>
          <a:p>
            <a:r>
              <a:rPr lang="ko-KR" altLang="en-US" sz="400" dirty="0" smtClean="0"/>
              <a:t>			     </a:t>
            </a:r>
            <a:r>
              <a:rPr lang="en-US" altLang="ko-KR" sz="400" dirty="0" smtClean="0"/>
              <a:t>[   </a:t>
            </a:r>
            <a:r>
              <a:rPr lang="ko-KR" altLang="en-US" sz="400" dirty="0" smtClean="0"/>
              <a:t>세부 일정표   </a:t>
            </a:r>
            <a:r>
              <a:rPr lang="en-US" altLang="ko-KR" sz="400" dirty="0" smtClean="0"/>
              <a:t>]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   			</a:t>
            </a:r>
            <a:r>
              <a:rPr lang="ko-KR" altLang="en-US" sz="400" dirty="0" smtClean="0"/>
              <a:t>홍길동 회원님의 여행일정		</a:t>
            </a:r>
          </a:p>
          <a:p>
            <a:r>
              <a:rPr lang="ko-KR" altLang="en-US" sz="400" dirty="0" smtClean="0"/>
              <a:t>   			</a:t>
            </a:r>
            <a:r>
              <a:rPr lang="en-US" altLang="ko-KR" sz="400" dirty="0" smtClean="0"/>
              <a:t>2019-03-06~2019-03-09	</a:t>
            </a:r>
          </a:p>
          <a:p>
            <a:r>
              <a:rPr lang="en-US" altLang="ko-KR" sz="400" dirty="0" smtClean="0"/>
              <a:t>			</a:t>
            </a:r>
          </a:p>
          <a:p>
            <a:r>
              <a:rPr lang="en-US" altLang="ko-KR" sz="400" dirty="0" smtClean="0"/>
              <a:t>========================================================</a:t>
            </a:r>
          </a:p>
          <a:p>
            <a:r>
              <a:rPr lang="en-US" altLang="ko-KR" sz="400" dirty="0" smtClean="0"/>
              <a:t>	(1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2019-03-06			</a:t>
            </a:r>
          </a:p>
          <a:p>
            <a:r>
              <a:rPr lang="en-US" altLang="ko-KR" sz="400" dirty="0" smtClean="0"/>
              <a:t>========================================================</a:t>
            </a:r>
          </a:p>
          <a:p>
            <a:r>
              <a:rPr lang="ko-KR" altLang="en-US" sz="400" dirty="0" smtClean="0"/>
              <a:t>번호	항목	주요일정					비용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항공	인천→제주</a:t>
            </a:r>
            <a:r>
              <a:rPr lang="en-US" altLang="ko-KR" sz="400" dirty="0" smtClean="0"/>
              <a:t>(</a:t>
            </a:r>
            <a:r>
              <a:rPr lang="ko-KR" altLang="en-US" sz="400" dirty="0" smtClean="0"/>
              <a:t>제주항공 </a:t>
            </a:r>
            <a:r>
              <a:rPr lang="en-US" altLang="ko-KR" sz="400" dirty="0" smtClean="0"/>
              <a:t>JA001, 09:00)		\70,000	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제주항공우주박물관				</a:t>
            </a:r>
            <a:r>
              <a:rPr lang="en-US" altLang="ko-KR" sz="400" dirty="0" smtClean="0"/>
              <a:t>\10,000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서귀포시 </a:t>
            </a:r>
            <a:r>
              <a:rPr lang="ko-KR" altLang="en-US" sz="400" dirty="0" err="1" smtClean="0"/>
              <a:t>안덕면</a:t>
            </a:r>
            <a:r>
              <a:rPr lang="ko-KR" altLang="en-US" sz="400" dirty="0" smtClean="0"/>
              <a:t> 녹차분재로 </a:t>
            </a:r>
            <a:r>
              <a:rPr lang="en-US" altLang="ko-KR" sz="400" dirty="0" smtClean="0"/>
              <a:t>218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003	</a:t>
            </a:r>
            <a:r>
              <a:rPr lang="ko-KR" altLang="en-US" sz="400" dirty="0" smtClean="0"/>
              <a:t>숙박	제주 </a:t>
            </a:r>
            <a:r>
              <a:rPr lang="ko-KR" altLang="en-US" sz="400" dirty="0" err="1" smtClean="0"/>
              <a:t>해비치</a:t>
            </a:r>
            <a:r>
              <a:rPr lang="ko-KR" altLang="en-US" sz="400" dirty="0" smtClean="0"/>
              <a:t> 컨트리클럽			</a:t>
            </a:r>
            <a:r>
              <a:rPr lang="en-US" altLang="ko-KR" sz="400" dirty="0" smtClean="0"/>
              <a:t>\158,730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서귀포시 </a:t>
            </a:r>
            <a:r>
              <a:rPr lang="ko-KR" altLang="en-US" sz="400" dirty="0" err="1" smtClean="0"/>
              <a:t>남원읍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원님로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399</a:t>
            </a:r>
            <a:r>
              <a:rPr lang="ko-KR" altLang="en-US" sz="400" dirty="0" err="1" smtClean="0"/>
              <a:t>번길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319	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[1] </a:t>
            </a:r>
            <a:r>
              <a:rPr lang="ko-KR" altLang="en-US" sz="400" dirty="0" smtClean="0"/>
              <a:t>수정하기</a:t>
            </a:r>
          </a:p>
          <a:p>
            <a:r>
              <a:rPr lang="en-US" altLang="ko-KR" sz="400" dirty="0" smtClean="0"/>
              <a:t>[2] </a:t>
            </a:r>
            <a:r>
              <a:rPr lang="ko-KR" altLang="en-US" sz="400" dirty="0" smtClean="0"/>
              <a:t>추가하기</a:t>
            </a:r>
          </a:p>
          <a:p>
            <a:r>
              <a:rPr lang="en-US" altLang="ko-KR" sz="400" dirty="0" smtClean="0"/>
              <a:t>[3] </a:t>
            </a:r>
            <a:r>
              <a:rPr lang="ko-KR" altLang="en-US" sz="400" dirty="0" smtClean="0"/>
              <a:t>삭제하기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[0] </a:t>
            </a:r>
            <a:r>
              <a:rPr lang="ko-KR" altLang="en-US" sz="400" dirty="0" smtClean="0"/>
              <a:t>다음 일정 보기</a:t>
            </a:r>
          </a:p>
          <a:p>
            <a:r>
              <a:rPr lang="en-US" altLang="ko-KR" sz="400" dirty="0" smtClean="0"/>
              <a:t>[*] </a:t>
            </a:r>
            <a:r>
              <a:rPr lang="ko-KR" altLang="en-US" sz="400" dirty="0" smtClean="0"/>
              <a:t>메뉴선택 화면으로 돌아가기</a:t>
            </a:r>
          </a:p>
          <a:p>
            <a:r>
              <a:rPr lang="en-US" altLang="ko-KR" sz="400" dirty="0" smtClean="0"/>
              <a:t>------------------------------------</a:t>
            </a:r>
          </a:p>
          <a:p>
            <a:r>
              <a:rPr lang="en-US" altLang="ko-KR" sz="400" dirty="0" smtClean="0"/>
              <a:t>[  ]</a:t>
            </a:r>
            <a:r>
              <a:rPr lang="ko-KR" altLang="en-US" sz="400" dirty="0" smtClean="0"/>
              <a:t>안의 번호를 입력하세요</a:t>
            </a:r>
            <a:r>
              <a:rPr lang="en-US" altLang="ko-KR" sz="400" dirty="0" smtClean="0"/>
              <a:t>.</a:t>
            </a:r>
          </a:p>
          <a:p>
            <a:r>
              <a:rPr lang="ko-KR" altLang="en-US" sz="400" dirty="0" smtClean="0"/>
              <a:t>선택 </a:t>
            </a:r>
            <a:r>
              <a:rPr lang="en-US" altLang="ko-KR" sz="400" dirty="0" smtClean="0"/>
              <a:t>: </a:t>
            </a:r>
            <a:endParaRPr lang="ko-KR" altLang="en-US" sz="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110" y="6021288"/>
            <a:ext cx="49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세부 일정표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다음 일정보기 선택 시</a:t>
            </a:r>
            <a:r>
              <a:rPr lang="en-US" altLang="ko-KR" dirty="0" smtClean="0"/>
              <a:t>]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6" y="332656"/>
            <a:ext cx="5976681" cy="542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076056" y="3284984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500" dirty="0" smtClean="0"/>
          </a:p>
          <a:p>
            <a:r>
              <a:rPr lang="ko-KR" altLang="en-US" sz="500" dirty="0" smtClean="0"/>
              <a:t>			     </a:t>
            </a:r>
            <a:r>
              <a:rPr lang="en-US" altLang="ko-KR" sz="500" dirty="0" smtClean="0"/>
              <a:t>[   </a:t>
            </a:r>
            <a:r>
              <a:rPr lang="ko-KR" altLang="en-US" sz="500" dirty="0" smtClean="0"/>
              <a:t>세부 일정표   </a:t>
            </a:r>
            <a:r>
              <a:rPr lang="en-US" altLang="ko-KR" sz="500" dirty="0" smtClean="0"/>
              <a:t>]</a:t>
            </a:r>
          </a:p>
          <a:p>
            <a:endParaRPr lang="en-US" altLang="ko-KR" sz="500" dirty="0" smtClean="0"/>
          </a:p>
          <a:p>
            <a:r>
              <a:rPr lang="en-US" altLang="ko-KR" sz="500" dirty="0" smtClean="0"/>
              <a:t>   			</a:t>
            </a:r>
            <a:r>
              <a:rPr lang="ko-KR" altLang="en-US" sz="500" dirty="0" smtClean="0"/>
              <a:t>홍길동 회원님의 여행일정		</a:t>
            </a:r>
          </a:p>
          <a:p>
            <a:r>
              <a:rPr lang="ko-KR" altLang="en-US" sz="500" dirty="0" smtClean="0"/>
              <a:t>   			</a:t>
            </a:r>
            <a:r>
              <a:rPr lang="en-US" altLang="ko-KR" sz="500" dirty="0" smtClean="0"/>
              <a:t>2019-03-06~2019-03-09	</a:t>
            </a:r>
          </a:p>
          <a:p>
            <a:r>
              <a:rPr lang="en-US" altLang="ko-KR" sz="500" dirty="0" smtClean="0"/>
              <a:t>			</a:t>
            </a:r>
          </a:p>
          <a:p>
            <a:r>
              <a:rPr lang="en-US" altLang="ko-KR" sz="500" dirty="0" smtClean="0"/>
              <a:t>========================================================</a:t>
            </a:r>
          </a:p>
          <a:p>
            <a:r>
              <a:rPr lang="en-US" altLang="ko-KR" sz="500" dirty="0" smtClean="0"/>
              <a:t>	(1</a:t>
            </a:r>
            <a:r>
              <a:rPr lang="ko-KR" altLang="en-US" sz="500" dirty="0" smtClean="0"/>
              <a:t>일차</a:t>
            </a:r>
            <a:r>
              <a:rPr lang="en-US" altLang="ko-KR" sz="500" dirty="0" smtClean="0"/>
              <a:t>) 2019-03-06			</a:t>
            </a:r>
          </a:p>
          <a:p>
            <a:r>
              <a:rPr lang="en-US" altLang="ko-KR" sz="500" dirty="0" smtClean="0"/>
              <a:t>========================================================</a:t>
            </a:r>
          </a:p>
          <a:p>
            <a:r>
              <a:rPr lang="ko-KR" altLang="en-US" sz="500" dirty="0" smtClean="0"/>
              <a:t>번호	항목	주요일정					비용</a:t>
            </a:r>
          </a:p>
          <a:p>
            <a:r>
              <a:rPr lang="en-US" altLang="ko-KR" sz="500" dirty="0" smtClean="0"/>
              <a:t>-----------------------------------------------------------------------------------------------</a:t>
            </a:r>
          </a:p>
          <a:p>
            <a:r>
              <a:rPr lang="en-US" altLang="ko-KR" sz="500" dirty="0" smtClean="0"/>
              <a:t>001	</a:t>
            </a:r>
            <a:r>
              <a:rPr lang="ko-KR" altLang="en-US" sz="500" dirty="0" smtClean="0"/>
              <a:t>항공	인천→제주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제주항공 </a:t>
            </a:r>
            <a:r>
              <a:rPr lang="en-US" altLang="ko-KR" sz="500" dirty="0" smtClean="0"/>
              <a:t>JA001, 09:00)		\70,000	</a:t>
            </a:r>
          </a:p>
          <a:p>
            <a:r>
              <a:rPr lang="en-US" altLang="ko-KR" sz="500" dirty="0" smtClean="0"/>
              <a:t>-----------------------------------------------------------------------------------------------</a:t>
            </a:r>
          </a:p>
          <a:p>
            <a:r>
              <a:rPr lang="en-US" altLang="ko-KR" sz="500" dirty="0" smtClean="0"/>
              <a:t>002	</a:t>
            </a:r>
            <a:r>
              <a:rPr lang="ko-KR" altLang="en-US" sz="500" dirty="0" smtClean="0"/>
              <a:t>명소	제주항공우주박물관				</a:t>
            </a:r>
            <a:r>
              <a:rPr lang="en-US" altLang="ko-KR" sz="500" dirty="0" smtClean="0"/>
              <a:t>\10,000</a:t>
            </a:r>
          </a:p>
          <a:p>
            <a:r>
              <a:rPr lang="en-US" altLang="ko-KR" sz="500" dirty="0" smtClean="0"/>
              <a:t>		</a:t>
            </a:r>
            <a:r>
              <a:rPr lang="ko-KR" altLang="en-US" sz="500" dirty="0" smtClean="0"/>
              <a:t>제주특별자치도 서귀포시 </a:t>
            </a:r>
            <a:r>
              <a:rPr lang="ko-KR" altLang="en-US" sz="500" dirty="0" err="1" smtClean="0"/>
              <a:t>안덕면</a:t>
            </a:r>
            <a:r>
              <a:rPr lang="ko-KR" altLang="en-US" sz="500" dirty="0" smtClean="0"/>
              <a:t> 녹차분재로 </a:t>
            </a:r>
            <a:r>
              <a:rPr lang="en-US" altLang="ko-KR" sz="500" dirty="0" smtClean="0"/>
              <a:t>218</a:t>
            </a:r>
          </a:p>
          <a:p>
            <a:r>
              <a:rPr lang="en-US" altLang="ko-KR" sz="500" dirty="0" smtClean="0"/>
              <a:t>-----------------------------------------------------------------------------------------------</a:t>
            </a:r>
          </a:p>
          <a:p>
            <a:r>
              <a:rPr lang="en-US" altLang="ko-KR" sz="500" dirty="0" smtClean="0"/>
              <a:t>003	</a:t>
            </a:r>
            <a:r>
              <a:rPr lang="ko-KR" altLang="en-US" sz="500" dirty="0" smtClean="0"/>
              <a:t>숙박	제주 </a:t>
            </a:r>
            <a:r>
              <a:rPr lang="ko-KR" altLang="en-US" sz="500" dirty="0" err="1" smtClean="0"/>
              <a:t>해비치</a:t>
            </a:r>
            <a:r>
              <a:rPr lang="ko-KR" altLang="en-US" sz="500" dirty="0" smtClean="0"/>
              <a:t> 컨트리클럽			</a:t>
            </a:r>
            <a:r>
              <a:rPr lang="en-US" altLang="ko-KR" sz="500" dirty="0" smtClean="0"/>
              <a:t>\158,730</a:t>
            </a:r>
          </a:p>
          <a:p>
            <a:r>
              <a:rPr lang="en-US" altLang="ko-KR" sz="500" dirty="0" smtClean="0"/>
              <a:t>		</a:t>
            </a:r>
            <a:r>
              <a:rPr lang="ko-KR" altLang="en-US" sz="500" dirty="0" smtClean="0"/>
              <a:t>제주특별자치도 서귀포시 </a:t>
            </a:r>
            <a:r>
              <a:rPr lang="ko-KR" altLang="en-US" sz="500" dirty="0" err="1" smtClean="0"/>
              <a:t>남원읍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원님로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399</a:t>
            </a:r>
            <a:r>
              <a:rPr lang="ko-KR" altLang="en-US" sz="500" dirty="0" err="1" smtClean="0"/>
              <a:t>번길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319	</a:t>
            </a:r>
          </a:p>
          <a:p>
            <a:r>
              <a:rPr lang="en-US" altLang="ko-KR" sz="500" dirty="0" smtClean="0"/>
              <a:t>-----------------------------------------------------------------------------------------------</a:t>
            </a:r>
          </a:p>
          <a:p>
            <a:r>
              <a:rPr lang="en-US" altLang="ko-KR" sz="500" dirty="0" smtClean="0"/>
              <a:t>[1] </a:t>
            </a:r>
            <a:r>
              <a:rPr lang="ko-KR" altLang="en-US" sz="500" dirty="0" smtClean="0"/>
              <a:t>수정하기</a:t>
            </a:r>
          </a:p>
          <a:p>
            <a:r>
              <a:rPr lang="en-US" altLang="ko-KR" sz="500" dirty="0" smtClean="0"/>
              <a:t>[2] </a:t>
            </a:r>
            <a:r>
              <a:rPr lang="ko-KR" altLang="en-US" sz="500" dirty="0" smtClean="0"/>
              <a:t>추가하기</a:t>
            </a:r>
          </a:p>
          <a:p>
            <a:r>
              <a:rPr lang="en-US" altLang="ko-KR" sz="500" dirty="0" smtClean="0"/>
              <a:t>[3] </a:t>
            </a:r>
            <a:r>
              <a:rPr lang="ko-KR" altLang="en-US" sz="500" dirty="0" smtClean="0"/>
              <a:t>삭제하기</a:t>
            </a:r>
          </a:p>
          <a:p>
            <a:endParaRPr lang="ko-KR" altLang="en-US" sz="500" dirty="0" smtClean="0"/>
          </a:p>
          <a:p>
            <a:r>
              <a:rPr lang="en-US" altLang="ko-KR" sz="500" dirty="0" smtClean="0"/>
              <a:t>[0] </a:t>
            </a:r>
            <a:r>
              <a:rPr lang="ko-KR" altLang="en-US" sz="500" dirty="0" smtClean="0"/>
              <a:t>다음 일정 보기</a:t>
            </a:r>
          </a:p>
          <a:p>
            <a:r>
              <a:rPr lang="en-US" altLang="ko-KR" sz="500" dirty="0" smtClean="0"/>
              <a:t>[*] </a:t>
            </a:r>
            <a:r>
              <a:rPr lang="ko-KR" altLang="en-US" sz="500" dirty="0" smtClean="0"/>
              <a:t>메뉴선택 화면으로 돌아가기</a:t>
            </a:r>
          </a:p>
          <a:p>
            <a:r>
              <a:rPr lang="en-US" altLang="ko-KR" sz="500" dirty="0" smtClean="0"/>
              <a:t>------------------------------------</a:t>
            </a:r>
          </a:p>
          <a:p>
            <a:r>
              <a:rPr lang="en-US" altLang="ko-KR" sz="500" dirty="0" smtClean="0"/>
              <a:t>[  ]</a:t>
            </a:r>
            <a:r>
              <a:rPr lang="ko-KR" altLang="en-US" sz="500" dirty="0" smtClean="0"/>
              <a:t>안의 번호를 입력하세요</a:t>
            </a:r>
            <a:r>
              <a:rPr lang="en-US" altLang="ko-KR" sz="500" dirty="0" smtClean="0"/>
              <a:t>.</a:t>
            </a:r>
          </a:p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: 0</a:t>
            </a:r>
          </a:p>
          <a:p>
            <a:endParaRPr lang="en-US" altLang="ko-KR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30" y="0"/>
            <a:ext cx="6022065" cy="571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6084168" y="24208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400" dirty="0" smtClean="0"/>
          </a:p>
          <a:p>
            <a:r>
              <a:rPr lang="ko-KR" altLang="en-US" sz="400" dirty="0" smtClean="0"/>
              <a:t>			     </a:t>
            </a:r>
            <a:r>
              <a:rPr lang="en-US" altLang="ko-KR" sz="400" dirty="0" smtClean="0"/>
              <a:t>[   </a:t>
            </a:r>
            <a:r>
              <a:rPr lang="ko-KR" altLang="en-US" sz="400" dirty="0" smtClean="0"/>
              <a:t>세부 일정표   </a:t>
            </a:r>
            <a:r>
              <a:rPr lang="en-US" altLang="ko-KR" sz="400" dirty="0" smtClean="0"/>
              <a:t>]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   			</a:t>
            </a:r>
            <a:r>
              <a:rPr lang="ko-KR" altLang="en-US" sz="400" dirty="0" smtClean="0"/>
              <a:t>홍길동 회원님의 여행일정		</a:t>
            </a:r>
          </a:p>
          <a:p>
            <a:r>
              <a:rPr lang="ko-KR" altLang="en-US" sz="400" dirty="0" smtClean="0"/>
              <a:t>   			</a:t>
            </a:r>
            <a:r>
              <a:rPr lang="en-US" altLang="ko-KR" sz="400" dirty="0" smtClean="0"/>
              <a:t>2019-03-06~2019-03-09	</a:t>
            </a:r>
          </a:p>
          <a:p>
            <a:r>
              <a:rPr lang="en-US" altLang="ko-KR" sz="400" dirty="0" smtClean="0"/>
              <a:t>			</a:t>
            </a:r>
          </a:p>
          <a:p>
            <a:r>
              <a:rPr lang="en-US" altLang="ko-KR" sz="400" dirty="0" smtClean="0"/>
              <a:t>========================================================</a:t>
            </a:r>
          </a:p>
          <a:p>
            <a:r>
              <a:rPr lang="en-US" altLang="ko-KR" sz="400" dirty="0" smtClean="0"/>
              <a:t>	(2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2019-03-07		</a:t>
            </a:r>
          </a:p>
          <a:p>
            <a:r>
              <a:rPr lang="en-US" altLang="ko-KR" sz="400" dirty="0" smtClean="0"/>
              <a:t>========================================================</a:t>
            </a:r>
          </a:p>
          <a:p>
            <a:r>
              <a:rPr lang="ko-KR" altLang="en-US" sz="400" dirty="0" smtClean="0"/>
              <a:t>번호	항목	주요일정					비용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춘심이네 본점				</a:t>
            </a:r>
            <a:r>
              <a:rPr lang="en-US" altLang="ko-KR" sz="400" dirty="0" smtClean="0"/>
              <a:t>\90,000	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서귀포시 </a:t>
            </a:r>
            <a:r>
              <a:rPr lang="ko-KR" altLang="en-US" sz="400" dirty="0" err="1" smtClean="0"/>
              <a:t>안덕면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창천중앙로</a:t>
            </a:r>
            <a:r>
              <a:rPr lang="en-US" altLang="ko-KR" sz="400" dirty="0" smtClean="0"/>
              <a:t>24</a:t>
            </a:r>
            <a:r>
              <a:rPr lang="ko-KR" altLang="en-US" sz="400" dirty="0" err="1" smtClean="0"/>
              <a:t>번길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16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</a:t>
            </a:r>
            <a:r>
              <a:rPr lang="ko-KR" altLang="en-US" sz="400" dirty="0" err="1" smtClean="0"/>
              <a:t>제주공룡랜드</a:t>
            </a:r>
            <a:r>
              <a:rPr lang="ko-KR" altLang="en-US" sz="400" dirty="0" smtClean="0"/>
              <a:t>				</a:t>
            </a:r>
            <a:r>
              <a:rPr lang="en-US" altLang="ko-KR" sz="400" dirty="0" smtClean="0"/>
              <a:t>\9,000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제주시 </a:t>
            </a:r>
            <a:r>
              <a:rPr lang="ko-KR" altLang="en-US" sz="400" dirty="0" err="1" smtClean="0"/>
              <a:t>애월읍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광령평화</a:t>
            </a:r>
            <a:r>
              <a:rPr lang="en-US" altLang="ko-KR" sz="400" dirty="0" smtClean="0"/>
              <a:t>2</a:t>
            </a:r>
            <a:r>
              <a:rPr lang="ko-KR" altLang="en-US" sz="400" dirty="0" smtClean="0"/>
              <a:t>길 </a:t>
            </a:r>
            <a:r>
              <a:rPr lang="en-US" altLang="ko-KR" sz="400" dirty="0" smtClean="0"/>
              <a:t>1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003	</a:t>
            </a:r>
            <a:r>
              <a:rPr lang="ko-KR" altLang="en-US" sz="400" dirty="0" smtClean="0"/>
              <a:t>숙박	</a:t>
            </a:r>
            <a:r>
              <a:rPr lang="ko-KR" altLang="en-US" sz="400" dirty="0" err="1" smtClean="0"/>
              <a:t>호텔테디밸리제주</a:t>
            </a:r>
            <a:r>
              <a:rPr lang="ko-KR" altLang="en-US" sz="400" dirty="0" smtClean="0"/>
              <a:t>				</a:t>
            </a:r>
            <a:r>
              <a:rPr lang="en-US" altLang="ko-KR" sz="400" dirty="0" smtClean="0"/>
              <a:t>\99,530</a:t>
            </a:r>
          </a:p>
          <a:p>
            <a:r>
              <a:rPr lang="en-US" altLang="ko-KR" sz="400" dirty="0" smtClean="0"/>
              <a:t>		</a:t>
            </a:r>
            <a:r>
              <a:rPr lang="ko-KR" altLang="en-US" sz="400" dirty="0" smtClean="0"/>
              <a:t>제주특별자치도 서귀포시 </a:t>
            </a:r>
            <a:r>
              <a:rPr lang="ko-KR" altLang="en-US" sz="400" dirty="0" err="1" smtClean="0"/>
              <a:t>안덕면</a:t>
            </a:r>
            <a:r>
              <a:rPr lang="ko-KR" altLang="en-US" sz="400" dirty="0" smtClean="0"/>
              <a:t> 한창로 </a:t>
            </a:r>
            <a:r>
              <a:rPr lang="en-US" altLang="ko-KR" sz="400" dirty="0" smtClean="0"/>
              <a:t>365	</a:t>
            </a:r>
          </a:p>
          <a:p>
            <a:r>
              <a:rPr lang="en-US" altLang="ko-KR" sz="400" dirty="0" smtClean="0"/>
              <a:t>-----------------------------------------------------------------------------------------------</a:t>
            </a:r>
          </a:p>
          <a:p>
            <a:r>
              <a:rPr lang="en-US" altLang="ko-KR" sz="400" dirty="0" smtClean="0"/>
              <a:t>[1] </a:t>
            </a:r>
            <a:r>
              <a:rPr lang="ko-KR" altLang="en-US" sz="400" dirty="0" smtClean="0"/>
              <a:t>수정하기</a:t>
            </a:r>
          </a:p>
          <a:p>
            <a:r>
              <a:rPr lang="en-US" altLang="ko-KR" sz="400" dirty="0" smtClean="0"/>
              <a:t>[2] </a:t>
            </a:r>
            <a:r>
              <a:rPr lang="ko-KR" altLang="en-US" sz="400" dirty="0" smtClean="0"/>
              <a:t>추가하기</a:t>
            </a:r>
          </a:p>
          <a:p>
            <a:r>
              <a:rPr lang="en-US" altLang="ko-KR" sz="400" dirty="0" smtClean="0"/>
              <a:t>[3] </a:t>
            </a:r>
            <a:r>
              <a:rPr lang="ko-KR" altLang="en-US" sz="400" dirty="0" smtClean="0"/>
              <a:t>삭제하기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[9] </a:t>
            </a:r>
            <a:r>
              <a:rPr lang="ko-KR" altLang="en-US" sz="400" dirty="0" smtClean="0"/>
              <a:t>이전 일정 보기</a:t>
            </a:r>
          </a:p>
          <a:p>
            <a:r>
              <a:rPr lang="en-US" altLang="ko-KR" sz="400" dirty="0" smtClean="0"/>
              <a:t>[0] </a:t>
            </a:r>
            <a:r>
              <a:rPr lang="ko-KR" altLang="en-US" sz="400" dirty="0" smtClean="0"/>
              <a:t>다음 일정 보기</a:t>
            </a:r>
          </a:p>
          <a:p>
            <a:r>
              <a:rPr lang="en-US" altLang="ko-KR" sz="400" dirty="0" smtClean="0"/>
              <a:t>[*] </a:t>
            </a:r>
            <a:r>
              <a:rPr lang="ko-KR" altLang="en-US" sz="400" dirty="0" smtClean="0"/>
              <a:t>메뉴선택 화면으로 돌아가기</a:t>
            </a:r>
          </a:p>
          <a:p>
            <a:r>
              <a:rPr lang="en-US" altLang="ko-KR" sz="400" dirty="0" smtClean="0"/>
              <a:t>------------------------------------</a:t>
            </a:r>
          </a:p>
          <a:p>
            <a:r>
              <a:rPr lang="en-US" altLang="ko-KR" sz="400" dirty="0" smtClean="0"/>
              <a:t>[  ]</a:t>
            </a:r>
            <a:r>
              <a:rPr lang="ko-KR" altLang="en-US" sz="400" dirty="0" smtClean="0"/>
              <a:t>안의 번호를 입력하세요</a:t>
            </a:r>
            <a:r>
              <a:rPr lang="en-US" altLang="ko-KR" sz="400" dirty="0" smtClean="0"/>
              <a:t>.</a:t>
            </a:r>
          </a:p>
          <a:p>
            <a:r>
              <a:rPr lang="ko-KR" altLang="en-US" sz="400" dirty="0" smtClean="0"/>
              <a:t>선택 </a:t>
            </a:r>
            <a:r>
              <a:rPr lang="en-US" altLang="ko-KR" sz="400" dirty="0" smtClean="0"/>
              <a:t>: 0</a:t>
            </a:r>
          </a:p>
          <a:p>
            <a:endParaRPr lang="en-US" altLang="ko-KR" sz="400" dirty="0"/>
          </a:p>
        </p:txBody>
      </p:sp>
      <p:sp>
        <p:nvSpPr>
          <p:cNvPr id="4" name="TextBox 3"/>
          <p:cNvSpPr txBox="1"/>
          <p:nvPr/>
        </p:nvSpPr>
        <p:spPr>
          <a:xfrm>
            <a:off x="826110" y="6021288"/>
            <a:ext cx="49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세부 일정표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다음 일정보기 선택 시</a:t>
            </a:r>
            <a:r>
              <a:rPr lang="en-US" altLang="ko-KR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7844" y="692696"/>
            <a:ext cx="3756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2,3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일차의 경우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스케줄 내용만 바뀜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메뉴 그대로</a:t>
            </a:r>
            <a:endParaRPr lang="en-US" altLang="ko-KR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8" y="404665"/>
            <a:ext cx="633824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0073" y="1268760"/>
            <a:ext cx="41440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일차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마지막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의 경우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일차와 </a:t>
            </a:r>
            <a:r>
              <a:rPr lang="ko-KR" altLang="en-US" sz="3200" b="1" dirty="0" err="1" smtClean="0">
                <a:solidFill>
                  <a:srgbClr val="FF0000"/>
                </a:solidFill>
              </a:rPr>
              <a:t>비슷</a:t>
            </a:r>
            <a:endParaRPr lang="en-US" altLang="ko-KR" sz="3200" b="1" dirty="0" smtClean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80112" y="3429001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500" dirty="0" smtClean="0"/>
          </a:p>
          <a:p>
            <a:r>
              <a:rPr lang="ko-KR" altLang="en-US" sz="500" dirty="0" smtClean="0"/>
              <a:t>			     </a:t>
            </a:r>
            <a:r>
              <a:rPr lang="en-US" altLang="ko-KR" sz="500" dirty="0" smtClean="0"/>
              <a:t>[   </a:t>
            </a:r>
            <a:r>
              <a:rPr lang="ko-KR" altLang="en-US" sz="500" dirty="0" smtClean="0"/>
              <a:t>세부 일정표   </a:t>
            </a:r>
            <a:r>
              <a:rPr lang="en-US" altLang="ko-KR" sz="500" dirty="0" smtClean="0"/>
              <a:t>]</a:t>
            </a:r>
          </a:p>
          <a:p>
            <a:endParaRPr lang="en-US" altLang="ko-KR" sz="500" dirty="0" smtClean="0"/>
          </a:p>
          <a:p>
            <a:r>
              <a:rPr lang="en-US" altLang="ko-KR" sz="500" dirty="0" smtClean="0"/>
              <a:t>   			</a:t>
            </a:r>
            <a:r>
              <a:rPr lang="ko-KR" altLang="en-US" sz="500" dirty="0" smtClean="0"/>
              <a:t>홍길동 회원님의 여행일정		</a:t>
            </a:r>
          </a:p>
          <a:p>
            <a:r>
              <a:rPr lang="ko-KR" altLang="en-US" sz="500" dirty="0" smtClean="0"/>
              <a:t>   			</a:t>
            </a:r>
            <a:r>
              <a:rPr lang="en-US" altLang="ko-KR" sz="500" dirty="0" smtClean="0"/>
              <a:t>2019-03-06~2019-03-09	</a:t>
            </a:r>
          </a:p>
          <a:p>
            <a:r>
              <a:rPr lang="en-US" altLang="ko-KR" sz="500" dirty="0" smtClean="0"/>
              <a:t>			</a:t>
            </a:r>
          </a:p>
          <a:p>
            <a:r>
              <a:rPr lang="en-US" altLang="ko-KR" sz="500" dirty="0" smtClean="0"/>
              <a:t>========================================================</a:t>
            </a:r>
          </a:p>
          <a:p>
            <a:r>
              <a:rPr lang="en-US" altLang="ko-KR" sz="500" dirty="0" smtClean="0"/>
              <a:t>	(4</a:t>
            </a:r>
            <a:r>
              <a:rPr lang="ko-KR" altLang="en-US" sz="500" dirty="0" smtClean="0"/>
              <a:t>일차</a:t>
            </a:r>
            <a:r>
              <a:rPr lang="en-US" altLang="ko-KR" sz="500" dirty="0" smtClean="0"/>
              <a:t>) 2019-03-09	</a:t>
            </a:r>
          </a:p>
          <a:p>
            <a:r>
              <a:rPr lang="en-US" altLang="ko-KR" sz="500" dirty="0" smtClean="0"/>
              <a:t>========================================================</a:t>
            </a:r>
          </a:p>
          <a:p>
            <a:r>
              <a:rPr lang="ko-KR" altLang="en-US" sz="500" dirty="0" smtClean="0"/>
              <a:t>번호	항목	주요일정					비용</a:t>
            </a:r>
          </a:p>
          <a:p>
            <a:r>
              <a:rPr lang="en-US" altLang="ko-KR" sz="500" dirty="0" smtClean="0"/>
              <a:t>-----------------------------------------------------------------------------------------------</a:t>
            </a:r>
          </a:p>
          <a:p>
            <a:r>
              <a:rPr lang="en-US" altLang="ko-KR" sz="500" dirty="0" smtClean="0"/>
              <a:t>001	</a:t>
            </a:r>
            <a:r>
              <a:rPr lang="ko-KR" altLang="en-US" sz="500" dirty="0" smtClean="0"/>
              <a:t>해운	제주→부산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남해고속 </a:t>
            </a:r>
            <a:r>
              <a:rPr lang="en-US" altLang="ko-KR" sz="500" dirty="0" smtClean="0"/>
              <a:t>NG003, 11:45)		\45,000	</a:t>
            </a:r>
          </a:p>
          <a:p>
            <a:r>
              <a:rPr lang="en-US" altLang="ko-KR" sz="500" dirty="0" smtClean="0"/>
              <a:t>-----------------------------------------------------------------------------------------------</a:t>
            </a:r>
          </a:p>
          <a:p>
            <a:r>
              <a:rPr lang="en-US" altLang="ko-KR" sz="500" dirty="0" smtClean="0"/>
              <a:t>002	</a:t>
            </a:r>
            <a:r>
              <a:rPr lang="ko-KR" altLang="en-US" sz="500" dirty="0" err="1" smtClean="0"/>
              <a:t>맛집</a:t>
            </a:r>
            <a:r>
              <a:rPr lang="ko-KR" altLang="en-US" sz="500" dirty="0" smtClean="0"/>
              <a:t>	</a:t>
            </a:r>
            <a:r>
              <a:rPr lang="ko-KR" altLang="en-US" sz="500" dirty="0" err="1" smtClean="0"/>
              <a:t>시골가마솥돗궤기</a:t>
            </a:r>
            <a:r>
              <a:rPr lang="ko-KR" altLang="en-US" sz="500" dirty="0" smtClean="0"/>
              <a:t>				</a:t>
            </a:r>
            <a:r>
              <a:rPr lang="en-US" altLang="ko-KR" sz="500" dirty="0" smtClean="0"/>
              <a:t>\50,000</a:t>
            </a:r>
          </a:p>
          <a:p>
            <a:r>
              <a:rPr lang="en-US" altLang="ko-KR" sz="500" dirty="0" smtClean="0"/>
              <a:t>		</a:t>
            </a:r>
            <a:r>
              <a:rPr lang="ko-KR" altLang="en-US" sz="500" dirty="0" smtClean="0"/>
              <a:t>제주특별자치도 서귀포시 </a:t>
            </a:r>
            <a:r>
              <a:rPr lang="ko-KR" altLang="en-US" sz="500" dirty="0" err="1" smtClean="0"/>
              <a:t>남원읍</a:t>
            </a:r>
            <a:r>
              <a:rPr lang="ko-KR" altLang="en-US" sz="500" dirty="0" smtClean="0"/>
              <a:t> 남조로 </a:t>
            </a:r>
            <a:r>
              <a:rPr lang="en-US" altLang="ko-KR" sz="500" dirty="0" smtClean="0"/>
              <a:t>32</a:t>
            </a:r>
          </a:p>
          <a:p>
            <a:r>
              <a:rPr lang="en-US" altLang="ko-KR" sz="500" dirty="0" smtClean="0"/>
              <a:t>-----------------------------------------------------------------------------------------------</a:t>
            </a:r>
          </a:p>
          <a:p>
            <a:r>
              <a:rPr lang="en-US" altLang="ko-KR" sz="500" dirty="0" smtClean="0"/>
              <a:t>[1] </a:t>
            </a:r>
            <a:r>
              <a:rPr lang="ko-KR" altLang="en-US" sz="500" dirty="0" smtClean="0"/>
              <a:t>수정하기</a:t>
            </a:r>
          </a:p>
          <a:p>
            <a:r>
              <a:rPr lang="en-US" altLang="ko-KR" sz="500" dirty="0" smtClean="0"/>
              <a:t>[2] </a:t>
            </a:r>
            <a:r>
              <a:rPr lang="ko-KR" altLang="en-US" sz="500" dirty="0" smtClean="0"/>
              <a:t>추가하기</a:t>
            </a:r>
          </a:p>
          <a:p>
            <a:r>
              <a:rPr lang="en-US" altLang="ko-KR" sz="500" dirty="0" smtClean="0"/>
              <a:t>[3] </a:t>
            </a:r>
            <a:r>
              <a:rPr lang="ko-KR" altLang="en-US" sz="500" dirty="0" smtClean="0"/>
              <a:t>삭제하기</a:t>
            </a:r>
          </a:p>
          <a:p>
            <a:endParaRPr lang="ko-KR" altLang="en-US" sz="500" dirty="0" smtClean="0"/>
          </a:p>
          <a:p>
            <a:r>
              <a:rPr lang="en-US" altLang="ko-KR" sz="500" dirty="0" smtClean="0"/>
              <a:t>[0] </a:t>
            </a:r>
            <a:r>
              <a:rPr lang="ko-KR" altLang="en-US" sz="500" dirty="0" smtClean="0"/>
              <a:t>이전 일정 보기</a:t>
            </a:r>
          </a:p>
          <a:p>
            <a:r>
              <a:rPr lang="en-US" altLang="ko-KR" sz="500" dirty="0" smtClean="0"/>
              <a:t>[*] </a:t>
            </a:r>
            <a:r>
              <a:rPr lang="ko-KR" altLang="en-US" sz="500" dirty="0" smtClean="0"/>
              <a:t>메뉴선택 화면으로 돌아가기</a:t>
            </a:r>
          </a:p>
          <a:p>
            <a:r>
              <a:rPr lang="en-US" altLang="ko-KR" sz="500" dirty="0" smtClean="0"/>
              <a:t>------------------------------------</a:t>
            </a:r>
          </a:p>
          <a:p>
            <a:r>
              <a:rPr lang="en-US" altLang="ko-KR" sz="500" dirty="0" smtClean="0"/>
              <a:t>[  ]</a:t>
            </a:r>
            <a:r>
              <a:rPr lang="ko-KR" altLang="en-US" sz="500" dirty="0" smtClean="0"/>
              <a:t>안의 번호를 입력하세요</a:t>
            </a:r>
            <a:r>
              <a:rPr lang="en-US" altLang="ko-KR" sz="500" dirty="0" smtClean="0"/>
              <a:t>.</a:t>
            </a:r>
          </a:p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: 0</a:t>
            </a:r>
          </a:p>
          <a:p>
            <a:endParaRPr lang="en-US" altLang="ko-KR" sz="500" dirty="0"/>
          </a:p>
        </p:txBody>
      </p:sp>
      <p:sp>
        <p:nvSpPr>
          <p:cNvPr id="6" name="TextBox 5"/>
          <p:cNvSpPr txBox="1"/>
          <p:nvPr/>
        </p:nvSpPr>
        <p:spPr>
          <a:xfrm>
            <a:off x="826110" y="6021288"/>
            <a:ext cx="49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세부 일정표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이전 일정보기 선택 시</a:t>
            </a:r>
            <a:r>
              <a:rPr lang="en-US" altLang="ko-KR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8000" b="1" dirty="0" err="1" smtClean="0"/>
              <a:t>매칭</a:t>
            </a:r>
            <a:r>
              <a:rPr lang="ko-KR" altLang="en-US" sz="8000" b="1" dirty="0" smtClean="0"/>
              <a:t> 일정표</a:t>
            </a:r>
            <a:endParaRPr lang="ko-KR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92080" y="1196752"/>
            <a:ext cx="4572000" cy="42165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400" dirty="0" smtClean="0"/>
          </a:p>
          <a:p>
            <a:r>
              <a:rPr lang="ko-KR" altLang="en-US" sz="400" dirty="0" smtClean="0"/>
              <a:t>	     			  </a:t>
            </a:r>
            <a:r>
              <a:rPr lang="en-US" altLang="ko-KR" sz="400" dirty="0" smtClean="0"/>
              <a:t>[   </a:t>
            </a:r>
            <a:r>
              <a:rPr lang="ko-KR" altLang="en-US" sz="400" dirty="0" err="1" smtClean="0"/>
              <a:t>매칭</a:t>
            </a:r>
            <a:r>
              <a:rPr lang="ko-KR" altLang="en-US" sz="400" dirty="0" smtClean="0"/>
              <a:t> 상대 일정표   </a:t>
            </a:r>
            <a:r>
              <a:rPr lang="en-US" altLang="ko-KR" sz="400" dirty="0" smtClean="0"/>
              <a:t>]</a:t>
            </a:r>
          </a:p>
          <a:p>
            <a:endParaRPr lang="en-US" altLang="ko-KR" sz="400" dirty="0" smtClean="0"/>
          </a:p>
          <a:p>
            <a:r>
              <a:rPr lang="ko-KR" altLang="en-US" sz="400" dirty="0" smtClean="0"/>
              <a:t>홍길동 회원님과 아무개 회원님의 일정이 매칭되었습니다</a:t>
            </a:r>
            <a:r>
              <a:rPr lang="en-US" altLang="ko-KR" sz="400" dirty="0" smtClean="0"/>
              <a:t>.(</a:t>
            </a:r>
            <a:r>
              <a:rPr lang="ko-KR" altLang="en-US" sz="400" dirty="0" err="1" smtClean="0"/>
              <a:t>매칭</a:t>
            </a:r>
            <a:r>
              <a:rPr lang="ko-KR" altLang="en-US" sz="400" dirty="0" smtClean="0"/>
              <a:t> 테마 </a:t>
            </a:r>
            <a:r>
              <a:rPr lang="en-US" altLang="ko-KR" sz="400" dirty="0" smtClean="0"/>
              <a:t>: </a:t>
            </a:r>
            <a:r>
              <a:rPr lang="ko-KR" altLang="en-US" sz="400" dirty="0" err="1" smtClean="0"/>
              <a:t>맛집</a:t>
            </a:r>
            <a:r>
              <a:rPr lang="en-US" altLang="ko-KR" sz="400" dirty="0" smtClean="0"/>
              <a:t>, </a:t>
            </a:r>
            <a:r>
              <a:rPr lang="ko-KR" altLang="en-US" sz="400" dirty="0" smtClean="0"/>
              <a:t>명소</a:t>
            </a:r>
            <a:r>
              <a:rPr lang="en-US" altLang="ko-KR" sz="400" dirty="0" smtClean="0"/>
              <a:t>, </a:t>
            </a:r>
            <a:r>
              <a:rPr lang="ko-KR" altLang="en-US" sz="400" dirty="0" smtClean="0"/>
              <a:t>카페</a:t>
            </a:r>
            <a:r>
              <a:rPr lang="en-US" altLang="ko-KR" sz="400" dirty="0" smtClean="0"/>
              <a:t>)</a:t>
            </a:r>
          </a:p>
          <a:p>
            <a:r>
              <a:rPr lang="en-US" altLang="ko-KR" sz="400" dirty="0" smtClean="0"/>
              <a:t>==============================	==============================</a:t>
            </a:r>
          </a:p>
          <a:p>
            <a:r>
              <a:rPr lang="en-US" altLang="ko-KR" sz="400" dirty="0" smtClean="0"/>
              <a:t>	[ </a:t>
            </a:r>
            <a:r>
              <a:rPr lang="ko-KR" altLang="en-US" sz="400" dirty="0" smtClean="0"/>
              <a:t>홍길동 회원님의 여행일정 </a:t>
            </a:r>
            <a:r>
              <a:rPr lang="en-US" altLang="ko-KR" sz="400" dirty="0" smtClean="0"/>
              <a:t>]			[ </a:t>
            </a:r>
            <a:r>
              <a:rPr lang="ko-KR" altLang="en-US" sz="400" dirty="0" smtClean="0"/>
              <a:t>아무개 회원님의 여행일정 </a:t>
            </a:r>
            <a:r>
              <a:rPr lang="en-US" altLang="ko-KR" sz="400" dirty="0" smtClean="0"/>
              <a:t>]		</a:t>
            </a:r>
          </a:p>
          <a:p>
            <a:r>
              <a:rPr lang="en-US" altLang="ko-KR" sz="400" dirty="0" smtClean="0"/>
              <a:t>	2019-03-06~2019-03-09			 2019-03-08~2019-03-10		</a:t>
            </a:r>
          </a:p>
          <a:p>
            <a:r>
              <a:rPr lang="en-US" altLang="ko-KR" sz="400" dirty="0" smtClean="0"/>
              <a:t>==============================	==============================</a:t>
            </a:r>
          </a:p>
          <a:p>
            <a:r>
              <a:rPr lang="en-US" altLang="ko-KR" sz="400" dirty="0" smtClean="0"/>
              <a:t>(1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2019-03-06	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항공	인천→제주</a:t>
            </a:r>
            <a:r>
              <a:rPr lang="en-US" altLang="ko-KR" sz="400" dirty="0" smtClean="0"/>
              <a:t>(JA001, 09:00)			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제주항공우주박물관</a:t>
            </a:r>
          </a:p>
          <a:p>
            <a:r>
              <a:rPr lang="en-US" altLang="ko-KR" sz="400" dirty="0" smtClean="0"/>
              <a:t>003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제주김만복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동문시장점</a:t>
            </a:r>
            <a:endParaRPr lang="ko-KR" altLang="en-US" sz="400" dirty="0" smtClean="0"/>
          </a:p>
          <a:p>
            <a:r>
              <a:rPr lang="en-US" altLang="ko-KR" sz="400" dirty="0" smtClean="0"/>
              <a:t>004	</a:t>
            </a:r>
            <a:r>
              <a:rPr lang="ko-KR" altLang="en-US" sz="400" dirty="0" smtClean="0"/>
              <a:t>숙박	제주 </a:t>
            </a:r>
            <a:r>
              <a:rPr lang="ko-KR" altLang="en-US" sz="400" dirty="0" err="1" smtClean="0"/>
              <a:t>해비치</a:t>
            </a:r>
            <a:r>
              <a:rPr lang="ko-KR" altLang="en-US" sz="400" dirty="0" smtClean="0"/>
              <a:t> 컨트리클럽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</a:t>
            </a:r>
          </a:p>
          <a:p>
            <a:r>
              <a:rPr lang="en-US" altLang="ko-KR" sz="400" dirty="0" smtClean="0"/>
              <a:t>(2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2019-03-07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춘심이네 본점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</a:t>
            </a:r>
            <a:r>
              <a:rPr lang="ko-KR" altLang="en-US" sz="400" dirty="0" err="1" smtClean="0"/>
              <a:t>제주공룡랜드</a:t>
            </a:r>
            <a:endParaRPr lang="ko-KR" altLang="en-US" sz="400" dirty="0" smtClean="0"/>
          </a:p>
          <a:p>
            <a:r>
              <a:rPr lang="en-US" altLang="ko-KR" sz="400" dirty="0" smtClean="0"/>
              <a:t>003	</a:t>
            </a:r>
            <a:r>
              <a:rPr lang="ko-KR" altLang="en-US" sz="400" dirty="0" smtClean="0"/>
              <a:t>숙박	</a:t>
            </a:r>
            <a:r>
              <a:rPr lang="ko-KR" altLang="en-US" sz="400" dirty="0" err="1" smtClean="0"/>
              <a:t>호텔테디밸리제주</a:t>
            </a:r>
            <a:r>
              <a:rPr lang="ko-KR" altLang="en-US" sz="400" dirty="0" smtClean="0"/>
              <a:t>			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	==============================</a:t>
            </a:r>
          </a:p>
          <a:p>
            <a:r>
              <a:rPr lang="en-US" altLang="ko-KR" sz="400" dirty="0" smtClean="0"/>
              <a:t>(3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2019-03-08				(1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2019-03-08</a:t>
            </a:r>
          </a:p>
          <a:p>
            <a:r>
              <a:rPr lang="en-US" altLang="ko-KR" sz="400" dirty="0" smtClean="0"/>
              <a:t>----------------------------------------------------	--------------------------------------------------</a:t>
            </a:r>
          </a:p>
          <a:p>
            <a:r>
              <a:rPr lang="ko-KR" altLang="en-US" sz="400" dirty="0" smtClean="0"/>
              <a:t>번호	항목	주요일정			번호	항목	주요일정</a:t>
            </a:r>
          </a:p>
          <a:p>
            <a:r>
              <a:rPr lang="en-US" altLang="ko-KR" sz="400" dirty="0" smtClean="0"/>
              <a:t>----------------------------------------------------	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신라원중문점</a:t>
            </a:r>
            <a:r>
              <a:rPr lang="ko-KR" altLang="en-US" sz="400" dirty="0" smtClean="0"/>
              <a:t>		</a:t>
            </a:r>
            <a:r>
              <a:rPr lang="en-US" altLang="ko-KR" sz="400" dirty="0" smtClean="0"/>
              <a:t>001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신라원중문점</a:t>
            </a:r>
            <a:endParaRPr lang="ko-KR" altLang="en-US" sz="400" dirty="0" smtClean="0"/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</a:t>
            </a:r>
            <a:r>
              <a:rPr lang="ko-KR" altLang="en-US" sz="400" dirty="0" err="1" smtClean="0"/>
              <a:t>헬로키티아일랜드</a:t>
            </a:r>
            <a:r>
              <a:rPr lang="ko-KR" altLang="en-US" sz="400" dirty="0" smtClean="0"/>
              <a:t>		</a:t>
            </a:r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</a:t>
            </a:r>
            <a:r>
              <a:rPr lang="ko-KR" altLang="en-US" sz="400" dirty="0" err="1" smtClean="0"/>
              <a:t>헬로키티아일랜드</a:t>
            </a:r>
            <a:endParaRPr lang="ko-KR" altLang="en-US" sz="400" dirty="0" smtClean="0"/>
          </a:p>
          <a:p>
            <a:r>
              <a:rPr lang="en-US" altLang="ko-KR" sz="400" dirty="0" smtClean="0"/>
              <a:t>003	</a:t>
            </a:r>
            <a:r>
              <a:rPr lang="ko-KR" altLang="en-US" sz="400" dirty="0" smtClean="0"/>
              <a:t>숙박	</a:t>
            </a:r>
            <a:r>
              <a:rPr lang="ko-KR" altLang="en-US" sz="400" dirty="0" err="1" smtClean="0"/>
              <a:t>시워터스파</a:t>
            </a:r>
            <a:r>
              <a:rPr lang="ko-KR" altLang="en-US" sz="400" dirty="0" smtClean="0"/>
              <a:t> 호텔 코자	</a:t>
            </a:r>
            <a:r>
              <a:rPr lang="en-US" altLang="ko-KR" sz="400" dirty="0" smtClean="0"/>
              <a:t>003	</a:t>
            </a:r>
            <a:r>
              <a:rPr lang="ko-KR" altLang="en-US" sz="400" dirty="0" smtClean="0"/>
              <a:t>숙박	</a:t>
            </a:r>
            <a:r>
              <a:rPr lang="ko-KR" altLang="en-US" sz="400" dirty="0" err="1" smtClean="0"/>
              <a:t>쉬멍게스트하우스</a:t>
            </a:r>
            <a:endParaRPr lang="ko-KR" altLang="en-US" sz="400" dirty="0" smtClean="0"/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	==============================</a:t>
            </a:r>
          </a:p>
          <a:p>
            <a:r>
              <a:rPr lang="en-US" altLang="ko-KR" sz="400" dirty="0" smtClean="0"/>
              <a:t>(4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2019-03-09				(2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2019-03-09</a:t>
            </a:r>
          </a:p>
          <a:p>
            <a:r>
              <a:rPr lang="en-US" altLang="ko-KR" sz="400" dirty="0" smtClean="0"/>
              <a:t>----------------------------------------------------	--------------------------------------------------</a:t>
            </a:r>
          </a:p>
          <a:p>
            <a:r>
              <a:rPr lang="ko-KR" altLang="en-US" sz="400" dirty="0" smtClean="0"/>
              <a:t>번호	항목	주요일정			번호	항목	주요일정	</a:t>
            </a:r>
          </a:p>
          <a:p>
            <a:r>
              <a:rPr lang="en-US" altLang="ko-KR" sz="400" dirty="0" smtClean="0"/>
              <a:t>----------------------------------------------------	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카페	</a:t>
            </a:r>
            <a:r>
              <a:rPr lang="ko-KR" altLang="en-US" sz="400" dirty="0" err="1" smtClean="0"/>
              <a:t>울트라마린</a:t>
            </a:r>
            <a:r>
              <a:rPr lang="ko-KR" altLang="en-US" sz="400" dirty="0" smtClean="0"/>
              <a:t>		</a:t>
            </a:r>
            <a:r>
              <a:rPr lang="en-US" altLang="ko-KR" sz="400" dirty="0" smtClean="0"/>
              <a:t>001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시골가마솥돗궤기</a:t>
            </a:r>
            <a:endParaRPr lang="ko-KR" altLang="en-US" sz="400" dirty="0" smtClean="0"/>
          </a:p>
          <a:p>
            <a:r>
              <a:rPr lang="en-US" altLang="ko-KR" sz="400" dirty="0" smtClean="0"/>
              <a:t>002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시골가마솥돗궤기</a:t>
            </a:r>
            <a:r>
              <a:rPr lang="ko-KR" altLang="en-US" sz="400" dirty="0" smtClean="0"/>
              <a:t>		</a:t>
            </a:r>
            <a:r>
              <a:rPr lang="en-US" altLang="ko-KR" sz="400" dirty="0" smtClean="0"/>
              <a:t>002	</a:t>
            </a:r>
            <a:r>
              <a:rPr lang="ko-KR" altLang="en-US" sz="400" dirty="0" smtClean="0"/>
              <a:t>카페	</a:t>
            </a:r>
            <a:r>
              <a:rPr lang="ko-KR" altLang="en-US" sz="400" dirty="0" err="1" smtClean="0"/>
              <a:t>울트라마린</a:t>
            </a:r>
            <a:endParaRPr lang="ko-KR" altLang="en-US" sz="400" dirty="0" smtClean="0"/>
          </a:p>
          <a:p>
            <a:r>
              <a:rPr lang="en-US" altLang="ko-KR" sz="400" dirty="0" smtClean="0"/>
              <a:t>003	</a:t>
            </a:r>
            <a:r>
              <a:rPr lang="ko-KR" altLang="en-US" sz="400" dirty="0" smtClean="0"/>
              <a:t>해운	제주→부산</a:t>
            </a:r>
            <a:r>
              <a:rPr lang="en-US" altLang="ko-KR" sz="400" dirty="0" smtClean="0"/>
              <a:t>(NG003, 11:45)		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==============================	==============================</a:t>
            </a:r>
          </a:p>
          <a:p>
            <a:r>
              <a:rPr lang="en-US" altLang="ko-KR" sz="400" dirty="0" smtClean="0"/>
              <a:t>[0] </a:t>
            </a:r>
            <a:r>
              <a:rPr lang="ko-KR" altLang="en-US" sz="400" dirty="0" smtClean="0"/>
              <a:t>세부 일정표 보기</a:t>
            </a:r>
            <a:r>
              <a:rPr lang="en-US" altLang="ko-KR" sz="400" dirty="0" smtClean="0"/>
              <a:t>(</a:t>
            </a:r>
            <a:r>
              <a:rPr lang="ko-KR" altLang="en-US" sz="400" dirty="0" smtClean="0"/>
              <a:t>수정모드</a:t>
            </a:r>
            <a:r>
              <a:rPr lang="en-US" altLang="ko-KR" sz="400" dirty="0" smtClean="0"/>
              <a:t>)</a:t>
            </a:r>
          </a:p>
          <a:p>
            <a:r>
              <a:rPr lang="en-US" altLang="ko-KR" sz="400" dirty="0" smtClean="0"/>
              <a:t>[#] </a:t>
            </a:r>
            <a:r>
              <a:rPr lang="ko-KR" altLang="en-US" sz="400" dirty="0" smtClean="0"/>
              <a:t>일정표 선택 화면으로 돌아가기</a:t>
            </a:r>
          </a:p>
          <a:p>
            <a:r>
              <a:rPr lang="en-US" altLang="ko-KR" sz="400" dirty="0" smtClean="0"/>
              <a:t>[*] </a:t>
            </a:r>
            <a:r>
              <a:rPr lang="ko-KR" altLang="en-US" sz="400" dirty="0" err="1" smtClean="0"/>
              <a:t>메인메뉴</a:t>
            </a:r>
            <a:r>
              <a:rPr lang="ko-KR" altLang="en-US" sz="400" dirty="0" smtClean="0"/>
              <a:t> 화면으로 돌아가기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[  ]</a:t>
            </a:r>
            <a:r>
              <a:rPr lang="ko-KR" altLang="en-US" sz="400" dirty="0" smtClean="0"/>
              <a:t>안의 번호를 입력하세요</a:t>
            </a:r>
            <a:r>
              <a:rPr lang="en-US" altLang="ko-KR" sz="400" dirty="0" smtClean="0"/>
              <a:t>.</a:t>
            </a:r>
          </a:p>
          <a:p>
            <a:r>
              <a:rPr lang="ko-KR" altLang="en-US" sz="400" dirty="0" smtClean="0"/>
              <a:t>선택 </a:t>
            </a:r>
            <a:r>
              <a:rPr lang="en-US" altLang="ko-KR" sz="400" dirty="0" smtClean="0"/>
              <a:t>: 0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		</a:t>
            </a:r>
          </a:p>
          <a:p>
            <a:r>
              <a:rPr lang="en-US" altLang="ko-KR" sz="400" dirty="0" smtClean="0"/>
              <a:t>	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4476939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339752" y="278092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공통 속성에 특수문자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620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매칭</a:t>
            </a:r>
            <a:r>
              <a:rPr lang="ko-KR" altLang="en-US" dirty="0" smtClean="0">
                <a:solidFill>
                  <a:srgbClr val="FF0000"/>
                </a:solidFill>
              </a:rPr>
              <a:t> 일정표로 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8000" b="1" dirty="0" smtClean="0"/>
              <a:t>여행 경비</a:t>
            </a:r>
            <a:endParaRPr lang="ko-KR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6016" y="443711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200" dirty="0" smtClean="0"/>
          </a:p>
          <a:p>
            <a:r>
              <a:rPr lang="ko-KR" altLang="en-US" sz="200" dirty="0" smtClean="0"/>
              <a:t>			     </a:t>
            </a:r>
            <a:r>
              <a:rPr lang="en-US" altLang="ko-KR" sz="200" dirty="0" smtClean="0"/>
              <a:t>[   </a:t>
            </a:r>
            <a:r>
              <a:rPr lang="ko-KR" altLang="en-US" sz="200" dirty="0" smtClean="0"/>
              <a:t>여행경비   </a:t>
            </a:r>
            <a:r>
              <a:rPr lang="en-US" altLang="ko-KR" sz="200" dirty="0" smtClean="0"/>
              <a:t>]</a:t>
            </a:r>
          </a:p>
          <a:p>
            <a:endParaRPr lang="en-US" altLang="ko-KR" sz="200" dirty="0" smtClean="0"/>
          </a:p>
          <a:p>
            <a:r>
              <a:rPr lang="en-US" altLang="ko-KR" sz="200" dirty="0" smtClean="0"/>
              <a:t>   			</a:t>
            </a:r>
            <a:r>
              <a:rPr lang="ko-KR" altLang="en-US" sz="200" dirty="0" smtClean="0"/>
              <a:t>홍길동 회원님의 예상비용			</a:t>
            </a:r>
          </a:p>
          <a:p>
            <a:r>
              <a:rPr lang="ko-KR" altLang="en-US" sz="200" dirty="0" smtClean="0"/>
              <a:t>			</a:t>
            </a:r>
          </a:p>
          <a:p>
            <a:r>
              <a:rPr lang="en-US" altLang="ko-KR" sz="200" dirty="0" smtClean="0"/>
              <a:t>====================================================</a:t>
            </a:r>
          </a:p>
          <a:p>
            <a:r>
              <a:rPr lang="ko-KR" altLang="en-US" sz="200" dirty="0" smtClean="0"/>
              <a:t>번호	</a:t>
            </a:r>
            <a:r>
              <a:rPr lang="en-US" altLang="ko-KR" sz="200" dirty="0" smtClean="0"/>
              <a:t>(</a:t>
            </a:r>
            <a:r>
              <a:rPr lang="ko-KR" altLang="en-US" sz="200" dirty="0" smtClean="0"/>
              <a:t>일차</a:t>
            </a:r>
            <a:r>
              <a:rPr lang="en-US" altLang="ko-KR" sz="200" dirty="0" smtClean="0"/>
              <a:t>)  </a:t>
            </a:r>
            <a:r>
              <a:rPr lang="ko-KR" altLang="en-US" sz="200" dirty="0" smtClean="0"/>
              <a:t>날짜				예상비용		</a:t>
            </a:r>
          </a:p>
          <a:p>
            <a:r>
              <a:rPr lang="en-US" altLang="ko-KR" sz="200" dirty="0" smtClean="0"/>
              <a:t>====================================================</a:t>
            </a:r>
          </a:p>
          <a:p>
            <a:r>
              <a:rPr lang="en-US" altLang="ko-KR" sz="200" dirty="0" smtClean="0"/>
              <a:t> [1]	(1</a:t>
            </a:r>
            <a:r>
              <a:rPr lang="ko-KR" altLang="en-US" sz="200" dirty="0" smtClean="0"/>
              <a:t>일차</a:t>
            </a:r>
            <a:r>
              <a:rPr lang="en-US" altLang="ko-KR" sz="200" dirty="0" smtClean="0"/>
              <a:t>) 2019-03-06				\244,730</a:t>
            </a:r>
          </a:p>
          <a:p>
            <a:r>
              <a:rPr lang="en-US" altLang="ko-KR" sz="200" dirty="0" smtClean="0"/>
              <a:t>-----------------------------------------------------------------------------------------------</a:t>
            </a:r>
          </a:p>
          <a:p>
            <a:r>
              <a:rPr lang="en-US" altLang="ko-KR" sz="200" dirty="0" smtClean="0"/>
              <a:t> [2]	(2</a:t>
            </a:r>
            <a:r>
              <a:rPr lang="ko-KR" altLang="en-US" sz="200" dirty="0" smtClean="0"/>
              <a:t>일차</a:t>
            </a:r>
            <a:r>
              <a:rPr lang="en-US" altLang="ko-KR" sz="200" dirty="0" smtClean="0"/>
              <a:t>) 2019-03-07				\198,530</a:t>
            </a:r>
          </a:p>
          <a:p>
            <a:r>
              <a:rPr lang="en-US" altLang="ko-KR" sz="200" dirty="0" smtClean="0"/>
              <a:t>-----------------------------------------------------------------------------------------------</a:t>
            </a:r>
          </a:p>
          <a:p>
            <a:r>
              <a:rPr lang="en-US" altLang="ko-KR" sz="200" dirty="0" smtClean="0"/>
              <a:t> [3]	(3</a:t>
            </a:r>
            <a:r>
              <a:rPr lang="ko-KR" altLang="en-US" sz="200" dirty="0" smtClean="0"/>
              <a:t>일차</a:t>
            </a:r>
            <a:r>
              <a:rPr lang="en-US" altLang="ko-KR" sz="200" dirty="0" smtClean="0"/>
              <a:t>) 2019-03-08				\</a:t>
            </a:r>
          </a:p>
          <a:p>
            <a:r>
              <a:rPr lang="en-US" altLang="ko-KR" sz="200" dirty="0" smtClean="0"/>
              <a:t>-----------------------------------------------------------------------------------------------</a:t>
            </a:r>
          </a:p>
          <a:p>
            <a:r>
              <a:rPr lang="en-US" altLang="ko-KR" sz="200" dirty="0" smtClean="0"/>
              <a:t> [4]	(4</a:t>
            </a:r>
            <a:r>
              <a:rPr lang="ko-KR" altLang="en-US" sz="200" dirty="0" smtClean="0"/>
              <a:t>일차</a:t>
            </a:r>
            <a:r>
              <a:rPr lang="en-US" altLang="ko-KR" sz="200" dirty="0" smtClean="0"/>
              <a:t>) 2019-03-09				\95,000</a:t>
            </a:r>
          </a:p>
          <a:p>
            <a:r>
              <a:rPr lang="en-US" altLang="ko-KR" sz="200" dirty="0" smtClean="0"/>
              <a:t>-----------------------------------------------------------------------------------------------</a:t>
            </a:r>
          </a:p>
          <a:p>
            <a:r>
              <a:rPr lang="en-US" altLang="ko-KR" sz="200" dirty="0" smtClean="0"/>
              <a:t>					</a:t>
            </a:r>
            <a:r>
              <a:rPr lang="ko-KR" altLang="en-US" sz="200" dirty="0" smtClean="0"/>
              <a:t>총  계	</a:t>
            </a:r>
            <a:r>
              <a:rPr lang="en-US" altLang="ko-KR" sz="200" dirty="0" smtClean="0"/>
              <a:t>\</a:t>
            </a:r>
          </a:p>
          <a:p>
            <a:r>
              <a:rPr lang="en-US" altLang="ko-KR" sz="200" dirty="0" smtClean="0"/>
              <a:t>-----------------------------------------------------------------------------------------------</a:t>
            </a:r>
          </a:p>
          <a:p>
            <a:r>
              <a:rPr lang="en-US" altLang="ko-KR" sz="200" dirty="0" smtClean="0"/>
              <a:t>[#] </a:t>
            </a:r>
            <a:r>
              <a:rPr lang="ko-KR" altLang="en-US" sz="200" dirty="0" smtClean="0"/>
              <a:t>세부 일정 확인하기</a:t>
            </a:r>
          </a:p>
          <a:p>
            <a:r>
              <a:rPr lang="en-US" altLang="ko-KR" sz="200" dirty="0" smtClean="0"/>
              <a:t>[*] </a:t>
            </a:r>
            <a:r>
              <a:rPr lang="ko-KR" altLang="en-US" sz="200" dirty="0" smtClean="0"/>
              <a:t>메뉴선택 화면으로 돌아가기</a:t>
            </a:r>
          </a:p>
          <a:p>
            <a:r>
              <a:rPr lang="en-US" altLang="ko-KR" sz="200" dirty="0" smtClean="0"/>
              <a:t>------------------------------------</a:t>
            </a:r>
          </a:p>
          <a:p>
            <a:r>
              <a:rPr lang="en-US" altLang="ko-KR" sz="200" dirty="0" smtClean="0"/>
              <a:t>[  ]</a:t>
            </a:r>
            <a:r>
              <a:rPr lang="ko-KR" altLang="en-US" sz="200" dirty="0" smtClean="0"/>
              <a:t>안의 번호를 입력하세요</a:t>
            </a:r>
            <a:r>
              <a:rPr lang="en-US" altLang="ko-KR" sz="200" dirty="0" smtClean="0"/>
              <a:t>.</a:t>
            </a:r>
          </a:p>
          <a:p>
            <a:r>
              <a:rPr lang="ko-KR" altLang="en-US" sz="200" dirty="0" smtClean="0"/>
              <a:t>선택 </a:t>
            </a:r>
            <a:r>
              <a:rPr lang="en-US" altLang="ko-KR" sz="200" dirty="0" smtClean="0"/>
              <a:t>: #</a:t>
            </a:r>
          </a:p>
          <a:p>
            <a:r>
              <a:rPr lang="ko-KR" altLang="en-US" sz="200" dirty="0" smtClean="0"/>
              <a:t>일차 선택</a:t>
            </a:r>
            <a:r>
              <a:rPr lang="en-US" altLang="ko-KR" sz="200" dirty="0" smtClean="0"/>
              <a:t>(</a:t>
            </a:r>
            <a:r>
              <a:rPr lang="ko-KR" altLang="en-US" sz="200" dirty="0" smtClean="0"/>
              <a:t>번호</a:t>
            </a:r>
            <a:r>
              <a:rPr lang="en-US" altLang="ko-KR" sz="200" dirty="0" smtClean="0"/>
              <a:t>) : 1</a:t>
            </a:r>
          </a:p>
          <a:p>
            <a:r>
              <a:rPr lang="en-US" altLang="ko-KR" sz="200" dirty="0" smtClean="0"/>
              <a:t>ENTER</a:t>
            </a:r>
            <a:r>
              <a:rPr lang="ko-KR" altLang="en-US" sz="200" dirty="0" smtClean="0"/>
              <a:t>키를 누르시면 </a:t>
            </a:r>
            <a:r>
              <a:rPr lang="en-US" altLang="ko-KR" sz="200" dirty="0" smtClean="0"/>
              <a:t>1</a:t>
            </a:r>
            <a:r>
              <a:rPr lang="ko-KR" altLang="en-US" sz="200" dirty="0" smtClean="0"/>
              <a:t>일차 세부 일정표로 이동합니다</a:t>
            </a:r>
            <a:r>
              <a:rPr lang="en-US" altLang="ko-KR" sz="200" dirty="0" smtClean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461449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2" y="188640"/>
            <a:ext cx="872196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669125" y="6237312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[1</a:t>
            </a:r>
            <a:r>
              <a:rPr lang="ko-KR" altLang="en-US" dirty="0" smtClean="0"/>
              <a:t>번을 누를 경우 로그인 화면 출력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8000" b="1" dirty="0" smtClean="0"/>
              <a:t>메시지 관리</a:t>
            </a:r>
            <a:endParaRPr lang="ko-KR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789457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15616" y="630932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메시지 관리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788024" y="5445224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600" dirty="0" smtClean="0"/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	   </a:t>
            </a:r>
            <a:r>
              <a:rPr lang="ko-KR" altLang="en-US" sz="600" dirty="0" smtClean="0"/>
              <a:t>메 시 지 관 리	        </a:t>
            </a:r>
            <a:r>
              <a:rPr lang="en-US" altLang="ko-KR" sz="600" dirty="0" smtClean="0"/>
              <a:t>]</a:t>
            </a:r>
          </a:p>
          <a:p>
            <a:endParaRPr lang="en-US" altLang="ko-KR" sz="600" dirty="0" smtClean="0"/>
          </a:p>
          <a:p>
            <a:r>
              <a:rPr lang="en-US" altLang="ko-KR" sz="600" dirty="0" smtClean="0"/>
              <a:t>		******************************************</a:t>
            </a:r>
          </a:p>
          <a:p>
            <a:endParaRPr lang="en-US" altLang="ko-KR" sz="600" dirty="0" smtClean="0"/>
          </a:p>
          <a:p>
            <a:r>
              <a:rPr lang="en-US" altLang="ko-KR" sz="600" dirty="0" smtClean="0"/>
              <a:t>		[1] </a:t>
            </a:r>
            <a:r>
              <a:rPr lang="ko-KR" altLang="en-US" sz="600" dirty="0" err="1" smtClean="0"/>
              <a:t>메시지보내기</a:t>
            </a:r>
            <a:endParaRPr lang="ko-KR" altLang="en-US" sz="600" dirty="0" smtClean="0"/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[2] </a:t>
            </a:r>
            <a:r>
              <a:rPr lang="ko-KR" altLang="en-US" sz="600" dirty="0" smtClean="0"/>
              <a:t>받은 </a:t>
            </a:r>
            <a:r>
              <a:rPr lang="ko-KR" altLang="en-US" sz="600" dirty="0" err="1" smtClean="0"/>
              <a:t>메시지함</a:t>
            </a:r>
            <a:endParaRPr lang="ko-KR" altLang="en-US" sz="600" dirty="0" smtClean="0"/>
          </a:p>
          <a:p>
            <a:r>
              <a:rPr lang="ko-KR" altLang="en-US" sz="600" dirty="0" smtClean="0"/>
              <a:t>		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[*] </a:t>
            </a:r>
            <a:r>
              <a:rPr lang="ko-KR" altLang="en-US" sz="600" dirty="0" err="1" smtClean="0"/>
              <a:t>메인화면으로</a:t>
            </a:r>
            <a:r>
              <a:rPr lang="ko-KR" altLang="en-US" sz="600" dirty="0" smtClean="0"/>
              <a:t> 돌아가기</a:t>
            </a:r>
          </a:p>
          <a:p>
            <a:endParaRPr lang="ko-KR" altLang="en-US" sz="600" dirty="0" smtClean="0"/>
          </a:p>
          <a:p>
            <a:r>
              <a:rPr lang="ko-KR" altLang="en-US" sz="600" dirty="0" smtClean="0"/>
              <a:t>		******************************************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  ] </a:t>
            </a:r>
            <a:r>
              <a:rPr lang="ko-KR" altLang="en-US" sz="600" dirty="0" smtClean="0"/>
              <a:t>안의 번호를 입력하세요</a:t>
            </a:r>
            <a:r>
              <a:rPr lang="en-US" altLang="ko-KR" sz="600" dirty="0" smtClean="0"/>
              <a:t>.</a:t>
            </a:r>
          </a:p>
          <a:p>
            <a:r>
              <a:rPr lang="en-US" altLang="ko-KR" sz="600" dirty="0" smtClean="0"/>
              <a:t>		</a:t>
            </a:r>
            <a:r>
              <a:rPr lang="ko-KR" altLang="en-US" sz="600" dirty="0" smtClean="0"/>
              <a:t>선택 </a:t>
            </a:r>
            <a:r>
              <a:rPr lang="en-US" altLang="ko-KR" sz="600" dirty="0" smtClean="0"/>
              <a:t>: </a:t>
            </a:r>
            <a:endParaRPr lang="ko-KR" alt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2000" y="461123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400" dirty="0" smtClean="0"/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==================================</a:t>
            </a:r>
          </a:p>
          <a:p>
            <a:r>
              <a:rPr lang="en-US" altLang="ko-KR" sz="400" dirty="0" smtClean="0"/>
              <a:t>				  	 </a:t>
            </a:r>
            <a:r>
              <a:rPr lang="ko-KR" altLang="en-US" sz="400" dirty="0" err="1" smtClean="0"/>
              <a:t>메시지보내기</a:t>
            </a:r>
            <a:endParaRPr lang="ko-KR" altLang="en-US" sz="400" dirty="0" smtClean="0"/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==================================</a:t>
            </a:r>
          </a:p>
          <a:p>
            <a:r>
              <a:rPr lang="en-US" altLang="ko-KR" sz="400" dirty="0" smtClean="0"/>
              <a:t>			</a:t>
            </a:r>
            <a:r>
              <a:rPr lang="ko-KR" altLang="en-US" sz="400" dirty="0" smtClean="0"/>
              <a:t>받는 사람 </a:t>
            </a:r>
            <a:r>
              <a:rPr lang="en-US" altLang="ko-KR" sz="400" dirty="0" smtClean="0"/>
              <a:t>: BABO772</a:t>
            </a:r>
          </a:p>
          <a:p>
            <a:r>
              <a:rPr lang="en-US" altLang="ko-KR" sz="400" dirty="0" smtClean="0"/>
              <a:t>			</a:t>
            </a:r>
            <a:r>
              <a:rPr lang="ko-KR" altLang="en-US" sz="400" dirty="0" smtClean="0"/>
              <a:t>내용</a:t>
            </a:r>
            <a:r>
              <a:rPr lang="en-US" altLang="ko-KR" sz="400" dirty="0" smtClean="0"/>
              <a:t>(</a:t>
            </a:r>
            <a:r>
              <a:rPr lang="ko-KR" altLang="en-US" sz="400" dirty="0" smtClean="0"/>
              <a:t>최대 </a:t>
            </a:r>
            <a:r>
              <a:rPr lang="en-US" altLang="ko-KR" sz="400" dirty="0" smtClean="0"/>
              <a:t>50</a:t>
            </a:r>
            <a:r>
              <a:rPr lang="ko-KR" altLang="en-US" sz="400" dirty="0" smtClean="0"/>
              <a:t>자</a:t>
            </a:r>
            <a:r>
              <a:rPr lang="en-US" altLang="ko-KR" sz="400" dirty="0" smtClean="0"/>
              <a:t>) : 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			</a:t>
            </a:r>
          </a:p>
          <a:p>
            <a:endParaRPr lang="en-US" altLang="ko-KR" sz="400" dirty="0" smtClean="0"/>
          </a:p>
          <a:p>
            <a:endParaRPr lang="en-US" altLang="ko-KR" sz="400" dirty="0" smtClean="0"/>
          </a:p>
          <a:p>
            <a:r>
              <a:rPr lang="en-US" altLang="ko-KR" sz="400" dirty="0" smtClean="0"/>
              <a:t>			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			---------------------------------------------------------------</a:t>
            </a:r>
          </a:p>
          <a:p>
            <a:r>
              <a:rPr lang="en-US" altLang="ko-KR" sz="400" dirty="0" smtClean="0"/>
              <a:t>			[#] </a:t>
            </a:r>
            <a:r>
              <a:rPr lang="ko-KR" altLang="en-US" sz="400" dirty="0" err="1" smtClean="0"/>
              <a:t>메시지보내기</a:t>
            </a:r>
            <a:endParaRPr lang="ko-KR" altLang="en-US" sz="400" dirty="0" smtClean="0"/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[*] </a:t>
            </a:r>
            <a:r>
              <a:rPr lang="ko-KR" altLang="en-US" sz="400" dirty="0" err="1" smtClean="0"/>
              <a:t>홈화면으로</a:t>
            </a:r>
            <a:r>
              <a:rPr lang="ko-KR" altLang="en-US" sz="400" dirty="0" smtClean="0"/>
              <a:t> 돌아가기</a:t>
            </a:r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----------------------------------</a:t>
            </a:r>
          </a:p>
          <a:p>
            <a:r>
              <a:rPr lang="en-US" altLang="ko-KR" sz="400" dirty="0" smtClean="0"/>
              <a:t>			</a:t>
            </a:r>
            <a:r>
              <a:rPr lang="ko-KR" altLang="en-US" sz="400" dirty="0" smtClean="0"/>
              <a:t>선택 </a:t>
            </a:r>
            <a:r>
              <a:rPr lang="en-US" altLang="ko-KR" sz="400" dirty="0" smtClean="0"/>
              <a:t>:  #</a:t>
            </a:r>
          </a:p>
          <a:p>
            <a:r>
              <a:rPr lang="en-US" altLang="ko-KR" sz="400" dirty="0" smtClean="0"/>
              <a:t>			</a:t>
            </a:r>
            <a:r>
              <a:rPr lang="ko-KR" altLang="en-US" sz="400" dirty="0" smtClean="0"/>
              <a:t>메시지 전송이 완료되었습니다</a:t>
            </a:r>
            <a:r>
              <a:rPr lang="en-US" altLang="ko-KR" sz="400" dirty="0" smtClean="0"/>
              <a:t>.</a:t>
            </a:r>
          </a:p>
          <a:p>
            <a:r>
              <a:rPr lang="en-US" altLang="ko-KR" sz="400" dirty="0" smtClean="0"/>
              <a:t>			----------------------------------</a:t>
            </a:r>
          </a:p>
          <a:p>
            <a:r>
              <a:rPr lang="en-US" altLang="ko-KR" sz="400" dirty="0" smtClean="0"/>
              <a:t>			ENTER</a:t>
            </a:r>
            <a:r>
              <a:rPr lang="ko-KR" altLang="en-US" sz="400" dirty="0" smtClean="0"/>
              <a:t>키를 누르시면 </a:t>
            </a:r>
            <a:r>
              <a:rPr lang="ko-KR" altLang="en-US" sz="400" dirty="0" err="1" smtClean="0"/>
              <a:t>홈화면으로</a:t>
            </a:r>
            <a:r>
              <a:rPr lang="ko-KR" altLang="en-US" sz="400" dirty="0" smtClean="0"/>
              <a:t> 돌아갑니다</a:t>
            </a:r>
            <a:r>
              <a:rPr lang="en-US" altLang="ko-KR" sz="4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630932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메시지 보내기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5882929" cy="322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2000" y="4611231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" dirty="0" smtClean="0"/>
              <a:t>			</a:t>
            </a:r>
            <a:r>
              <a:rPr lang="en-US" altLang="ko-KR" sz="200" dirty="0" smtClean="0"/>
              <a:t>================================================</a:t>
            </a:r>
          </a:p>
          <a:p>
            <a:r>
              <a:rPr lang="en-US" altLang="ko-KR" sz="200" dirty="0" smtClean="0"/>
              <a:t>				   	       	  </a:t>
            </a:r>
            <a:r>
              <a:rPr lang="ko-KR" altLang="en-US" sz="200" dirty="0" smtClean="0"/>
              <a:t>받은 </a:t>
            </a:r>
            <a:r>
              <a:rPr lang="ko-KR" altLang="en-US" sz="200" dirty="0" err="1" smtClean="0"/>
              <a:t>메시지함</a:t>
            </a:r>
            <a:endParaRPr lang="ko-KR" altLang="en-US" sz="200" dirty="0" smtClean="0"/>
          </a:p>
          <a:p>
            <a:r>
              <a:rPr lang="ko-KR" altLang="en-US" sz="200" dirty="0" smtClean="0"/>
              <a:t>			</a:t>
            </a:r>
            <a:r>
              <a:rPr lang="en-US" altLang="ko-KR" sz="200" dirty="0" smtClean="0"/>
              <a:t>================================================</a:t>
            </a:r>
          </a:p>
          <a:p>
            <a:r>
              <a:rPr lang="en-US" altLang="ko-KR" sz="200" dirty="0" smtClean="0"/>
              <a:t>			 </a:t>
            </a:r>
            <a:r>
              <a:rPr lang="ko-KR" altLang="en-US" sz="200" dirty="0" smtClean="0"/>
              <a:t>번호	보낸 사람	   날짜               내용</a:t>
            </a:r>
          </a:p>
          <a:p>
            <a:r>
              <a:rPr lang="ko-KR" altLang="en-US" sz="200" dirty="0" smtClean="0"/>
              <a:t>			</a:t>
            </a:r>
            <a:r>
              <a:rPr lang="en-US" altLang="ko-KR" sz="200" dirty="0" smtClean="0"/>
              <a:t>================================================</a:t>
            </a:r>
          </a:p>
          <a:p>
            <a:r>
              <a:rPr lang="en-US" altLang="ko-KR" sz="200" dirty="0" smtClean="0"/>
              <a:t>			  [2]	AAA024	   2019-03-08    </a:t>
            </a:r>
            <a:r>
              <a:rPr lang="ko-KR" altLang="en-US" sz="200" dirty="0" smtClean="0"/>
              <a:t>네 좋아요</a:t>
            </a:r>
            <a:r>
              <a:rPr lang="en-US" altLang="ko-KR" sz="200" dirty="0" smtClean="0"/>
              <a:t>!!!!!! </a:t>
            </a:r>
            <a:r>
              <a:rPr lang="ko-KR" altLang="en-US" sz="200" dirty="0" smtClean="0"/>
              <a:t>그렇게 해요</a:t>
            </a:r>
            <a:r>
              <a:rPr lang="en-US" altLang="ko-KR" sz="200" dirty="0" smtClean="0"/>
              <a:t>!</a:t>
            </a:r>
          </a:p>
          <a:p>
            <a:r>
              <a:rPr lang="en-US" altLang="ko-KR" sz="200" dirty="0" smtClean="0"/>
              <a:t>			---------------------------------------------------------------------------------------</a:t>
            </a:r>
          </a:p>
          <a:p>
            <a:r>
              <a:rPr lang="en-US" altLang="ko-KR" sz="200" dirty="0" smtClean="0"/>
              <a:t>			  [1]	AAA024	   2019-03-07    </a:t>
            </a:r>
            <a:r>
              <a:rPr lang="ko-KR" altLang="en-US" sz="200" dirty="0" smtClean="0"/>
              <a:t>카페 쉼표 </a:t>
            </a:r>
            <a:r>
              <a:rPr lang="ko-KR" altLang="en-US" sz="200" dirty="0" err="1" smtClean="0"/>
              <a:t>아메리카노</a:t>
            </a:r>
            <a:r>
              <a:rPr lang="ko-KR" altLang="en-US" sz="200" dirty="0" smtClean="0"/>
              <a:t> </a:t>
            </a:r>
            <a:r>
              <a:rPr lang="en-US" altLang="ko-KR" sz="200" dirty="0" smtClean="0"/>
              <a:t>JMT</a:t>
            </a:r>
            <a:r>
              <a:rPr lang="ko-KR" altLang="en-US" sz="200" dirty="0" smtClean="0"/>
              <a:t>이래요</a:t>
            </a:r>
          </a:p>
          <a:p>
            <a:r>
              <a:rPr lang="ko-KR" altLang="en-US" sz="200" dirty="0" smtClean="0"/>
              <a:t>			</a:t>
            </a:r>
            <a:r>
              <a:rPr lang="en-US" altLang="ko-KR" sz="200" dirty="0" smtClean="0"/>
              <a:t>---------------------------------------------------------------------------------------</a:t>
            </a:r>
          </a:p>
          <a:p>
            <a:endParaRPr lang="en-US" altLang="ko-KR" sz="200" dirty="0" smtClean="0"/>
          </a:p>
          <a:p>
            <a:r>
              <a:rPr lang="en-US" altLang="ko-KR" sz="200" dirty="0" smtClean="0"/>
              <a:t>			---------------------------------------------------------------------------------------</a:t>
            </a:r>
          </a:p>
          <a:p>
            <a:endParaRPr lang="en-US" altLang="ko-KR" sz="200" dirty="0" smtClean="0"/>
          </a:p>
          <a:p>
            <a:r>
              <a:rPr lang="en-US" altLang="ko-KR" sz="200" dirty="0" smtClean="0"/>
              <a:t>			---------------------------------------------------------------------------------------</a:t>
            </a:r>
          </a:p>
          <a:p>
            <a:endParaRPr lang="en-US" altLang="ko-KR" sz="200" dirty="0" smtClean="0"/>
          </a:p>
          <a:p>
            <a:r>
              <a:rPr lang="en-US" altLang="ko-KR" sz="200" dirty="0" smtClean="0"/>
              <a:t>			---------------------------------------------------------------------------------------</a:t>
            </a:r>
          </a:p>
          <a:p>
            <a:r>
              <a:rPr lang="en-US" altLang="ko-KR" sz="200" dirty="0" smtClean="0"/>
              <a:t>			</a:t>
            </a:r>
            <a:r>
              <a:rPr lang="ko-KR" altLang="en-US" sz="200" dirty="0" smtClean="0"/>
              <a:t>전문을 보시려면 </a:t>
            </a:r>
            <a:r>
              <a:rPr lang="en-US" altLang="ko-KR" sz="200" dirty="0" smtClean="0"/>
              <a:t>[  ]</a:t>
            </a:r>
            <a:r>
              <a:rPr lang="ko-KR" altLang="en-US" sz="200" dirty="0" smtClean="0"/>
              <a:t>안의 번호를 입력해주세요</a:t>
            </a:r>
            <a:r>
              <a:rPr lang="en-US" altLang="ko-KR" sz="200" dirty="0" smtClean="0"/>
              <a:t>.</a:t>
            </a:r>
          </a:p>
          <a:p>
            <a:endParaRPr lang="en-US" altLang="ko-KR" sz="200" dirty="0" smtClean="0"/>
          </a:p>
          <a:p>
            <a:r>
              <a:rPr lang="en-US" altLang="ko-KR" sz="200" dirty="0" smtClean="0"/>
              <a:t>			[0] </a:t>
            </a:r>
            <a:r>
              <a:rPr lang="ko-KR" altLang="en-US" sz="200" dirty="0" err="1" smtClean="0"/>
              <a:t>메시지보내기</a:t>
            </a:r>
            <a:endParaRPr lang="ko-KR" altLang="en-US" sz="200" dirty="0" smtClean="0"/>
          </a:p>
          <a:p>
            <a:r>
              <a:rPr lang="ko-KR" altLang="en-US" sz="200" dirty="0" smtClean="0"/>
              <a:t>			</a:t>
            </a:r>
            <a:r>
              <a:rPr lang="en-US" altLang="ko-KR" sz="200" dirty="0" smtClean="0"/>
              <a:t>[*] </a:t>
            </a:r>
            <a:r>
              <a:rPr lang="ko-KR" altLang="en-US" sz="200" dirty="0" smtClean="0"/>
              <a:t>홈 화면으로 돌아가기</a:t>
            </a:r>
          </a:p>
          <a:p>
            <a:r>
              <a:rPr lang="ko-KR" altLang="en-US" sz="200" dirty="0" smtClean="0"/>
              <a:t>			</a:t>
            </a:r>
            <a:r>
              <a:rPr lang="en-US" altLang="ko-KR" sz="200" dirty="0" smtClean="0"/>
              <a:t>----------------------------------</a:t>
            </a:r>
          </a:p>
          <a:p>
            <a:r>
              <a:rPr lang="en-US" altLang="ko-KR" sz="200" dirty="0" smtClean="0"/>
              <a:t>			</a:t>
            </a:r>
            <a:r>
              <a:rPr lang="ko-KR" altLang="en-US" sz="200" dirty="0" smtClean="0"/>
              <a:t>선택 </a:t>
            </a:r>
            <a:r>
              <a:rPr lang="en-US" altLang="ko-KR" sz="200" dirty="0" smtClean="0"/>
              <a:t>: 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5373216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받은 메시지 리스트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643719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2000" y="429309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600" dirty="0" smtClean="0"/>
          </a:p>
          <a:p>
            <a:r>
              <a:rPr lang="ko-KR" altLang="en-US" sz="600" dirty="0" smtClean="0"/>
              <a:t>			</a:t>
            </a:r>
            <a:r>
              <a:rPr lang="en-US" altLang="ko-KR" sz="600" dirty="0" smtClean="0"/>
              <a:t>==================================</a:t>
            </a:r>
          </a:p>
          <a:p>
            <a:r>
              <a:rPr lang="en-US" altLang="ko-KR" sz="600" dirty="0" smtClean="0"/>
              <a:t>				  	 </a:t>
            </a:r>
            <a:r>
              <a:rPr lang="ko-KR" altLang="en-US" sz="600" dirty="0" smtClean="0"/>
              <a:t>메시지 </a:t>
            </a:r>
            <a:r>
              <a:rPr lang="en-US" altLang="ko-KR" sz="600" dirty="0" smtClean="0"/>
              <a:t>(1/2)</a:t>
            </a:r>
          </a:p>
          <a:p>
            <a:r>
              <a:rPr lang="en-US" altLang="ko-KR" sz="600" dirty="0" smtClean="0"/>
              <a:t>			==================================</a:t>
            </a:r>
          </a:p>
          <a:p>
            <a:r>
              <a:rPr lang="en-US" altLang="ko-KR" sz="600" dirty="0" smtClean="0"/>
              <a:t>			</a:t>
            </a:r>
            <a:r>
              <a:rPr lang="ko-KR" altLang="en-US" sz="600" dirty="0" smtClean="0"/>
              <a:t>보낸 사람 </a:t>
            </a:r>
            <a:r>
              <a:rPr lang="en-US" altLang="ko-KR" sz="600" dirty="0" smtClean="0"/>
              <a:t>: BABO772</a:t>
            </a:r>
          </a:p>
          <a:p>
            <a:r>
              <a:rPr lang="en-US" altLang="ko-KR" sz="600" dirty="0" smtClean="0"/>
              <a:t>			</a:t>
            </a:r>
            <a:r>
              <a:rPr lang="ko-KR" altLang="en-US" sz="600" dirty="0" smtClean="0"/>
              <a:t>내용</a:t>
            </a:r>
            <a:r>
              <a:rPr lang="en-US" altLang="ko-KR" sz="600" dirty="0" smtClean="0"/>
              <a:t>(</a:t>
            </a:r>
            <a:r>
              <a:rPr lang="ko-KR" altLang="en-US" sz="600" dirty="0" smtClean="0"/>
              <a:t>최대 </a:t>
            </a:r>
            <a:r>
              <a:rPr lang="en-US" altLang="ko-KR" sz="600" dirty="0" smtClean="0"/>
              <a:t>50</a:t>
            </a:r>
            <a:r>
              <a:rPr lang="ko-KR" altLang="en-US" sz="600" dirty="0" smtClean="0"/>
              <a:t>자</a:t>
            </a:r>
            <a:r>
              <a:rPr lang="en-US" altLang="ko-KR" sz="600" dirty="0" smtClean="0"/>
              <a:t>) : </a:t>
            </a:r>
          </a:p>
          <a:p>
            <a:endParaRPr lang="en-US" altLang="ko-KR" sz="600" dirty="0" smtClean="0"/>
          </a:p>
          <a:p>
            <a:r>
              <a:rPr lang="en-US" altLang="ko-KR" sz="600" dirty="0" smtClean="0"/>
              <a:t>			</a:t>
            </a:r>
            <a:r>
              <a:rPr lang="ko-KR" altLang="en-US" sz="600" dirty="0" smtClean="0"/>
              <a:t>카페 쉼표 </a:t>
            </a:r>
            <a:r>
              <a:rPr lang="ko-KR" altLang="en-US" sz="600" dirty="0" err="1" smtClean="0"/>
              <a:t>아메리카노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JMT</a:t>
            </a:r>
            <a:r>
              <a:rPr lang="ko-KR" altLang="en-US" sz="600" dirty="0" smtClean="0"/>
              <a:t>이래요</a:t>
            </a:r>
            <a:r>
              <a:rPr lang="en-US" altLang="ko-KR" sz="600" dirty="0" smtClean="0"/>
              <a:t>.</a:t>
            </a:r>
          </a:p>
          <a:p>
            <a:r>
              <a:rPr lang="en-US" altLang="ko-KR" sz="600" dirty="0" smtClean="0"/>
              <a:t>			</a:t>
            </a:r>
            <a:r>
              <a:rPr lang="ko-KR" altLang="en-US" sz="600" dirty="0" err="1" smtClean="0"/>
              <a:t>케이쿠도</a:t>
            </a:r>
            <a:r>
              <a:rPr lang="ko-KR" altLang="en-US" sz="600" dirty="0" smtClean="0"/>
              <a:t> 맛있다던데</a:t>
            </a:r>
            <a:r>
              <a:rPr lang="en-US" altLang="ko-KR" sz="600" dirty="0" smtClean="0"/>
              <a:t>... </a:t>
            </a:r>
          </a:p>
          <a:p>
            <a:r>
              <a:rPr lang="en-US" altLang="ko-KR" sz="600" dirty="0" smtClean="0"/>
              <a:t>			</a:t>
            </a:r>
            <a:r>
              <a:rPr lang="ko-KR" altLang="en-US" sz="600" dirty="0" smtClean="0"/>
              <a:t>같이 가실래요</a:t>
            </a:r>
            <a:r>
              <a:rPr lang="en-US" altLang="ko-KR" sz="600" dirty="0" smtClean="0"/>
              <a:t>?? </a:t>
            </a:r>
          </a:p>
          <a:p>
            <a:r>
              <a:rPr lang="en-US" altLang="ko-KR" sz="600" dirty="0" smtClean="0"/>
              <a:t>			</a:t>
            </a:r>
          </a:p>
          <a:p>
            <a:endParaRPr lang="en-US" altLang="ko-KR" sz="600" dirty="0" smtClean="0"/>
          </a:p>
          <a:p>
            <a:r>
              <a:rPr lang="en-US" altLang="ko-KR" sz="600" dirty="0" smtClean="0"/>
              <a:t>			---------------------------------------------------------------</a:t>
            </a:r>
          </a:p>
          <a:p>
            <a:r>
              <a:rPr lang="en-US" altLang="ko-KR" sz="600" dirty="0" smtClean="0"/>
              <a:t>			[0] </a:t>
            </a:r>
            <a:r>
              <a:rPr lang="ko-KR" altLang="en-US" sz="600" dirty="0" smtClean="0"/>
              <a:t>답장하기</a:t>
            </a:r>
          </a:p>
          <a:p>
            <a:r>
              <a:rPr lang="ko-KR" altLang="en-US" sz="600" dirty="0" smtClean="0"/>
              <a:t>			</a:t>
            </a:r>
            <a:r>
              <a:rPr lang="en-US" altLang="ko-KR" sz="600" dirty="0" smtClean="0"/>
              <a:t>[*] </a:t>
            </a:r>
            <a:r>
              <a:rPr lang="ko-KR" altLang="en-US" sz="600" dirty="0" smtClean="0"/>
              <a:t>받은 </a:t>
            </a:r>
            <a:r>
              <a:rPr lang="ko-KR" altLang="en-US" sz="600" dirty="0" err="1" smtClean="0"/>
              <a:t>메시지함으로</a:t>
            </a:r>
            <a:r>
              <a:rPr lang="ko-KR" altLang="en-US" sz="600" dirty="0" smtClean="0"/>
              <a:t> 돌아가기</a:t>
            </a:r>
          </a:p>
          <a:p>
            <a:r>
              <a:rPr lang="ko-KR" altLang="en-US" sz="600" dirty="0" smtClean="0"/>
              <a:t>			</a:t>
            </a:r>
            <a:r>
              <a:rPr lang="en-US" altLang="ko-KR" sz="600" dirty="0" smtClean="0"/>
              <a:t>----------------------------------</a:t>
            </a:r>
          </a:p>
          <a:p>
            <a:r>
              <a:rPr lang="en-US" altLang="ko-KR" sz="600" dirty="0" smtClean="0"/>
              <a:t>			</a:t>
            </a:r>
            <a:r>
              <a:rPr lang="ko-KR" altLang="en-US" sz="600" dirty="0" smtClean="0"/>
              <a:t>선택 </a:t>
            </a:r>
            <a:r>
              <a:rPr lang="en-US" altLang="ko-KR" sz="600" dirty="0" smtClean="0"/>
              <a:t>:  0</a:t>
            </a:r>
            <a:endParaRPr lang="ko-KR" altLang="en-US" sz="6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5373216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받은 메시지 전문 출력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7196642" cy="394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170080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최대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50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자 제거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980728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메시지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-&gt;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받은 메시지 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로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수정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8000" b="1" dirty="0" smtClean="0"/>
              <a:t>랜덤여행</a:t>
            </a:r>
            <a:endParaRPr lang="ko-KR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2000" y="461123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600" dirty="0" smtClean="0"/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	  </a:t>
            </a:r>
            <a:r>
              <a:rPr lang="ko-KR" altLang="en-US" sz="600" dirty="0" smtClean="0"/>
              <a:t>랜덤여행		</a:t>
            </a:r>
            <a:r>
              <a:rPr lang="en-US" altLang="ko-KR" sz="600" dirty="0" smtClean="0"/>
              <a:t>]</a:t>
            </a:r>
          </a:p>
          <a:p>
            <a:endParaRPr lang="en-US" altLang="ko-KR" sz="600" dirty="0" smtClean="0"/>
          </a:p>
          <a:p>
            <a:r>
              <a:rPr lang="en-US" altLang="ko-KR" sz="600" dirty="0" smtClean="0"/>
              <a:t>		********************************</a:t>
            </a:r>
          </a:p>
          <a:p>
            <a:endParaRPr lang="en-US" altLang="ko-KR" sz="600" dirty="0" smtClean="0"/>
          </a:p>
          <a:p>
            <a:r>
              <a:rPr lang="en-US" altLang="ko-KR" sz="600" dirty="0" smtClean="0"/>
              <a:t>		[1] </a:t>
            </a:r>
            <a:r>
              <a:rPr lang="ko-KR" altLang="en-US" sz="600" dirty="0" err="1" smtClean="0"/>
              <a:t>매칭</a:t>
            </a:r>
            <a:r>
              <a:rPr lang="ko-KR" altLang="en-US" sz="600" dirty="0" smtClean="0"/>
              <a:t> 상대 찾기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[2] </a:t>
            </a:r>
            <a:r>
              <a:rPr lang="ko-KR" altLang="en-US" sz="600" dirty="0" err="1" smtClean="0"/>
              <a:t>매칭</a:t>
            </a:r>
            <a:r>
              <a:rPr lang="ko-KR" altLang="en-US" sz="600" dirty="0" smtClean="0"/>
              <a:t> 상대 프로필 보기</a:t>
            </a:r>
          </a:p>
          <a:p>
            <a:r>
              <a:rPr lang="ko-KR" altLang="en-US" sz="600" dirty="0" smtClean="0"/>
              <a:t>		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[*] </a:t>
            </a:r>
            <a:r>
              <a:rPr lang="ko-KR" altLang="en-US" sz="600" dirty="0" err="1" smtClean="0"/>
              <a:t>메인화면으로</a:t>
            </a:r>
            <a:r>
              <a:rPr lang="ko-KR" altLang="en-US" sz="600" dirty="0" smtClean="0"/>
              <a:t> 돌아가기</a:t>
            </a:r>
          </a:p>
          <a:p>
            <a:endParaRPr lang="ko-KR" altLang="en-US" sz="600" dirty="0" smtClean="0"/>
          </a:p>
          <a:p>
            <a:r>
              <a:rPr lang="ko-KR" altLang="en-US" sz="600" dirty="0" smtClean="0"/>
              <a:t>		*********************************</a:t>
            </a:r>
          </a:p>
          <a:p>
            <a:r>
              <a:rPr lang="ko-KR" altLang="en-US" sz="600" dirty="0" smtClean="0"/>
              <a:t>		</a:t>
            </a:r>
            <a:r>
              <a:rPr lang="en-US" altLang="ko-KR" sz="600" dirty="0" smtClean="0"/>
              <a:t>[  ] </a:t>
            </a:r>
            <a:r>
              <a:rPr lang="ko-KR" altLang="en-US" sz="600" dirty="0" smtClean="0"/>
              <a:t>안의 번호를 입력하세요</a:t>
            </a:r>
            <a:r>
              <a:rPr lang="en-US" altLang="ko-KR" sz="600" dirty="0" smtClean="0"/>
              <a:t>.</a:t>
            </a:r>
          </a:p>
          <a:p>
            <a:r>
              <a:rPr lang="en-US" altLang="ko-KR" sz="600" dirty="0" smtClean="0"/>
              <a:t>		</a:t>
            </a:r>
            <a:r>
              <a:rPr lang="ko-KR" altLang="en-US" sz="600" dirty="0" smtClean="0"/>
              <a:t>선택 </a:t>
            </a:r>
            <a:r>
              <a:rPr lang="en-US" altLang="ko-KR" sz="600" dirty="0" smtClean="0"/>
              <a:t>: 1</a:t>
            </a:r>
          </a:p>
          <a:p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55435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8000" b="1" dirty="0" err="1" smtClean="0"/>
              <a:t>매칭</a:t>
            </a:r>
            <a:r>
              <a:rPr lang="ko-KR" altLang="en-US" sz="8000" b="1" dirty="0" smtClean="0"/>
              <a:t> 상대 찾기</a:t>
            </a:r>
            <a:endParaRPr lang="ko-KR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36096" y="3933056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500" dirty="0" smtClean="0"/>
          </a:p>
          <a:p>
            <a:r>
              <a:rPr lang="ko-KR" altLang="en-US" sz="500" dirty="0" smtClean="0"/>
              <a:t>			</a:t>
            </a:r>
            <a:r>
              <a:rPr lang="en-US" altLang="ko-KR" sz="500" dirty="0" smtClean="0"/>
              <a:t>====================================</a:t>
            </a:r>
          </a:p>
          <a:p>
            <a:r>
              <a:rPr lang="en-US" altLang="ko-KR" sz="500" dirty="0" smtClean="0"/>
              <a:t>					</a:t>
            </a:r>
            <a:r>
              <a:rPr lang="ko-KR" altLang="en-US" sz="500" dirty="0" err="1" smtClean="0"/>
              <a:t>매칭</a:t>
            </a:r>
            <a:r>
              <a:rPr lang="ko-KR" altLang="en-US" sz="500" dirty="0" smtClean="0"/>
              <a:t> 상대 찾기</a:t>
            </a:r>
          </a:p>
          <a:p>
            <a:r>
              <a:rPr lang="ko-KR" altLang="en-US" sz="500" dirty="0" smtClean="0"/>
              <a:t>			</a:t>
            </a:r>
            <a:r>
              <a:rPr lang="en-US" altLang="ko-KR" sz="500" dirty="0" smtClean="0"/>
              <a:t>====================================</a:t>
            </a:r>
          </a:p>
          <a:p>
            <a:endParaRPr lang="en-US" altLang="ko-KR" sz="500" dirty="0" smtClean="0"/>
          </a:p>
          <a:p>
            <a:r>
              <a:rPr lang="en-US" altLang="ko-KR" sz="500" dirty="0" smtClean="0"/>
              <a:t>			</a:t>
            </a:r>
          </a:p>
          <a:p>
            <a:r>
              <a:rPr lang="en-US" altLang="ko-KR" sz="500" dirty="0" smtClean="0"/>
              <a:t>			- </a:t>
            </a:r>
            <a:r>
              <a:rPr lang="ko-KR" altLang="en-US" sz="500" dirty="0" smtClean="0"/>
              <a:t>원하는 조건을 입력해주세요</a:t>
            </a:r>
            <a:r>
              <a:rPr lang="en-US" altLang="ko-KR" sz="500" dirty="0" smtClean="0"/>
              <a:t>.</a:t>
            </a:r>
          </a:p>
          <a:p>
            <a:r>
              <a:rPr lang="en-US" altLang="ko-KR" sz="500" dirty="0" smtClean="0"/>
              <a:t>			(</a:t>
            </a:r>
            <a:r>
              <a:rPr lang="ko-KR" altLang="en-US" sz="500" dirty="0" smtClean="0"/>
              <a:t>숫자 입력</a:t>
            </a:r>
            <a:r>
              <a:rPr lang="en-US" altLang="ko-KR" sz="500" dirty="0" smtClean="0"/>
              <a:t>, </a:t>
            </a:r>
            <a:r>
              <a:rPr lang="ko-KR" altLang="en-US" sz="500" dirty="0" smtClean="0"/>
              <a:t>무관 </a:t>
            </a:r>
            <a:r>
              <a:rPr lang="en-US" altLang="ko-KR" sz="500" dirty="0" smtClean="0"/>
              <a:t>: #)</a:t>
            </a:r>
          </a:p>
          <a:p>
            <a:endParaRPr lang="en-US" altLang="ko-KR" sz="500" dirty="0" smtClean="0"/>
          </a:p>
          <a:p>
            <a:r>
              <a:rPr lang="en-US" altLang="ko-KR" sz="500" dirty="0" smtClean="0"/>
              <a:t>			</a:t>
            </a:r>
            <a:r>
              <a:rPr lang="ko-KR" altLang="en-US" sz="500" dirty="0" smtClean="0"/>
              <a:t>최소 나이 </a:t>
            </a:r>
            <a:r>
              <a:rPr lang="en-US" altLang="ko-KR" sz="500" dirty="0" smtClean="0"/>
              <a:t>: </a:t>
            </a:r>
          </a:p>
          <a:p>
            <a:r>
              <a:rPr lang="en-US" altLang="ko-KR" sz="500" dirty="0" smtClean="0"/>
              <a:t>			</a:t>
            </a:r>
            <a:r>
              <a:rPr lang="ko-KR" altLang="en-US" sz="500" dirty="0" smtClean="0"/>
              <a:t>최대 나이 </a:t>
            </a:r>
            <a:r>
              <a:rPr lang="en-US" altLang="ko-KR" sz="500" dirty="0" smtClean="0"/>
              <a:t>: </a:t>
            </a:r>
          </a:p>
          <a:p>
            <a:endParaRPr lang="en-US" altLang="ko-KR" sz="500" dirty="0" smtClean="0"/>
          </a:p>
          <a:p>
            <a:r>
              <a:rPr lang="en-US" altLang="ko-KR" sz="500" dirty="0" smtClean="0"/>
              <a:t>			- </a:t>
            </a:r>
            <a:r>
              <a:rPr lang="ko-KR" altLang="en-US" sz="500" dirty="0" smtClean="0"/>
              <a:t>원하는 성별을 입력해주세요</a:t>
            </a:r>
            <a:r>
              <a:rPr lang="en-US" altLang="ko-KR" sz="500" dirty="0" smtClean="0"/>
              <a:t>.</a:t>
            </a:r>
          </a:p>
          <a:p>
            <a:r>
              <a:rPr lang="en-US" altLang="ko-KR" sz="500" dirty="0" smtClean="0"/>
              <a:t>			(</a:t>
            </a:r>
            <a:r>
              <a:rPr lang="ko-KR" altLang="en-US" sz="500" dirty="0" smtClean="0"/>
              <a:t>남자 </a:t>
            </a:r>
            <a:r>
              <a:rPr lang="en-US" altLang="ko-KR" sz="500" dirty="0" smtClean="0"/>
              <a:t>: 1, </a:t>
            </a:r>
            <a:r>
              <a:rPr lang="ko-KR" altLang="en-US" sz="500" dirty="0" smtClean="0"/>
              <a:t>여자 </a:t>
            </a:r>
            <a:r>
              <a:rPr lang="en-US" altLang="ko-KR" sz="500" dirty="0" smtClean="0"/>
              <a:t>: 2, </a:t>
            </a:r>
            <a:r>
              <a:rPr lang="ko-KR" altLang="en-US" sz="500" dirty="0" smtClean="0"/>
              <a:t>무관 </a:t>
            </a:r>
            <a:r>
              <a:rPr lang="en-US" altLang="ko-KR" sz="500" dirty="0" smtClean="0"/>
              <a:t>: #)</a:t>
            </a:r>
          </a:p>
          <a:p>
            <a:r>
              <a:rPr lang="en-US" altLang="ko-KR" sz="500" dirty="0" smtClean="0"/>
              <a:t>			</a:t>
            </a:r>
            <a:r>
              <a:rPr lang="ko-KR" altLang="en-US" sz="500" dirty="0" smtClean="0"/>
              <a:t>입력 </a:t>
            </a:r>
            <a:r>
              <a:rPr lang="en-US" altLang="ko-KR" sz="500" dirty="0" smtClean="0"/>
              <a:t>:						</a:t>
            </a:r>
          </a:p>
          <a:p>
            <a:r>
              <a:rPr lang="en-US" altLang="ko-KR" sz="500" dirty="0" smtClean="0"/>
              <a:t>			</a:t>
            </a:r>
          </a:p>
          <a:p>
            <a:endParaRPr lang="en-US" altLang="ko-KR" sz="500" dirty="0" smtClean="0"/>
          </a:p>
          <a:p>
            <a:r>
              <a:rPr lang="en-US" altLang="ko-KR" sz="500" dirty="0" smtClean="0"/>
              <a:t>			====================================</a:t>
            </a:r>
          </a:p>
          <a:p>
            <a:endParaRPr lang="en-US" altLang="ko-KR" sz="500" dirty="0" smtClean="0"/>
          </a:p>
          <a:p>
            <a:r>
              <a:rPr lang="en-US" altLang="ko-KR" sz="500" dirty="0" smtClean="0"/>
              <a:t>			</a:t>
            </a:r>
            <a:r>
              <a:rPr lang="ko-KR" altLang="en-US" sz="500" dirty="0" err="1" smtClean="0"/>
              <a:t>매칭</a:t>
            </a:r>
            <a:r>
              <a:rPr lang="ko-KR" altLang="en-US" sz="500" dirty="0" smtClean="0"/>
              <a:t> 상대를 </a:t>
            </a:r>
            <a:r>
              <a:rPr lang="ko-KR" altLang="en-US" sz="500" dirty="0" err="1" smtClean="0"/>
              <a:t>찾고있습니다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...</a:t>
            </a:r>
          </a:p>
          <a:p>
            <a:endParaRPr lang="en-US" altLang="ko-KR" sz="500" dirty="0" smtClean="0"/>
          </a:p>
          <a:p>
            <a:r>
              <a:rPr lang="en-US" altLang="ko-KR" sz="500" dirty="0" smtClean="0"/>
              <a:t>			</a:t>
            </a:r>
            <a:r>
              <a:rPr lang="ko-KR" altLang="en-US" sz="500" dirty="0" err="1" smtClean="0"/>
              <a:t>매칭</a:t>
            </a:r>
            <a:r>
              <a:rPr lang="ko-KR" altLang="en-US" sz="500" dirty="0" smtClean="0"/>
              <a:t> 상대를 찾았습니다</a:t>
            </a:r>
            <a:r>
              <a:rPr lang="en-US" altLang="ko-KR" sz="500" dirty="0" smtClean="0"/>
              <a:t>! </a:t>
            </a:r>
            <a:r>
              <a:rPr lang="ko-KR" altLang="en-US" sz="500" dirty="0" smtClean="0"/>
              <a:t>확인 하시려면 </a:t>
            </a:r>
            <a:r>
              <a:rPr lang="en-US" altLang="ko-KR" sz="500" dirty="0" smtClean="0"/>
              <a:t>ENTER</a:t>
            </a:r>
            <a:r>
              <a:rPr lang="ko-KR" altLang="en-US" sz="500" dirty="0" smtClean="0"/>
              <a:t>를 눌러주세요</a:t>
            </a:r>
            <a:r>
              <a:rPr lang="en-US" altLang="ko-KR" sz="500" dirty="0" smtClean="0"/>
              <a:t>.</a:t>
            </a:r>
            <a:endParaRPr lang="en-US" altLang="ko-KR" sz="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5854968" cy="373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040" y="386104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================================================</a:t>
            </a:r>
          </a:p>
          <a:p>
            <a:r>
              <a:rPr lang="en-US" altLang="ko-KR" sz="400" dirty="0" smtClean="0"/>
              <a:t>				   	       	  </a:t>
            </a:r>
            <a:r>
              <a:rPr lang="ko-KR" altLang="en-US" sz="400" dirty="0" err="1" smtClean="0"/>
              <a:t>매칭</a:t>
            </a:r>
            <a:r>
              <a:rPr lang="ko-KR" altLang="en-US" sz="400" dirty="0" smtClean="0"/>
              <a:t> 상대 목록</a:t>
            </a:r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================================================</a:t>
            </a:r>
          </a:p>
          <a:p>
            <a:r>
              <a:rPr lang="en-US" altLang="ko-KR" sz="400" dirty="0" smtClean="0"/>
              <a:t>			 </a:t>
            </a:r>
            <a:r>
              <a:rPr lang="ko-KR" altLang="en-US" sz="400" dirty="0" smtClean="0"/>
              <a:t>번호	아이디	   생년      성별     날짜               공통 테마</a:t>
            </a:r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================================================</a:t>
            </a:r>
          </a:p>
          <a:p>
            <a:r>
              <a:rPr lang="en-US" altLang="ko-KR" sz="400" dirty="0" smtClean="0"/>
              <a:t>			  [1]	AAA024	   1995      </a:t>
            </a:r>
            <a:r>
              <a:rPr lang="ko-KR" altLang="en-US" sz="400" dirty="0" smtClean="0"/>
              <a:t>여       </a:t>
            </a:r>
            <a:r>
              <a:rPr lang="en-US" altLang="ko-KR" sz="400" dirty="0" smtClean="0"/>
              <a:t>2019-03-07     </a:t>
            </a:r>
            <a:r>
              <a:rPr lang="ko-KR" altLang="en-US" sz="400" dirty="0" smtClean="0"/>
              <a:t>카페</a:t>
            </a:r>
            <a:r>
              <a:rPr lang="en-US" altLang="ko-KR" sz="400" dirty="0" smtClean="0"/>
              <a:t>, </a:t>
            </a:r>
            <a:r>
              <a:rPr lang="ko-KR" altLang="en-US" sz="400" dirty="0" err="1" smtClean="0"/>
              <a:t>맛집</a:t>
            </a:r>
            <a:r>
              <a:rPr lang="en-US" altLang="ko-KR" sz="400" dirty="0" smtClean="0"/>
              <a:t>, </a:t>
            </a:r>
            <a:r>
              <a:rPr lang="ko-KR" altLang="en-US" sz="400" dirty="0" err="1" smtClean="0"/>
              <a:t>액티비티</a:t>
            </a:r>
            <a:endParaRPr lang="ko-KR" altLang="en-US" sz="400" dirty="0" smtClean="0"/>
          </a:p>
          <a:p>
            <a:r>
              <a:rPr lang="ko-KR" altLang="en-US" sz="400" dirty="0" smtClean="0"/>
              <a:t>				         	           	            </a:t>
            </a:r>
            <a:r>
              <a:rPr lang="en-US" altLang="ko-KR" sz="400" dirty="0" smtClean="0"/>
              <a:t>2019-03-08     </a:t>
            </a:r>
            <a:r>
              <a:rPr lang="ko-KR" altLang="en-US" sz="400" dirty="0" smtClean="0"/>
              <a:t>명소</a:t>
            </a:r>
            <a:r>
              <a:rPr lang="en-US" altLang="ko-KR" sz="400" dirty="0" smtClean="0"/>
              <a:t>, </a:t>
            </a:r>
            <a:r>
              <a:rPr lang="ko-KR" altLang="en-US" sz="400" dirty="0" err="1" smtClean="0"/>
              <a:t>맛집</a:t>
            </a:r>
            <a:endParaRPr lang="ko-KR" altLang="en-US" sz="400" dirty="0" smtClean="0"/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---------------------------------------------------------------------------------------</a:t>
            </a:r>
          </a:p>
          <a:p>
            <a:r>
              <a:rPr lang="en-US" altLang="ko-KR" sz="400" dirty="0" smtClean="0"/>
              <a:t>			  [2]	BBB3242    2000      </a:t>
            </a:r>
            <a:r>
              <a:rPr lang="ko-KR" altLang="en-US" sz="400" dirty="0" smtClean="0"/>
              <a:t>남       </a:t>
            </a:r>
            <a:r>
              <a:rPr lang="en-US" altLang="ko-KR" sz="400" dirty="0" smtClean="0"/>
              <a:t>2019-03-08      </a:t>
            </a:r>
            <a:r>
              <a:rPr lang="ko-KR" altLang="en-US" sz="400" dirty="0" smtClean="0"/>
              <a:t>카페</a:t>
            </a:r>
            <a:r>
              <a:rPr lang="en-US" altLang="ko-KR" sz="400" dirty="0" smtClean="0"/>
              <a:t>, </a:t>
            </a:r>
            <a:r>
              <a:rPr lang="ko-KR" altLang="en-US" sz="400" dirty="0" smtClean="0"/>
              <a:t>숙소</a:t>
            </a:r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---------------------------------------------------------------------------------------</a:t>
            </a:r>
          </a:p>
          <a:p>
            <a:r>
              <a:rPr lang="en-US" altLang="ko-KR" sz="400" dirty="0" smtClean="0"/>
              <a:t>			  [3]	CCC21	   1988      </a:t>
            </a:r>
            <a:r>
              <a:rPr lang="ko-KR" altLang="en-US" sz="400" dirty="0" smtClean="0"/>
              <a:t>남       </a:t>
            </a:r>
            <a:r>
              <a:rPr lang="en-US" altLang="ko-KR" sz="400" dirty="0" smtClean="0"/>
              <a:t>2019-03-06      </a:t>
            </a:r>
            <a:r>
              <a:rPr lang="ko-KR" altLang="en-US" sz="400" dirty="0" smtClean="0"/>
              <a:t>카페</a:t>
            </a:r>
            <a:r>
              <a:rPr lang="en-US" altLang="ko-KR" sz="400" dirty="0" smtClean="0"/>
              <a:t>, </a:t>
            </a:r>
            <a:r>
              <a:rPr lang="ko-KR" altLang="en-US" sz="400" dirty="0" err="1" smtClean="0"/>
              <a:t>맛집</a:t>
            </a:r>
            <a:endParaRPr lang="ko-KR" altLang="en-US" sz="400" dirty="0" smtClean="0"/>
          </a:p>
          <a:p>
            <a:r>
              <a:rPr lang="ko-KR" altLang="en-US" sz="400" dirty="0" smtClean="0"/>
              <a:t>						            </a:t>
            </a:r>
            <a:r>
              <a:rPr lang="en-US" altLang="ko-KR" sz="400" dirty="0" smtClean="0"/>
              <a:t>2019-03-07      </a:t>
            </a:r>
            <a:r>
              <a:rPr lang="ko-KR" altLang="en-US" sz="400" dirty="0" smtClean="0"/>
              <a:t>명소</a:t>
            </a:r>
            <a:r>
              <a:rPr lang="en-US" altLang="ko-KR" sz="400" dirty="0" smtClean="0"/>
              <a:t>, </a:t>
            </a:r>
            <a:r>
              <a:rPr lang="ko-KR" altLang="en-US" sz="400" dirty="0" err="1" smtClean="0"/>
              <a:t>맛집</a:t>
            </a:r>
            <a:r>
              <a:rPr lang="en-US" altLang="ko-KR" sz="400" dirty="0" smtClean="0"/>
              <a:t>, </a:t>
            </a:r>
            <a:r>
              <a:rPr lang="ko-KR" altLang="en-US" sz="400" dirty="0" smtClean="0"/>
              <a:t>숙소</a:t>
            </a:r>
          </a:p>
          <a:p>
            <a:r>
              <a:rPr lang="ko-KR" altLang="en-US" sz="400" dirty="0" smtClean="0"/>
              <a:t>					  	            </a:t>
            </a:r>
            <a:r>
              <a:rPr lang="en-US" altLang="ko-KR" sz="400" dirty="0" smtClean="0"/>
              <a:t>2019-03-08      </a:t>
            </a:r>
            <a:r>
              <a:rPr lang="ko-KR" altLang="en-US" sz="400" dirty="0" err="1" smtClean="0"/>
              <a:t>액티비티</a:t>
            </a:r>
            <a:r>
              <a:rPr lang="en-US" altLang="ko-KR" sz="400" dirty="0" smtClean="0"/>
              <a:t>, </a:t>
            </a:r>
            <a:r>
              <a:rPr lang="ko-KR" altLang="en-US" sz="400" dirty="0" smtClean="0"/>
              <a:t>카페</a:t>
            </a:r>
            <a:r>
              <a:rPr lang="en-US" altLang="ko-KR" sz="400" dirty="0" smtClean="0"/>
              <a:t>, </a:t>
            </a:r>
            <a:r>
              <a:rPr lang="ko-KR" altLang="en-US" sz="400" dirty="0" smtClean="0"/>
              <a:t>숙소</a:t>
            </a:r>
          </a:p>
          <a:p>
            <a:r>
              <a:rPr lang="ko-KR" altLang="en-US" sz="400" dirty="0" smtClean="0"/>
              <a:t>						            </a:t>
            </a:r>
            <a:r>
              <a:rPr lang="en-US" altLang="ko-KR" sz="400" dirty="0" smtClean="0"/>
              <a:t>2019-03-09      </a:t>
            </a:r>
            <a:r>
              <a:rPr lang="ko-KR" altLang="en-US" sz="400" dirty="0" err="1" smtClean="0"/>
              <a:t>액티비티</a:t>
            </a:r>
            <a:r>
              <a:rPr lang="en-US" altLang="ko-KR" sz="400" dirty="0" smtClean="0"/>
              <a:t>, </a:t>
            </a:r>
            <a:r>
              <a:rPr lang="ko-KR" altLang="en-US" sz="400" dirty="0" smtClean="0"/>
              <a:t>명소 </a:t>
            </a:r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---------------------------------------------------------------------------------------</a:t>
            </a:r>
          </a:p>
          <a:p>
            <a:r>
              <a:rPr lang="en-US" altLang="ko-KR" sz="400" dirty="0" smtClean="0"/>
              <a:t>			[*] </a:t>
            </a:r>
            <a:r>
              <a:rPr lang="ko-KR" altLang="en-US" sz="400" dirty="0" smtClean="0"/>
              <a:t>메뉴선택 화면으로 돌아가기</a:t>
            </a:r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-------------------------------------------------------</a:t>
            </a:r>
          </a:p>
          <a:p>
            <a:r>
              <a:rPr lang="en-US" altLang="ko-KR" sz="400" dirty="0" smtClean="0"/>
              <a:t>			</a:t>
            </a:r>
            <a:r>
              <a:rPr lang="ko-KR" altLang="en-US" sz="400" dirty="0" err="1" smtClean="0"/>
              <a:t>매칭을</a:t>
            </a:r>
            <a:r>
              <a:rPr lang="ko-KR" altLang="en-US" sz="400" dirty="0" smtClean="0"/>
              <a:t> 원하는 상대의 </a:t>
            </a:r>
            <a:r>
              <a:rPr lang="en-US" altLang="ko-KR" sz="400" dirty="0" smtClean="0"/>
              <a:t>[  ]</a:t>
            </a:r>
            <a:r>
              <a:rPr lang="ko-KR" altLang="en-US" sz="400" dirty="0" smtClean="0"/>
              <a:t>안의 번호를 입력하세요</a:t>
            </a:r>
            <a:r>
              <a:rPr lang="en-US" altLang="ko-KR" sz="400" dirty="0" smtClean="0"/>
              <a:t>.</a:t>
            </a:r>
          </a:p>
          <a:p>
            <a:r>
              <a:rPr lang="en-US" altLang="ko-KR" sz="400" dirty="0" smtClean="0"/>
              <a:t>			</a:t>
            </a:r>
            <a:r>
              <a:rPr lang="ko-KR" altLang="en-US" sz="400" dirty="0" smtClean="0"/>
              <a:t>선택 </a:t>
            </a:r>
            <a:r>
              <a:rPr lang="en-US" altLang="ko-KR" sz="400" dirty="0" smtClean="0"/>
              <a:t>: 1</a:t>
            </a:r>
          </a:p>
          <a:p>
            <a:r>
              <a:rPr lang="en-US" altLang="ko-KR" sz="400" dirty="0" smtClean="0"/>
              <a:t>			------------------------------------</a:t>
            </a:r>
          </a:p>
          <a:p>
            <a:r>
              <a:rPr lang="en-US" altLang="ko-KR" sz="400" dirty="0" smtClean="0"/>
              <a:t>			'AAA024'</a:t>
            </a:r>
            <a:r>
              <a:rPr lang="ko-KR" altLang="en-US" sz="400" dirty="0" smtClean="0"/>
              <a:t>님과 매칭되었습니다</a:t>
            </a:r>
            <a:r>
              <a:rPr lang="en-US" altLang="ko-KR" sz="400" dirty="0" smtClean="0"/>
              <a:t>.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			[0] </a:t>
            </a:r>
            <a:r>
              <a:rPr lang="ko-KR" altLang="en-US" sz="400" dirty="0" err="1" smtClean="0"/>
              <a:t>매칭</a:t>
            </a:r>
            <a:r>
              <a:rPr lang="ko-KR" altLang="en-US" sz="400" dirty="0" smtClean="0"/>
              <a:t> 일정표 보기</a:t>
            </a:r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[#] </a:t>
            </a:r>
            <a:r>
              <a:rPr lang="ko-KR" altLang="en-US" sz="400" dirty="0" smtClean="0"/>
              <a:t>상대 프로필 보기</a:t>
            </a:r>
          </a:p>
          <a:p>
            <a:r>
              <a:rPr lang="ko-KR" altLang="en-US" sz="400" dirty="0" smtClean="0"/>
              <a:t>			</a:t>
            </a:r>
            <a:r>
              <a:rPr lang="en-US" altLang="ko-KR" sz="400" dirty="0" smtClean="0"/>
              <a:t>-------------------------------------</a:t>
            </a:r>
          </a:p>
          <a:p>
            <a:r>
              <a:rPr lang="en-US" altLang="ko-KR" sz="400" dirty="0" smtClean="0"/>
              <a:t>			[  ]</a:t>
            </a:r>
            <a:r>
              <a:rPr lang="ko-KR" altLang="en-US" sz="400" dirty="0" smtClean="0"/>
              <a:t>안의 번호를 입력해주세요</a:t>
            </a:r>
            <a:r>
              <a:rPr lang="en-US" altLang="ko-KR" sz="400" dirty="0" smtClean="0"/>
              <a:t>.</a:t>
            </a:r>
          </a:p>
          <a:p>
            <a:r>
              <a:rPr lang="en-US" altLang="ko-KR" sz="400" dirty="0" smtClean="0"/>
              <a:t>			</a:t>
            </a:r>
            <a:r>
              <a:rPr lang="ko-KR" altLang="en-US" sz="400" dirty="0" smtClean="0"/>
              <a:t>선택 </a:t>
            </a:r>
            <a:r>
              <a:rPr lang="en-US" altLang="ko-KR" sz="400" dirty="0" smtClean="0"/>
              <a:t>:  #</a:t>
            </a:r>
            <a:endParaRPr lang="ko-KR" altLang="en-US" sz="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6618675" cy="460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15816" y="422108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상대 프로필 확인 </a:t>
            </a:r>
            <a:r>
              <a:rPr lang="ko-KR" altLang="en-US" dirty="0" err="1" smtClean="0">
                <a:solidFill>
                  <a:srgbClr val="FF0000"/>
                </a:solidFill>
              </a:rPr>
              <a:t>으로</a:t>
            </a:r>
            <a:r>
              <a:rPr lang="ko-KR" altLang="en-US" dirty="0" smtClean="0">
                <a:solidFill>
                  <a:srgbClr val="FF0000"/>
                </a:solidFill>
              </a:rPr>
              <a:t> 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3711" y="6237312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[2</a:t>
            </a:r>
            <a:r>
              <a:rPr lang="ko-KR" altLang="en-US" dirty="0" smtClean="0"/>
              <a:t>번을 누를 경우 회원가</a:t>
            </a:r>
            <a:r>
              <a:rPr lang="ko-KR" altLang="en-US" dirty="0"/>
              <a:t>입</a:t>
            </a:r>
            <a:r>
              <a:rPr lang="ko-KR" altLang="en-US" dirty="0" smtClean="0"/>
              <a:t> 화면 출력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404664"/>
            <a:ext cx="9229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283968" y="551723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로그인 페이지로 가시려면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9952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300" dirty="0" smtClean="0"/>
          </a:p>
          <a:p>
            <a:r>
              <a:rPr lang="ko-KR" altLang="en-US" sz="300" dirty="0" smtClean="0"/>
              <a:t>		********************************</a:t>
            </a:r>
          </a:p>
          <a:p>
            <a:r>
              <a:rPr lang="ko-KR" altLang="en-US" sz="300" dirty="0" smtClean="0"/>
              <a:t>		        매칭된 상대 프로필</a:t>
            </a:r>
          </a:p>
          <a:p>
            <a:r>
              <a:rPr lang="ko-KR" altLang="en-US" sz="300" dirty="0" smtClean="0"/>
              <a:t>		********************************</a:t>
            </a:r>
          </a:p>
          <a:p>
            <a:endParaRPr lang="ko-KR" altLang="en-US" sz="300" dirty="0" smtClean="0"/>
          </a:p>
          <a:p>
            <a:r>
              <a:rPr lang="ko-KR" altLang="en-US" sz="300" dirty="0" smtClean="0"/>
              <a:t>		</a:t>
            </a:r>
            <a:r>
              <a:rPr lang="en-US" altLang="ko-KR" sz="300" dirty="0" smtClean="0"/>
              <a:t>- </a:t>
            </a:r>
            <a:r>
              <a:rPr lang="ko-KR" altLang="en-US" sz="300" dirty="0" smtClean="0"/>
              <a:t>아이디 </a:t>
            </a:r>
            <a:r>
              <a:rPr lang="en-US" altLang="ko-KR" sz="300" dirty="0" smtClean="0"/>
              <a:t>: BABO772</a:t>
            </a:r>
          </a:p>
          <a:p>
            <a:r>
              <a:rPr lang="en-US" altLang="ko-KR" sz="300" dirty="0" smtClean="0"/>
              <a:t>		- </a:t>
            </a:r>
            <a:r>
              <a:rPr lang="ko-KR" altLang="en-US" sz="300" dirty="0" smtClean="0"/>
              <a:t>이름 </a:t>
            </a:r>
            <a:r>
              <a:rPr lang="en-US" altLang="ko-KR" sz="300" dirty="0" smtClean="0"/>
              <a:t>: </a:t>
            </a:r>
            <a:r>
              <a:rPr lang="ko-KR" altLang="en-US" sz="300" dirty="0" smtClean="0"/>
              <a:t>김정아</a:t>
            </a:r>
          </a:p>
          <a:p>
            <a:r>
              <a:rPr lang="ko-KR" altLang="en-US" sz="300" dirty="0" smtClean="0"/>
              <a:t>		</a:t>
            </a:r>
            <a:r>
              <a:rPr lang="en-US" altLang="ko-KR" sz="300" dirty="0" smtClean="0"/>
              <a:t>- </a:t>
            </a:r>
            <a:r>
              <a:rPr lang="ko-KR" altLang="en-US" sz="300" dirty="0" smtClean="0"/>
              <a:t>생년 </a:t>
            </a:r>
            <a:r>
              <a:rPr lang="en-US" altLang="ko-KR" sz="300" dirty="0" smtClean="0"/>
              <a:t>: 1963</a:t>
            </a:r>
          </a:p>
          <a:p>
            <a:r>
              <a:rPr lang="en-US" altLang="ko-KR" sz="300" dirty="0" smtClean="0"/>
              <a:t>		- </a:t>
            </a:r>
            <a:r>
              <a:rPr lang="ko-KR" altLang="en-US" sz="300" dirty="0" smtClean="0"/>
              <a:t>성별 </a:t>
            </a:r>
            <a:r>
              <a:rPr lang="en-US" altLang="ko-KR" sz="300" dirty="0" smtClean="0"/>
              <a:t>: </a:t>
            </a:r>
            <a:r>
              <a:rPr lang="ko-KR" altLang="en-US" sz="300" dirty="0" smtClean="0"/>
              <a:t>여</a:t>
            </a:r>
          </a:p>
          <a:p>
            <a:r>
              <a:rPr lang="ko-KR" altLang="en-US" sz="300" dirty="0" smtClean="0"/>
              <a:t>		</a:t>
            </a:r>
            <a:r>
              <a:rPr lang="en-US" altLang="ko-KR" sz="300" dirty="0" smtClean="0"/>
              <a:t>- </a:t>
            </a:r>
            <a:r>
              <a:rPr lang="ko-KR" altLang="en-US" sz="300" dirty="0" smtClean="0"/>
              <a:t>공통테마 </a:t>
            </a:r>
            <a:r>
              <a:rPr lang="en-US" altLang="ko-KR" sz="300" dirty="0" smtClean="0"/>
              <a:t>: </a:t>
            </a:r>
          </a:p>
          <a:p>
            <a:r>
              <a:rPr lang="en-US" altLang="ko-KR" sz="300" dirty="0" smtClean="0"/>
              <a:t>		  </a:t>
            </a:r>
            <a:r>
              <a:rPr lang="ko-KR" altLang="en-US" sz="300" dirty="0" smtClean="0"/>
              <a:t>카페</a:t>
            </a:r>
            <a:r>
              <a:rPr lang="en-US" altLang="ko-KR" sz="300" dirty="0" smtClean="0"/>
              <a:t>, </a:t>
            </a:r>
            <a:r>
              <a:rPr lang="ko-KR" altLang="en-US" sz="300" dirty="0" err="1" smtClean="0"/>
              <a:t>맛집</a:t>
            </a:r>
            <a:r>
              <a:rPr lang="en-US" altLang="ko-KR" sz="300" dirty="0" smtClean="0"/>
              <a:t>, </a:t>
            </a:r>
            <a:r>
              <a:rPr lang="ko-KR" altLang="en-US" sz="300" dirty="0" err="1" smtClean="0"/>
              <a:t>액티비티</a:t>
            </a:r>
            <a:r>
              <a:rPr lang="en-US" altLang="ko-KR" sz="300" dirty="0" smtClean="0"/>
              <a:t>, </a:t>
            </a:r>
            <a:r>
              <a:rPr lang="ko-KR" altLang="en-US" sz="300" dirty="0" smtClean="0"/>
              <a:t>명소</a:t>
            </a:r>
          </a:p>
          <a:p>
            <a:endParaRPr lang="ko-KR" altLang="en-US" sz="300" dirty="0" smtClean="0"/>
          </a:p>
          <a:p>
            <a:r>
              <a:rPr lang="ko-KR" altLang="en-US" sz="300" dirty="0" smtClean="0"/>
              <a:t>		********************************</a:t>
            </a:r>
          </a:p>
          <a:p>
            <a:r>
              <a:rPr lang="ko-KR" altLang="en-US" sz="300" dirty="0" smtClean="0"/>
              <a:t>		</a:t>
            </a:r>
            <a:r>
              <a:rPr lang="en-US" altLang="ko-KR" sz="300" dirty="0" smtClean="0"/>
              <a:t>[1] </a:t>
            </a:r>
            <a:r>
              <a:rPr lang="ko-KR" altLang="en-US" sz="300" dirty="0" err="1" smtClean="0"/>
              <a:t>매칭</a:t>
            </a:r>
            <a:r>
              <a:rPr lang="ko-KR" altLang="en-US" sz="300" dirty="0" smtClean="0"/>
              <a:t> 일정표 보기</a:t>
            </a:r>
          </a:p>
          <a:p>
            <a:r>
              <a:rPr lang="ko-KR" altLang="en-US" sz="300" dirty="0" smtClean="0"/>
              <a:t>		</a:t>
            </a:r>
            <a:r>
              <a:rPr lang="en-US" altLang="ko-KR" sz="300" dirty="0" smtClean="0"/>
              <a:t>[2] </a:t>
            </a:r>
            <a:r>
              <a:rPr lang="ko-KR" altLang="en-US" sz="300" dirty="0" smtClean="0"/>
              <a:t>메시지 보내기</a:t>
            </a:r>
          </a:p>
          <a:p>
            <a:r>
              <a:rPr lang="ko-KR" altLang="en-US" sz="300" dirty="0" smtClean="0"/>
              <a:t>		</a:t>
            </a:r>
          </a:p>
          <a:p>
            <a:r>
              <a:rPr lang="ko-KR" altLang="en-US" sz="300" dirty="0" smtClean="0"/>
              <a:t>		</a:t>
            </a:r>
            <a:r>
              <a:rPr lang="en-US" altLang="ko-KR" sz="300" dirty="0" smtClean="0"/>
              <a:t>[*] </a:t>
            </a:r>
            <a:r>
              <a:rPr lang="ko-KR" altLang="en-US" sz="300" dirty="0" err="1" smtClean="0"/>
              <a:t>메인화면으로</a:t>
            </a:r>
            <a:r>
              <a:rPr lang="ko-KR" altLang="en-US" sz="300" dirty="0" smtClean="0"/>
              <a:t> 돌아가기</a:t>
            </a:r>
          </a:p>
          <a:p>
            <a:r>
              <a:rPr lang="ko-KR" altLang="en-US" sz="300" dirty="0" smtClean="0"/>
              <a:t>		</a:t>
            </a:r>
            <a:r>
              <a:rPr lang="en-US" altLang="ko-KR" sz="300" dirty="0" smtClean="0"/>
              <a:t>--------------------------------------</a:t>
            </a:r>
          </a:p>
          <a:p>
            <a:r>
              <a:rPr lang="en-US" altLang="ko-KR" sz="300" dirty="0" smtClean="0"/>
              <a:t>		[  ] </a:t>
            </a:r>
            <a:r>
              <a:rPr lang="ko-KR" altLang="en-US" sz="300" dirty="0" smtClean="0"/>
              <a:t>안의 번호를 입력하세요</a:t>
            </a:r>
            <a:r>
              <a:rPr lang="en-US" altLang="ko-KR" sz="300" dirty="0" smtClean="0"/>
              <a:t>.</a:t>
            </a:r>
          </a:p>
          <a:p>
            <a:r>
              <a:rPr lang="en-US" altLang="ko-KR" sz="300" dirty="0" smtClean="0"/>
              <a:t>		</a:t>
            </a:r>
            <a:r>
              <a:rPr lang="ko-KR" altLang="en-US" sz="300" dirty="0" smtClean="0"/>
              <a:t>선택 </a:t>
            </a:r>
            <a:r>
              <a:rPr lang="en-US" altLang="ko-KR" sz="300" dirty="0" smtClean="0"/>
              <a:t>: 1</a:t>
            </a:r>
          </a:p>
          <a:p>
            <a:endParaRPr lang="en-US" altLang="ko-KR" sz="300" dirty="0" smtClean="0"/>
          </a:p>
          <a:p>
            <a:endParaRPr lang="en-US" altLang="ko-KR" sz="300" dirty="0" smtClean="0"/>
          </a:p>
          <a:p>
            <a:endParaRPr lang="en-US" altLang="ko-KR" sz="300" dirty="0" smtClean="0"/>
          </a:p>
          <a:p>
            <a:endParaRPr lang="en-US" altLang="ko-KR" sz="300" dirty="0" smtClean="0"/>
          </a:p>
          <a:p>
            <a:endParaRPr lang="en-US" altLang="ko-KR" sz="300" dirty="0" smtClean="0"/>
          </a:p>
          <a:p>
            <a:endParaRPr lang="en-US" altLang="ko-KR" sz="300" dirty="0" smtClean="0"/>
          </a:p>
          <a:p>
            <a:endParaRPr lang="en-US" altLang="ko-KR" sz="300" dirty="0" smtClean="0"/>
          </a:p>
          <a:p>
            <a:endParaRPr lang="en-US" altLang="ko-KR" sz="300" dirty="0" smtClean="0"/>
          </a:p>
          <a:p>
            <a:endParaRPr lang="en-US" altLang="ko-KR" sz="300" dirty="0" smtClean="0"/>
          </a:p>
          <a:p>
            <a:endParaRPr lang="en-US" altLang="ko-KR" sz="3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524728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92080" y="1196752"/>
            <a:ext cx="4572000" cy="42165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400" dirty="0" smtClean="0"/>
          </a:p>
          <a:p>
            <a:r>
              <a:rPr lang="ko-KR" altLang="en-US" sz="400" dirty="0" smtClean="0"/>
              <a:t>	     			  </a:t>
            </a:r>
            <a:r>
              <a:rPr lang="en-US" altLang="ko-KR" sz="400" dirty="0" smtClean="0"/>
              <a:t>[   </a:t>
            </a:r>
            <a:r>
              <a:rPr lang="ko-KR" altLang="en-US" sz="400" dirty="0" err="1" smtClean="0"/>
              <a:t>매칭</a:t>
            </a:r>
            <a:r>
              <a:rPr lang="ko-KR" altLang="en-US" sz="400" dirty="0" smtClean="0"/>
              <a:t> 상대 일정표   </a:t>
            </a:r>
            <a:r>
              <a:rPr lang="en-US" altLang="ko-KR" sz="400" dirty="0" smtClean="0"/>
              <a:t>]</a:t>
            </a:r>
          </a:p>
          <a:p>
            <a:endParaRPr lang="en-US" altLang="ko-KR" sz="400" dirty="0" smtClean="0"/>
          </a:p>
          <a:p>
            <a:r>
              <a:rPr lang="ko-KR" altLang="en-US" sz="400" dirty="0" smtClean="0"/>
              <a:t>홍길동 회원님과 아무개 회원님의 일정이 매칭되었습니다</a:t>
            </a:r>
            <a:r>
              <a:rPr lang="en-US" altLang="ko-KR" sz="400" dirty="0" smtClean="0"/>
              <a:t>.(</a:t>
            </a:r>
            <a:r>
              <a:rPr lang="ko-KR" altLang="en-US" sz="400" dirty="0" err="1" smtClean="0"/>
              <a:t>매칭</a:t>
            </a:r>
            <a:r>
              <a:rPr lang="ko-KR" altLang="en-US" sz="400" dirty="0" smtClean="0"/>
              <a:t> 테마 </a:t>
            </a:r>
            <a:r>
              <a:rPr lang="en-US" altLang="ko-KR" sz="400" dirty="0" smtClean="0"/>
              <a:t>: </a:t>
            </a:r>
            <a:r>
              <a:rPr lang="ko-KR" altLang="en-US" sz="400" dirty="0" err="1" smtClean="0"/>
              <a:t>맛집</a:t>
            </a:r>
            <a:r>
              <a:rPr lang="en-US" altLang="ko-KR" sz="400" dirty="0" smtClean="0"/>
              <a:t>, </a:t>
            </a:r>
            <a:r>
              <a:rPr lang="ko-KR" altLang="en-US" sz="400" dirty="0" smtClean="0"/>
              <a:t>명소</a:t>
            </a:r>
            <a:r>
              <a:rPr lang="en-US" altLang="ko-KR" sz="400" dirty="0" smtClean="0"/>
              <a:t>, </a:t>
            </a:r>
            <a:r>
              <a:rPr lang="ko-KR" altLang="en-US" sz="400" dirty="0" smtClean="0"/>
              <a:t>카페</a:t>
            </a:r>
            <a:r>
              <a:rPr lang="en-US" altLang="ko-KR" sz="400" dirty="0" smtClean="0"/>
              <a:t>)</a:t>
            </a:r>
          </a:p>
          <a:p>
            <a:r>
              <a:rPr lang="en-US" altLang="ko-KR" sz="400" dirty="0" smtClean="0"/>
              <a:t>==============================	==============================</a:t>
            </a:r>
          </a:p>
          <a:p>
            <a:r>
              <a:rPr lang="en-US" altLang="ko-KR" sz="400" dirty="0" smtClean="0"/>
              <a:t>	[ </a:t>
            </a:r>
            <a:r>
              <a:rPr lang="ko-KR" altLang="en-US" sz="400" dirty="0" smtClean="0"/>
              <a:t>홍길동 회원님의 여행일정 </a:t>
            </a:r>
            <a:r>
              <a:rPr lang="en-US" altLang="ko-KR" sz="400" dirty="0" smtClean="0"/>
              <a:t>]			[ </a:t>
            </a:r>
            <a:r>
              <a:rPr lang="ko-KR" altLang="en-US" sz="400" dirty="0" smtClean="0"/>
              <a:t>아무개 회원님의 여행일정 </a:t>
            </a:r>
            <a:r>
              <a:rPr lang="en-US" altLang="ko-KR" sz="400" dirty="0" smtClean="0"/>
              <a:t>]		</a:t>
            </a:r>
          </a:p>
          <a:p>
            <a:r>
              <a:rPr lang="en-US" altLang="ko-KR" sz="400" dirty="0" smtClean="0"/>
              <a:t>	2019-03-06~2019-03-09			 2019-03-08~2019-03-10		</a:t>
            </a:r>
          </a:p>
          <a:p>
            <a:r>
              <a:rPr lang="en-US" altLang="ko-KR" sz="400" dirty="0" smtClean="0"/>
              <a:t>==============================	==============================</a:t>
            </a:r>
          </a:p>
          <a:p>
            <a:r>
              <a:rPr lang="en-US" altLang="ko-KR" sz="400" dirty="0" smtClean="0"/>
              <a:t>(1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2019-03-06	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항공	인천→제주</a:t>
            </a:r>
            <a:r>
              <a:rPr lang="en-US" altLang="ko-KR" sz="400" dirty="0" smtClean="0"/>
              <a:t>(JA001, 09:00)			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제주항공우주박물관</a:t>
            </a:r>
          </a:p>
          <a:p>
            <a:r>
              <a:rPr lang="en-US" altLang="ko-KR" sz="400" dirty="0" smtClean="0"/>
              <a:t>003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제주김만복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동문시장점</a:t>
            </a:r>
            <a:endParaRPr lang="ko-KR" altLang="en-US" sz="400" dirty="0" smtClean="0"/>
          </a:p>
          <a:p>
            <a:r>
              <a:rPr lang="en-US" altLang="ko-KR" sz="400" dirty="0" smtClean="0"/>
              <a:t>004	</a:t>
            </a:r>
            <a:r>
              <a:rPr lang="ko-KR" altLang="en-US" sz="400" dirty="0" smtClean="0"/>
              <a:t>숙박	제주 </a:t>
            </a:r>
            <a:r>
              <a:rPr lang="ko-KR" altLang="en-US" sz="400" dirty="0" err="1" smtClean="0"/>
              <a:t>해비치</a:t>
            </a:r>
            <a:r>
              <a:rPr lang="ko-KR" altLang="en-US" sz="400" dirty="0" smtClean="0"/>
              <a:t> 컨트리클럽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</a:t>
            </a:r>
          </a:p>
          <a:p>
            <a:r>
              <a:rPr lang="en-US" altLang="ko-KR" sz="400" dirty="0" smtClean="0"/>
              <a:t>(2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2019-03-07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ko-KR" altLang="en-US" sz="400" dirty="0" smtClean="0"/>
              <a:t>번호	항목	주요일정			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춘심이네 본점</a:t>
            </a:r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</a:t>
            </a:r>
            <a:r>
              <a:rPr lang="ko-KR" altLang="en-US" sz="400" dirty="0" err="1" smtClean="0"/>
              <a:t>제주공룡랜드</a:t>
            </a:r>
            <a:endParaRPr lang="ko-KR" altLang="en-US" sz="400" dirty="0" smtClean="0"/>
          </a:p>
          <a:p>
            <a:r>
              <a:rPr lang="en-US" altLang="ko-KR" sz="400" dirty="0" smtClean="0"/>
              <a:t>003	</a:t>
            </a:r>
            <a:r>
              <a:rPr lang="ko-KR" altLang="en-US" sz="400" dirty="0" smtClean="0"/>
              <a:t>숙박	</a:t>
            </a:r>
            <a:r>
              <a:rPr lang="ko-KR" altLang="en-US" sz="400" dirty="0" err="1" smtClean="0"/>
              <a:t>호텔테디밸리제주</a:t>
            </a:r>
            <a:r>
              <a:rPr lang="ko-KR" altLang="en-US" sz="400" dirty="0" smtClean="0"/>
              <a:t>			</a:t>
            </a:r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	==============================</a:t>
            </a:r>
          </a:p>
          <a:p>
            <a:r>
              <a:rPr lang="en-US" altLang="ko-KR" sz="400" dirty="0" smtClean="0"/>
              <a:t>(3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2019-03-08				(1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2019-03-08</a:t>
            </a:r>
          </a:p>
          <a:p>
            <a:r>
              <a:rPr lang="en-US" altLang="ko-KR" sz="400" dirty="0" smtClean="0"/>
              <a:t>----------------------------------------------------	--------------------------------------------------</a:t>
            </a:r>
          </a:p>
          <a:p>
            <a:r>
              <a:rPr lang="ko-KR" altLang="en-US" sz="400" dirty="0" smtClean="0"/>
              <a:t>번호	항목	주요일정			번호	항목	주요일정</a:t>
            </a:r>
          </a:p>
          <a:p>
            <a:r>
              <a:rPr lang="en-US" altLang="ko-KR" sz="400" dirty="0" smtClean="0"/>
              <a:t>----------------------------------------------------	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신라원중문점</a:t>
            </a:r>
            <a:r>
              <a:rPr lang="ko-KR" altLang="en-US" sz="400" dirty="0" smtClean="0"/>
              <a:t>		</a:t>
            </a:r>
            <a:r>
              <a:rPr lang="en-US" altLang="ko-KR" sz="400" dirty="0" smtClean="0"/>
              <a:t>001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신라원중문점</a:t>
            </a:r>
            <a:endParaRPr lang="ko-KR" altLang="en-US" sz="400" dirty="0" smtClean="0"/>
          </a:p>
          <a:p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</a:t>
            </a:r>
            <a:r>
              <a:rPr lang="ko-KR" altLang="en-US" sz="400" dirty="0" err="1" smtClean="0"/>
              <a:t>헬로키티아일랜드</a:t>
            </a:r>
            <a:r>
              <a:rPr lang="ko-KR" altLang="en-US" sz="400" dirty="0" smtClean="0"/>
              <a:t>		</a:t>
            </a:r>
            <a:r>
              <a:rPr lang="en-US" altLang="ko-KR" sz="400" dirty="0" smtClean="0"/>
              <a:t>002	</a:t>
            </a:r>
            <a:r>
              <a:rPr lang="ko-KR" altLang="en-US" sz="400" dirty="0" smtClean="0"/>
              <a:t>명소	</a:t>
            </a:r>
            <a:r>
              <a:rPr lang="ko-KR" altLang="en-US" sz="400" dirty="0" err="1" smtClean="0"/>
              <a:t>헬로키티아일랜드</a:t>
            </a:r>
            <a:endParaRPr lang="ko-KR" altLang="en-US" sz="400" dirty="0" smtClean="0"/>
          </a:p>
          <a:p>
            <a:r>
              <a:rPr lang="en-US" altLang="ko-KR" sz="400" dirty="0" smtClean="0"/>
              <a:t>003	</a:t>
            </a:r>
            <a:r>
              <a:rPr lang="ko-KR" altLang="en-US" sz="400" dirty="0" smtClean="0"/>
              <a:t>숙박	</a:t>
            </a:r>
            <a:r>
              <a:rPr lang="ko-KR" altLang="en-US" sz="400" dirty="0" err="1" smtClean="0"/>
              <a:t>시워터스파</a:t>
            </a:r>
            <a:r>
              <a:rPr lang="ko-KR" altLang="en-US" sz="400" dirty="0" smtClean="0"/>
              <a:t> 호텔 코자	</a:t>
            </a:r>
            <a:r>
              <a:rPr lang="en-US" altLang="ko-KR" sz="400" dirty="0" smtClean="0"/>
              <a:t>003	</a:t>
            </a:r>
            <a:r>
              <a:rPr lang="ko-KR" altLang="en-US" sz="400" dirty="0" smtClean="0"/>
              <a:t>숙박	</a:t>
            </a:r>
            <a:r>
              <a:rPr lang="ko-KR" altLang="en-US" sz="400" dirty="0" err="1" smtClean="0"/>
              <a:t>쉬멍게스트하우스</a:t>
            </a:r>
            <a:endParaRPr lang="ko-KR" altLang="en-US" sz="400" dirty="0" smtClean="0"/>
          </a:p>
          <a:p>
            <a:endParaRPr lang="ko-KR" altLang="en-US" sz="400" dirty="0" smtClean="0"/>
          </a:p>
          <a:p>
            <a:r>
              <a:rPr lang="en-US" altLang="ko-KR" sz="400" dirty="0" smtClean="0"/>
              <a:t>==============================	==============================</a:t>
            </a:r>
          </a:p>
          <a:p>
            <a:r>
              <a:rPr lang="en-US" altLang="ko-KR" sz="400" dirty="0" smtClean="0"/>
              <a:t>(4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2019-03-09				(2</a:t>
            </a:r>
            <a:r>
              <a:rPr lang="ko-KR" altLang="en-US" sz="400" dirty="0" smtClean="0"/>
              <a:t>일차</a:t>
            </a:r>
            <a:r>
              <a:rPr lang="en-US" altLang="ko-KR" sz="400" dirty="0" smtClean="0"/>
              <a:t>) 2019-03-09</a:t>
            </a:r>
          </a:p>
          <a:p>
            <a:r>
              <a:rPr lang="en-US" altLang="ko-KR" sz="400" dirty="0" smtClean="0"/>
              <a:t>----------------------------------------------------	--------------------------------------------------</a:t>
            </a:r>
          </a:p>
          <a:p>
            <a:r>
              <a:rPr lang="ko-KR" altLang="en-US" sz="400" dirty="0" smtClean="0"/>
              <a:t>번호	항목	주요일정			번호	항목	주요일정	</a:t>
            </a:r>
          </a:p>
          <a:p>
            <a:r>
              <a:rPr lang="en-US" altLang="ko-KR" sz="400" dirty="0" smtClean="0"/>
              <a:t>----------------------------------------------------	----------------------------------------------------</a:t>
            </a:r>
          </a:p>
          <a:p>
            <a:r>
              <a:rPr lang="en-US" altLang="ko-KR" sz="400" dirty="0" smtClean="0"/>
              <a:t>001	</a:t>
            </a:r>
            <a:r>
              <a:rPr lang="ko-KR" altLang="en-US" sz="400" dirty="0" smtClean="0"/>
              <a:t>카페	</a:t>
            </a:r>
            <a:r>
              <a:rPr lang="ko-KR" altLang="en-US" sz="400" dirty="0" err="1" smtClean="0"/>
              <a:t>울트라마린</a:t>
            </a:r>
            <a:r>
              <a:rPr lang="ko-KR" altLang="en-US" sz="400" dirty="0" smtClean="0"/>
              <a:t>		</a:t>
            </a:r>
            <a:r>
              <a:rPr lang="en-US" altLang="ko-KR" sz="400" dirty="0" smtClean="0"/>
              <a:t>001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시골가마솥돗궤기</a:t>
            </a:r>
            <a:endParaRPr lang="ko-KR" altLang="en-US" sz="400" dirty="0" smtClean="0"/>
          </a:p>
          <a:p>
            <a:r>
              <a:rPr lang="en-US" altLang="ko-KR" sz="400" dirty="0" smtClean="0"/>
              <a:t>002	</a:t>
            </a:r>
            <a:r>
              <a:rPr lang="ko-KR" altLang="en-US" sz="400" dirty="0" err="1" smtClean="0"/>
              <a:t>맛집</a:t>
            </a:r>
            <a:r>
              <a:rPr lang="ko-KR" altLang="en-US" sz="400" dirty="0" smtClean="0"/>
              <a:t>	</a:t>
            </a:r>
            <a:r>
              <a:rPr lang="ko-KR" altLang="en-US" sz="400" dirty="0" err="1" smtClean="0"/>
              <a:t>시골가마솥돗궤기</a:t>
            </a:r>
            <a:r>
              <a:rPr lang="ko-KR" altLang="en-US" sz="400" dirty="0" smtClean="0"/>
              <a:t>		</a:t>
            </a:r>
            <a:r>
              <a:rPr lang="en-US" altLang="ko-KR" sz="400" dirty="0" smtClean="0"/>
              <a:t>002	</a:t>
            </a:r>
            <a:r>
              <a:rPr lang="ko-KR" altLang="en-US" sz="400" dirty="0" smtClean="0"/>
              <a:t>카페	</a:t>
            </a:r>
            <a:r>
              <a:rPr lang="ko-KR" altLang="en-US" sz="400" dirty="0" err="1" smtClean="0"/>
              <a:t>울트라마린</a:t>
            </a:r>
            <a:endParaRPr lang="ko-KR" altLang="en-US" sz="400" dirty="0" smtClean="0"/>
          </a:p>
          <a:p>
            <a:r>
              <a:rPr lang="en-US" altLang="ko-KR" sz="400" dirty="0" smtClean="0"/>
              <a:t>003	</a:t>
            </a:r>
            <a:r>
              <a:rPr lang="ko-KR" altLang="en-US" sz="400" dirty="0" smtClean="0"/>
              <a:t>해운	제주→부산</a:t>
            </a:r>
            <a:r>
              <a:rPr lang="en-US" altLang="ko-KR" sz="400" dirty="0" smtClean="0"/>
              <a:t>(NG003, 11:45)		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==============================	==============================</a:t>
            </a:r>
          </a:p>
          <a:p>
            <a:r>
              <a:rPr lang="en-US" altLang="ko-KR" sz="400" dirty="0" smtClean="0"/>
              <a:t>[0] </a:t>
            </a:r>
            <a:r>
              <a:rPr lang="ko-KR" altLang="en-US" sz="400" dirty="0" smtClean="0"/>
              <a:t>세부 일정표 보기</a:t>
            </a:r>
            <a:r>
              <a:rPr lang="en-US" altLang="ko-KR" sz="400" dirty="0" smtClean="0"/>
              <a:t>(</a:t>
            </a:r>
            <a:r>
              <a:rPr lang="ko-KR" altLang="en-US" sz="400" dirty="0" smtClean="0"/>
              <a:t>수정모드</a:t>
            </a:r>
            <a:r>
              <a:rPr lang="en-US" altLang="ko-KR" sz="400" dirty="0" smtClean="0"/>
              <a:t>)</a:t>
            </a:r>
          </a:p>
          <a:p>
            <a:r>
              <a:rPr lang="en-US" altLang="ko-KR" sz="400" dirty="0" smtClean="0"/>
              <a:t>[#] </a:t>
            </a:r>
            <a:r>
              <a:rPr lang="ko-KR" altLang="en-US" sz="400" dirty="0" smtClean="0"/>
              <a:t>일정표 선택 화면으로 돌아가기</a:t>
            </a:r>
          </a:p>
          <a:p>
            <a:r>
              <a:rPr lang="en-US" altLang="ko-KR" sz="400" dirty="0" smtClean="0"/>
              <a:t>[*] </a:t>
            </a:r>
            <a:r>
              <a:rPr lang="ko-KR" altLang="en-US" sz="400" dirty="0" err="1" smtClean="0"/>
              <a:t>메인메뉴</a:t>
            </a:r>
            <a:r>
              <a:rPr lang="ko-KR" altLang="en-US" sz="400" dirty="0" smtClean="0"/>
              <a:t> 화면으로 돌아가기</a:t>
            </a:r>
          </a:p>
          <a:p>
            <a:r>
              <a:rPr lang="en-US" altLang="ko-KR" sz="400" dirty="0" smtClean="0"/>
              <a:t>----------------------------------------------------</a:t>
            </a:r>
          </a:p>
          <a:p>
            <a:r>
              <a:rPr lang="en-US" altLang="ko-KR" sz="400" dirty="0" smtClean="0"/>
              <a:t>[  ]</a:t>
            </a:r>
            <a:r>
              <a:rPr lang="ko-KR" altLang="en-US" sz="400" dirty="0" smtClean="0"/>
              <a:t>안의 번호를 입력하세요</a:t>
            </a:r>
            <a:r>
              <a:rPr lang="en-US" altLang="ko-KR" sz="400" dirty="0" smtClean="0"/>
              <a:t>.</a:t>
            </a:r>
          </a:p>
          <a:p>
            <a:r>
              <a:rPr lang="ko-KR" altLang="en-US" sz="400" dirty="0" smtClean="0"/>
              <a:t>선택 </a:t>
            </a:r>
            <a:r>
              <a:rPr lang="en-US" altLang="ko-KR" sz="400" dirty="0" smtClean="0"/>
              <a:t>: 0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		</a:t>
            </a:r>
          </a:p>
          <a:p>
            <a:r>
              <a:rPr lang="en-US" altLang="ko-KR" sz="400" dirty="0" smtClean="0"/>
              <a:t>	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4476939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15816" y="54868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err="1" smtClean="0">
                <a:solidFill>
                  <a:srgbClr val="FF0000"/>
                </a:solidFill>
              </a:rPr>
              <a:t>매칭</a:t>
            </a:r>
            <a:r>
              <a:rPr lang="ko-KR" altLang="en-US" dirty="0" smtClean="0">
                <a:solidFill>
                  <a:srgbClr val="FF0000"/>
                </a:solidFill>
              </a:rPr>
              <a:t> 일정표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ko-KR" altLang="en-US" dirty="0" smtClean="0">
                <a:solidFill>
                  <a:srgbClr val="FF0000"/>
                </a:solidFill>
              </a:rPr>
              <a:t>로 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332656"/>
            <a:ext cx="9229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11952" y="6237312"/>
            <a:ext cx="597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입력된 항목이 조건에 맞지 않을 경우 에러메시지 출력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5725" y="404664"/>
            <a:ext cx="9229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55376" y="6237312"/>
            <a:ext cx="488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회원가입 화면에서 </a:t>
            </a:r>
            <a:r>
              <a:rPr lang="ko-KR" altLang="en-US" dirty="0" err="1" smtClean="0"/>
              <a:t>엔터칠</a:t>
            </a:r>
            <a:r>
              <a:rPr lang="ko-KR" altLang="en-US" dirty="0" smtClean="0"/>
              <a:t> 경우 다시 돌아옴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9600" b="1" dirty="0" smtClean="0"/>
              <a:t>홈 화면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653</Words>
  <Application>Microsoft Office PowerPoint</Application>
  <PresentationFormat>화면 슬라이드 쇼(4:3)</PresentationFormat>
  <Paragraphs>953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화면설계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홈 화면</vt:lpstr>
      <vt:lpstr>슬라이드 10</vt:lpstr>
      <vt:lpstr>새로운 일정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일자 선택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여행 일정</vt:lpstr>
      <vt:lpstr>슬라이드 31</vt:lpstr>
      <vt:lpstr>총 일정표</vt:lpstr>
      <vt:lpstr>슬라이드 33</vt:lpstr>
      <vt:lpstr>세부 일정표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매칭 일정표</vt:lpstr>
      <vt:lpstr>슬라이드 47</vt:lpstr>
      <vt:lpstr>여행 경비</vt:lpstr>
      <vt:lpstr>슬라이드 49</vt:lpstr>
      <vt:lpstr>메시지 관리</vt:lpstr>
      <vt:lpstr>슬라이드 51</vt:lpstr>
      <vt:lpstr>슬라이드 52</vt:lpstr>
      <vt:lpstr>슬라이드 53</vt:lpstr>
      <vt:lpstr>슬라이드 54</vt:lpstr>
      <vt:lpstr>랜덤여행</vt:lpstr>
      <vt:lpstr>슬라이드 56</vt:lpstr>
      <vt:lpstr>매칭 상대 찾기</vt:lpstr>
      <vt:lpstr>슬라이드 58</vt:lpstr>
      <vt:lpstr>슬라이드 59</vt:lpstr>
      <vt:lpstr>슬라이드 60</vt:lpstr>
      <vt:lpstr>슬라이드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</dc:title>
  <dc:creator>Windows User</dc:creator>
  <cp:lastModifiedBy>KCM</cp:lastModifiedBy>
  <cp:revision>125</cp:revision>
  <dcterms:created xsi:type="dcterms:W3CDTF">2019-03-06T07:39:21Z</dcterms:created>
  <dcterms:modified xsi:type="dcterms:W3CDTF">2019-03-22T05:52:45Z</dcterms:modified>
</cp:coreProperties>
</file>