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14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391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6114">
          <p15:clr>
            <a:srgbClr val="A4A3A4"/>
          </p15:clr>
        </p15:guide>
        <p15:guide id="8" pos="761">
          <p15:clr>
            <a:srgbClr val="A4A3A4"/>
          </p15:clr>
        </p15:guide>
        <p15:guide id="9" pos="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5693" autoAdjust="0"/>
  </p:normalViewPr>
  <p:slideViewPr>
    <p:cSldViewPr showGuides="1">
      <p:cViewPr varScale="1">
        <p:scale>
          <a:sx n="83" d="100"/>
          <a:sy n="83" d="100"/>
        </p:scale>
        <p:origin x="1483" y="82"/>
      </p:cViewPr>
      <p:guideLst>
        <p:guide orient="horz" pos="2160"/>
        <p:guide orient="horz" pos="1480"/>
        <p:guide orient="horz" pos="1616"/>
        <p:guide orient="horz" pos="391"/>
        <p:guide pos="3120"/>
        <p:guide pos="126"/>
        <p:guide pos="6114"/>
        <p:guide pos="761"/>
        <p:guide pos="6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3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6C835-E120-4134-B60F-ABD596A38320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582BD-E476-477F-BF5D-26D734E8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09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743F4-7298-4609-A154-E3A1492A11EA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B1E52-4DF5-4A40-846E-640CADAC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49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5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24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79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6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17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06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9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08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02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4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3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4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24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76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78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06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92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8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33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943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1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64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45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4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7">
            <a:extLst>
              <a:ext uri="{FF2B5EF4-FFF2-40B4-BE49-F238E27FC236}">
                <a16:creationId xmlns:a16="http://schemas.microsoft.com/office/drawing/2014/main" id="{3959789E-1396-4E3D-AAD6-3123B61C9B94}"/>
              </a:ext>
            </a:extLst>
          </p:cNvPr>
          <p:cNvSpPr/>
          <p:nvPr userDrawn="1"/>
        </p:nvSpPr>
        <p:spPr>
          <a:xfrm>
            <a:off x="217592" y="490742"/>
            <a:ext cx="9470816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 7">
            <a:extLst>
              <a:ext uri="{FF2B5EF4-FFF2-40B4-BE49-F238E27FC236}">
                <a16:creationId xmlns:a16="http://schemas.microsoft.com/office/drawing/2014/main" id="{20E4F6EE-77BD-4877-BE4F-6190B51EB952}"/>
              </a:ext>
            </a:extLst>
          </p:cNvPr>
          <p:cNvSpPr/>
          <p:nvPr userDrawn="1"/>
        </p:nvSpPr>
        <p:spPr>
          <a:xfrm>
            <a:off x="217592" y="6651277"/>
            <a:ext cx="9470816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F9E7F1D-92D7-4F46-ABDC-B76518D86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34" y="146400"/>
            <a:ext cx="9491674" cy="34163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ko-KR" altLang="en-US" sz="1800" b="1" baseline="0" dirty="0"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B"/>
              </a:defRPr>
            </a:lvl1pPr>
          </a:lstStyle>
          <a:p>
            <a:pPr marL="0" lvl="0"/>
            <a:r>
              <a:rPr lang="ko-KR" altLang="en-US" dirty="0"/>
              <a:t>페이지 제목 </a:t>
            </a:r>
            <a:r>
              <a:rPr lang="en-US" altLang="ko-KR" dirty="0"/>
              <a:t>/ Page title</a:t>
            </a:r>
            <a:endParaRPr lang="ko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10FB24BC-96A2-4DFF-8FD5-4958B2BD12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542" y="564262"/>
            <a:ext cx="9491674" cy="3508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en-US" altLang="ko-KR" sz="1400" baseline="0" dirty="0" smtClean="0">
                <a:latin typeface="Arial Narrow" panose="020B0606020202030204" pitchFamily="34" charset="0"/>
                <a:ea typeface="LG스마트체2.0 Regular" panose="020B0600000101010101" pitchFamily="50" charset="-127"/>
                <a:cs typeface="LG스마트체2.0 Regular" panose="020B0600000101010101" pitchFamily="50" charset="-127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ko-KR" altLang="en-US" dirty="0"/>
              <a:t>헤드라인 </a:t>
            </a:r>
            <a:r>
              <a:rPr lang="en-US" altLang="ko-KR" dirty="0"/>
              <a:t>/ Headline</a:t>
            </a:r>
          </a:p>
        </p:txBody>
      </p:sp>
      <p:pic>
        <p:nvPicPr>
          <p:cNvPr id="8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54" y="108717"/>
            <a:ext cx="922566" cy="3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C967B58-6B76-4496-B5BF-77C609D288E1}"/>
              </a:ext>
            </a:extLst>
          </p:cNvPr>
          <p:cNvSpPr txBox="1">
            <a:spLocks/>
          </p:cNvSpPr>
          <p:nvPr userDrawn="1"/>
        </p:nvSpPr>
        <p:spPr>
          <a:xfrm>
            <a:off x="8913440" y="6677694"/>
            <a:ext cx="864096" cy="15388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0000" tIns="0" rIns="90000" bIns="0" rtlCol="0" anchor="ctr">
            <a:spAutoFit/>
          </a:bodyPr>
          <a:lstStyle>
            <a:defPPr>
              <a:defRPr lang="ko-KR"/>
            </a:defPPr>
            <a:lvl1pPr algn="r">
              <a:defRPr sz="1000" baseline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R"/>
              </a:defRPr>
            </a:lvl1pPr>
          </a:lstStyle>
          <a:p>
            <a:pPr lvl="0"/>
            <a:fld id="{86CB4B4D-7CA3-9044-876B-883B54F8677D}" type="slidenum">
              <a:rPr lang="en-US" altLang="ko-KR" b="0" smtClean="0"/>
              <a:pPr lvl="0"/>
              <a:t>‹#›</a:t>
            </a:fld>
            <a:r>
              <a:rPr lang="en-US" altLang="ko-KR" b="0" smtClean="0"/>
              <a:t> / 1</a:t>
            </a:r>
            <a:endParaRPr lang="ko-KR" altLang="en-US" b="0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29353CF3-5155-4B2B-B0B9-C6D19659D505}"/>
              </a:ext>
            </a:extLst>
          </p:cNvPr>
          <p:cNvSpPr txBox="1"/>
          <p:nvPr userDrawn="1"/>
        </p:nvSpPr>
        <p:spPr>
          <a:xfrm>
            <a:off x="4445494" y="6702379"/>
            <a:ext cx="10150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400"/>
              </a:spcBef>
              <a:defRPr sz="800" b="1">
                <a:solidFill>
                  <a:srgbClr val="6B6B6B"/>
                </a:solidFill>
                <a:latin typeface="LG스마트체2.0 SemiBold"/>
                <a:ea typeface="LG스마트체2.0 SemiBold"/>
                <a:cs typeface="LG스마트체2.0 SemiBold"/>
                <a:sym typeface="LG스마트체2.0 SemiBold"/>
              </a:defRPr>
            </a:pP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LG Smart_H2.0 B"/>
                <a:sym typeface="LG Smart_H2.0 B"/>
              </a:rPr>
              <a:t>CONFIDENTIAL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</a:p>
        </p:txBody>
      </p:sp>
    </p:spTree>
    <p:extLst>
      <p:ext uri="{BB962C8B-B14F-4D97-AF65-F5344CB8AC3E}">
        <p14:creationId xmlns:p14="http://schemas.microsoft.com/office/powerpoint/2010/main" val="274199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7">
            <a:extLst>
              <a:ext uri="{FF2B5EF4-FFF2-40B4-BE49-F238E27FC236}">
                <a16:creationId xmlns:a16="http://schemas.microsoft.com/office/drawing/2014/main" id="{3959789E-1396-4E3D-AAD6-3123B61C9B94}"/>
              </a:ext>
            </a:extLst>
          </p:cNvPr>
          <p:cNvSpPr/>
          <p:nvPr userDrawn="1"/>
        </p:nvSpPr>
        <p:spPr>
          <a:xfrm>
            <a:off x="217592" y="490742"/>
            <a:ext cx="9470816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 7">
            <a:extLst>
              <a:ext uri="{FF2B5EF4-FFF2-40B4-BE49-F238E27FC236}">
                <a16:creationId xmlns:a16="http://schemas.microsoft.com/office/drawing/2014/main" id="{20E4F6EE-77BD-4877-BE4F-6190B51EB952}"/>
              </a:ext>
            </a:extLst>
          </p:cNvPr>
          <p:cNvSpPr/>
          <p:nvPr userDrawn="1"/>
        </p:nvSpPr>
        <p:spPr>
          <a:xfrm>
            <a:off x="217592" y="6651277"/>
            <a:ext cx="9470816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F9E7F1D-92D7-4F46-ABDC-B76518D86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34" y="146400"/>
            <a:ext cx="9491674" cy="34163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ko-KR" altLang="en-US" sz="1800" b="1" baseline="0" dirty="0"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B"/>
              </a:defRPr>
            </a:lvl1pPr>
          </a:lstStyle>
          <a:p>
            <a:pPr marL="0" lvl="0"/>
            <a:r>
              <a:rPr lang="ko-KR" altLang="en-US" dirty="0" err="1" smtClean="0"/>
              <a:t>유첨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</a:t>
            </a:r>
            <a:r>
              <a:rPr lang="ko-KR" altLang="en-US" dirty="0"/>
              <a:t>제목 </a:t>
            </a:r>
            <a:r>
              <a:rPr lang="en-US" altLang="ko-KR" dirty="0"/>
              <a:t>/ Page title</a:t>
            </a:r>
            <a:endParaRPr lang="ko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10FB24BC-96A2-4DFF-8FD5-4958B2BD12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542" y="564262"/>
            <a:ext cx="9491674" cy="3508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en-US" altLang="ko-KR" sz="1400" baseline="0" dirty="0" smtClean="0">
                <a:latin typeface="Arial Narrow" panose="020B0606020202030204" pitchFamily="34" charset="0"/>
                <a:ea typeface="LG스마트체2.0 Regular" panose="020B0600000101010101" pitchFamily="50" charset="-127"/>
                <a:cs typeface="LG스마트체2.0 Regular" panose="020B0600000101010101" pitchFamily="50" charset="-127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ko-KR" altLang="en-US" dirty="0"/>
              <a:t>헤드라인 </a:t>
            </a:r>
            <a:r>
              <a:rPr lang="en-US" altLang="ko-KR" dirty="0"/>
              <a:t>/ Headline</a:t>
            </a:r>
          </a:p>
        </p:txBody>
      </p:sp>
      <p:pic>
        <p:nvPicPr>
          <p:cNvPr id="8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54" y="108717"/>
            <a:ext cx="922566" cy="3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29353CF3-5155-4B2B-B0B9-C6D19659D505}"/>
              </a:ext>
            </a:extLst>
          </p:cNvPr>
          <p:cNvSpPr txBox="1"/>
          <p:nvPr userDrawn="1"/>
        </p:nvSpPr>
        <p:spPr>
          <a:xfrm>
            <a:off x="4445494" y="6702379"/>
            <a:ext cx="10150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400"/>
              </a:spcBef>
              <a:defRPr sz="800" b="1">
                <a:solidFill>
                  <a:srgbClr val="6B6B6B"/>
                </a:solidFill>
                <a:latin typeface="LG스마트체2.0 SemiBold"/>
                <a:ea typeface="LG스마트체2.0 SemiBold"/>
                <a:cs typeface="LG스마트체2.0 SemiBold"/>
                <a:sym typeface="LG스마트체2.0 SemiBold"/>
              </a:defRPr>
            </a:pP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LG Smart_H2.0 B"/>
                <a:sym typeface="LG Smart_H2.0 B"/>
              </a:rPr>
              <a:t>CONFIDENTIAL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</a:p>
        </p:txBody>
      </p:sp>
    </p:spTree>
    <p:extLst>
      <p:ext uri="{BB962C8B-B14F-4D97-AF65-F5344CB8AC3E}">
        <p14:creationId xmlns:p14="http://schemas.microsoft.com/office/powerpoint/2010/main" val="255560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22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1000NITS_W511_dY&amp;duv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8464" y="2060848"/>
            <a:ext cx="9652811" cy="3217604"/>
            <a:chOff x="1270000" y="635001"/>
            <a:chExt cx="4572000" cy="1524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20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 smtClean="0"/>
              <a:t>100NITS_W511 dY&amp;duv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96734" y="2132855"/>
            <a:ext cx="9491674" cy="3163891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656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100NITS_W511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96734" y="1628800"/>
            <a:ext cx="9559062" cy="4248472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81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100NITS_W511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36576" y="1187318"/>
            <a:ext cx="7897074" cy="5264716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95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60NITS_W28 </a:t>
            </a:r>
            <a:r>
              <a:rPr lang="en-US"/>
              <a:t>dY&amp;duv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have lower performance 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16496" y="2132855"/>
            <a:ext cx="9145016" cy="3048339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24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60NITS_W28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3382" y="1556792"/>
            <a:ext cx="9235026" cy="4104456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90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60NITS_W28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36576" y="1390951"/>
            <a:ext cx="7776864" cy="5184576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19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3</a:t>
            </a:r>
            <a:r>
              <a:rPr lang="en-US" smtClean="0"/>
              <a:t>0NITS_W39 dY&amp;duv 120hz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performance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72480" y="1844824"/>
            <a:ext cx="9289032" cy="3096344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9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30NITS_W39 </a:t>
            </a:r>
            <a:r>
              <a:rPr lang="en-US" smtClean="0"/>
              <a:t>WU 120hz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396773"/>
              </p:ext>
            </p:extLst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31305" y="1484784"/>
            <a:ext cx="9398590" cy="4177151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4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30NITS_W39 </a:t>
            </a:r>
            <a:r>
              <a:rPr lang="en-US" smtClean="0"/>
              <a:t>CU 120hz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20552" y="1303152"/>
            <a:ext cx="8039321" cy="5294200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7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en-US" smtClean="0"/>
              <a:t>0NITS_W65 </a:t>
            </a:r>
            <a:r>
              <a:rPr lang="en-US"/>
              <a:t>dY&amp;duv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performance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96734" y="2132856"/>
            <a:ext cx="9505056" cy="3168352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85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1000NITS_W511 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66042" y="1484784"/>
            <a:ext cx="9559062" cy="4248472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3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10NITS_W65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performance than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16496" y="1628800"/>
            <a:ext cx="9271912" cy="4120850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30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10NITS_W65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98155" y="1328692"/>
            <a:ext cx="7488832" cy="4992555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7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10NITS_W31 </a:t>
            </a:r>
            <a:r>
              <a:rPr lang="en-US"/>
              <a:t>dY&amp;duv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performance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44488" y="1916832"/>
            <a:ext cx="9289032" cy="3096344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2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10NITS_W31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performance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45555" y="1556792"/>
            <a:ext cx="9463736" cy="4206105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270000" y="635001"/>
              <a:ext cx="4572000" cy="3048000"/>
              <a:chOff x="1270000" y="635001"/>
              <a:chExt cx="4572000" cy="30480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0000" y="635001"/>
                <a:ext cx="2286000" cy="1524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6000" y="635001"/>
                <a:ext cx="2286000" cy="1524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0000" y="2159001"/>
                <a:ext cx="2286000" cy="1524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6000" y="2159001"/>
                <a:ext cx="2286000" cy="1524000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22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10NITS_W31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352600" y="1379261"/>
            <a:ext cx="7560840" cy="5040560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9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100NITS_W31 Sandy Mura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4286" y="2348880"/>
            <a:ext cx="9721080" cy="2160240"/>
            <a:chOff x="1270000" y="635001"/>
            <a:chExt cx="6858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40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/>
              <a:t>1000NITS_W511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82131" y="1303152"/>
            <a:ext cx="7920880" cy="5280587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07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/>
              <a:t>6</a:t>
            </a:r>
            <a:r>
              <a:rPr lang="en-US" smtClean="0"/>
              <a:t>00NITS_W511 dY&amp;duv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72480" y="1988840"/>
            <a:ext cx="9289032" cy="3096344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5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/>
              <a:t>600NITS_W511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32223" y="1484784"/>
            <a:ext cx="9559062" cy="4248472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7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/>
              <a:t>600NITS_W511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208584" y="1379083"/>
            <a:ext cx="7681050" cy="5120700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3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 smtClean="0"/>
              <a:t>600NITS_W39 dY&amp;duv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83352" y="1988840"/>
            <a:ext cx="9505056" cy="3168352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02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 smtClean="0"/>
              <a:t>600NITS_W39 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44488" y="1556792"/>
            <a:ext cx="9397044" cy="4176464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90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 smtClean="0"/>
              <a:t>600NITS_W39 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26147" y="1377378"/>
            <a:ext cx="7632848" cy="5088565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7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36332</TotalTime>
  <Words>977</Words>
  <Application>Microsoft Office PowerPoint</Application>
  <PresentationFormat>A4 Paper (210x297 mm)</PresentationFormat>
  <Paragraphs>350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LG Smart_H Regular</vt:lpstr>
      <vt:lpstr>LG Smart_H2.0 B</vt:lpstr>
      <vt:lpstr>LG Smart_H2.0 R</vt:lpstr>
      <vt:lpstr>LG스마트체2.0 Regular</vt:lpstr>
      <vt:lpstr>LG스마트체2.0 SemiBold</vt:lpstr>
      <vt:lpstr>맑은 고딕</vt:lpstr>
      <vt:lpstr>Arial</vt:lpstr>
      <vt:lpstr>Arial Narrow</vt:lpstr>
      <vt:lpstr>내용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kw.park</dc:creator>
  <cp:lastModifiedBy>Nguyen Vuong</cp:lastModifiedBy>
  <cp:revision>362</cp:revision>
  <cp:lastPrinted>2021-11-18T07:16:15Z</cp:lastPrinted>
  <dcterms:created xsi:type="dcterms:W3CDTF">2021-03-23T11:07:42Z</dcterms:created>
  <dcterms:modified xsi:type="dcterms:W3CDTF">2023-09-19T04:36:01Z</dcterms:modified>
</cp:coreProperties>
</file>