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14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5693" autoAdjust="0"/>
  </p:normalViewPr>
  <p:slideViewPr>
    <p:cSldViewPr showGuides="1">
      <p:cViewPr varScale="1">
        <p:scale>
          <a:sx n="126" d="100"/>
          <a:sy n="126" d="100"/>
        </p:scale>
        <p:origin x="936" y="120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5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1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0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2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4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7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6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464" y="2060848"/>
            <a:ext cx="9652811" cy="3217604"/>
            <a:chOff x="1270000" y="635001"/>
            <a:chExt cx="4572000" cy="1524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2006" y="54868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2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100NITS_W511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2132855"/>
            <a:ext cx="9491674" cy="3163891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5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1628800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6576" y="1187318"/>
            <a:ext cx="7897074" cy="5264716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5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60NITS_W28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have lower performance 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6496" y="2132855"/>
            <a:ext cx="9145016" cy="3048339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3382" y="1556792"/>
            <a:ext cx="9235026" cy="4104456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6576" y="1390951"/>
            <a:ext cx="7776864" cy="5184576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9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0NITS_W39 dY&amp;duv 120hz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480" y="1844824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9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WU 120hz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96773"/>
              </p:ext>
            </p:extLst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1305" y="1484784"/>
            <a:ext cx="9398590" cy="4177151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CU 120hz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20552" y="1303152"/>
            <a:ext cx="8039321" cy="529420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7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smtClean="0"/>
              <a:t>0NITS_W65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2132856"/>
            <a:ext cx="9505056" cy="3168352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5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66042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performance than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6496" y="1628800"/>
            <a:ext cx="9271912" cy="4120850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30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98155" y="1328692"/>
            <a:ext cx="7488832" cy="4992555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7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10NITS_W31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4488" y="1916832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45555" y="1556792"/>
            <a:ext cx="9463736" cy="4206105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70000" y="635001"/>
              <a:ext cx="4572000" cy="3048000"/>
              <a:chOff x="1270000" y="635001"/>
              <a:chExt cx="4572000" cy="3048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00" y="635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000" y="635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000" y="2159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000" y="2159001"/>
                <a:ext cx="2286000" cy="1524000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2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52600" y="1379261"/>
            <a:ext cx="7560840" cy="504056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100NITS_W31 Sandy Mura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286" y="2348880"/>
            <a:ext cx="9721080" cy="2160240"/>
            <a:chOff x="1270000" y="635001"/>
            <a:chExt cx="6858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1000NITS_W511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2131" y="1303152"/>
            <a:ext cx="7920880" cy="5280587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</a:t>
            </a:r>
            <a:r>
              <a:rPr lang="en-US" smtClean="0"/>
              <a:t>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480" y="1988840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32223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08584" y="1379083"/>
            <a:ext cx="7681050" cy="512070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83352" y="1988840"/>
            <a:ext cx="9505056" cy="3168352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2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54868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2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488" y="1556792"/>
            <a:ext cx="9397044" cy="4176464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0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CU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26147" y="1484784"/>
            <a:ext cx="7632848" cy="5088565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2006" y="54868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2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36375</TotalTime>
  <Words>955</Words>
  <Application>Microsoft Office PowerPoint</Application>
  <PresentationFormat>A4 Paper (210x297 mm)</PresentationFormat>
  <Paragraphs>341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admin</cp:lastModifiedBy>
  <cp:revision>364</cp:revision>
  <cp:lastPrinted>2021-11-18T07:16:15Z</cp:lastPrinted>
  <dcterms:created xsi:type="dcterms:W3CDTF">2021-03-23T11:07:42Z</dcterms:created>
  <dcterms:modified xsi:type="dcterms:W3CDTF">2024-02-28T05:46:35Z</dcterms:modified>
</cp:coreProperties>
</file>