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14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5693" autoAdjust="0"/>
  </p:normalViewPr>
  <p:slideViewPr>
    <p:cSldViewPr showGuides="1">
      <p:cViewPr varScale="1">
        <p:scale>
          <a:sx n="83" d="100"/>
          <a:sy n="83" d="100"/>
        </p:scale>
        <p:origin x="1483" y="82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5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1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0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2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4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7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6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4217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7.png"/><Relationship Id="rId4" Type="http://schemas.openxmlformats.org/officeDocument/2006/relationships/image" Target="../media/image86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100NITS_W511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5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5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60NITS_W28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have lower performance 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9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0NITS_W39 dY&amp;duv 120hz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9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WU 120hz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4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CU 120hz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7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smtClean="0"/>
              <a:t>0NITS_W65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performance than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7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10NITS_W31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2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100NITS_W31 Sandy Mura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1000NITS_W511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0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</a:t>
            </a:r>
            <a:r>
              <a:rPr lang="en-US" smtClean="0"/>
              <a:t>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7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2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0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36332</TotalTime>
  <Words>977</Words>
  <Application>Microsoft Office PowerPoint</Application>
  <PresentationFormat>A4 Paper (210x297 mm)</PresentationFormat>
  <Paragraphs>350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Nguyen Vuong</cp:lastModifiedBy>
  <cp:revision>362</cp:revision>
  <cp:lastPrinted>2021-11-18T07:16:15Z</cp:lastPrinted>
  <dcterms:created xsi:type="dcterms:W3CDTF">2021-03-23T11:07:42Z</dcterms:created>
  <dcterms:modified xsi:type="dcterms:W3CDTF">2023-09-19T04:36:01Z</dcterms:modified>
</cp:coreProperties>
</file>