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14" r:id="rId2"/>
    <p:sldId id="290" r:id="rId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5693" autoAdjust="0"/>
  </p:normalViewPr>
  <p:slideViewPr>
    <p:cSldViewPr showGuides="1">
      <p:cViewPr varScale="1">
        <p:scale>
          <a:sx n="126" d="100"/>
          <a:sy n="126" d="100"/>
        </p:scale>
        <p:origin x="1020" y="120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464" y="2060848"/>
            <a:ext cx="9652811" cy="3217604"/>
            <a:chOff x="1270000" y="635001"/>
            <a:chExt cx="4572000" cy="152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66042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36332</TotalTime>
  <Words>75</Words>
  <Application>Microsoft Office PowerPoint</Application>
  <PresentationFormat>A4 Paper (210x297 mm)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admin</cp:lastModifiedBy>
  <cp:revision>363</cp:revision>
  <cp:lastPrinted>2021-11-18T07:16:15Z</cp:lastPrinted>
  <dcterms:created xsi:type="dcterms:W3CDTF">2021-03-23T11:07:42Z</dcterms:created>
  <dcterms:modified xsi:type="dcterms:W3CDTF">2024-02-26T10:03:45Z</dcterms:modified>
</cp:coreProperties>
</file>