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BC5-BDF5-2628-78AD-EEF23A3C3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1F711-2901-B441-7FB5-D082CFD30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F121-4551-B9A1-C4DC-DA2132BB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281D-C564-EC59-EBA3-6B8C5162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B9E5-F17D-9C73-A2FE-52E14B56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D2E8-35C2-A009-50FA-CEFB578D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1579C-FEE5-2E23-364A-05582676B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318D-475C-83A0-FC68-B8BC3098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CD77-E18C-0889-6488-8E793215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CD55-FBFC-AE6E-F42D-7F17A3BD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1C168-5B34-97B7-5EC9-B6C33F17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811AF-8FAD-19A7-0F2B-8E23F2585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763E-F701-146F-34A6-BBC2AFD9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71DC-C2DC-7BEF-759C-85F81222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9A0E-CB7F-F9CA-560E-292A1C94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4E86-E6C6-08AF-2C2D-2DAE405E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6ECC-2258-F28E-9F64-B1BA553C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FE82-0E65-A886-0690-BB3A7A8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CECD-5BCD-FB9A-7042-FA0C8D3E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2298-2388-08F0-85A1-BFBA858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2611-E370-AB3B-EFB2-785A0530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6FFE-180C-AA23-4A22-C3686876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7B96-CD23-D469-2B43-51731887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1D2D-3C1B-3545-99C8-F9277B0C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03B-7665-DB51-B22A-424D384D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8861-0FFA-F64F-DB92-C12F811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A47E-9078-79BE-3CBF-416C1B9F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B9A38-B552-B459-86EB-D90CA71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E68C4-DFA0-7C9A-1BCC-B7D9909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53946-A580-BFDD-6C21-17E263E2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BC2A-CC3A-AF67-56AB-E0841C04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8036-F549-A61A-DA47-850E291B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A8C9-EA72-8014-988D-49E69918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BD95-09C0-C21F-1D91-7B52F4811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5B358-9DBB-00BD-E78B-C55E44277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75B7F-0B80-B80A-327D-5C8025B8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CC7EB-79E8-97F7-95C3-8AB32F60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68DBD-74BD-61DF-4C81-1CAE20E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2B581-B317-405E-FA6E-7B9FB2D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4FA4-6331-461D-8223-42178BD9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1E64D-6940-F9F1-5B4A-70CF2812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59355-D4B4-CB2D-FA66-594A6333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0518D-5B5C-B596-09C0-D83C6A86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6CCB-E8AD-7AD3-1BF1-2E0110A0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F5C83-938E-ACE7-2D60-BC522797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E77DF-C041-3FB0-63AC-2CB28D39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8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14A5-7006-A136-133F-64B5673C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D600-6E95-DAFB-3BB0-9AB5AEFA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A698D-EEAF-1B2F-CEB8-95584854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1B4E-E206-F07A-850A-E6CF7B27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C4CE-F071-507B-6CB3-72E8E4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053A-A907-1A55-D514-1EA63864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5E77-E98F-2B00-21CE-9C1165E0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80C19-AA1E-23CD-2DBE-AD9994EE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EAB80-24E3-C0D3-AA14-9282D864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A6D17-11F4-6FB0-EA04-169A9C7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553E3-2744-D7C9-33A3-893F847A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6C0D-44F2-419F-3ABF-DF5CAB81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48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7C50E-2311-D142-71B9-ADD062C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731A4-C122-12CF-5D5A-0777E833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476-B969-152D-88E9-EA2C98C2F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ABA2-5997-E22E-C29B-761D27279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6848-1A95-8D02-6F58-57B918B89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434840"/>
            <a:ext cx="484632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Dt</dc:creator>
  <cp:lastModifiedBy>Khang Dt</cp:lastModifiedBy>
  <cp:revision>1</cp:revision>
  <dcterms:created xsi:type="dcterms:W3CDTF">2023-11-04T02:47:44Z</dcterms:created>
  <dcterms:modified xsi:type="dcterms:W3CDTF">2023-11-04T02:48:40Z</dcterms:modified>
</cp:coreProperties>
</file>