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57" r:id="rId5"/>
    <p:sldId id="260" r:id="rId6"/>
    <p:sldId id="261" r:id="rId7"/>
    <p:sldId id="263" r:id="rId8"/>
    <p:sldId id="272" r:id="rId9"/>
    <p:sldId id="264" r:id="rId10"/>
    <p:sldId id="258" r:id="rId11"/>
    <p:sldId id="270" r:id="rId12"/>
    <p:sldId id="273"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6"/>
    <p:restoredTop sz="96327"/>
  </p:normalViewPr>
  <p:slideViewPr>
    <p:cSldViewPr snapToGrid="0" snapToObjects="1">
      <p:cViewPr varScale="1">
        <p:scale>
          <a:sx n="119" d="100"/>
          <a:sy n="119" d="100"/>
        </p:scale>
        <p:origin x="224"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DFD752-CE04-384B-84C6-A6ECB1C1552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83E1CB2-2B8D-2E43-AFD6-2FB32432C5C8}">
      <dgm:prSet/>
      <dgm:spPr/>
      <dgm:t>
        <a:bodyPr/>
        <a:lstStyle/>
        <a:p>
          <a:r>
            <a:rPr lang="en-US" baseline="0" dirty="0"/>
            <a:t>Count Vectorized Logistic Regression</a:t>
          </a:r>
          <a:endParaRPr lang="en-US" dirty="0"/>
        </a:p>
      </dgm:t>
    </dgm:pt>
    <dgm:pt modelId="{7C3E4082-E927-0841-82A5-6F12D3322A70}" type="parTrans" cxnId="{D0F1B6A7-550B-D545-8491-9591CB7781CF}">
      <dgm:prSet/>
      <dgm:spPr/>
      <dgm:t>
        <a:bodyPr/>
        <a:lstStyle/>
        <a:p>
          <a:endParaRPr lang="en-US"/>
        </a:p>
      </dgm:t>
    </dgm:pt>
    <dgm:pt modelId="{D70AE0DB-22EF-5D43-A12A-DFD6EAA354BA}" type="sibTrans" cxnId="{D0F1B6A7-550B-D545-8491-9591CB7781CF}">
      <dgm:prSet/>
      <dgm:spPr/>
      <dgm:t>
        <a:bodyPr/>
        <a:lstStyle/>
        <a:p>
          <a:endParaRPr lang="en-US"/>
        </a:p>
      </dgm:t>
    </dgm:pt>
    <dgm:pt modelId="{2FAFD744-E4CC-EB46-B902-F5EC3A175114}">
      <dgm:prSet/>
      <dgm:spPr/>
      <dgm:t>
        <a:bodyPr/>
        <a:lstStyle/>
        <a:p>
          <a:r>
            <a:rPr lang="en-US" baseline="0" dirty="0"/>
            <a:t>Train: 		99.41 %	</a:t>
          </a:r>
          <a:endParaRPr lang="en-US" dirty="0"/>
        </a:p>
      </dgm:t>
    </dgm:pt>
    <dgm:pt modelId="{A230D67E-8F2D-4545-BCF8-CA4DB465F069}" type="parTrans" cxnId="{F95EB565-81FD-DB41-8523-DED313EC3268}">
      <dgm:prSet/>
      <dgm:spPr/>
      <dgm:t>
        <a:bodyPr/>
        <a:lstStyle/>
        <a:p>
          <a:endParaRPr lang="en-US"/>
        </a:p>
      </dgm:t>
    </dgm:pt>
    <dgm:pt modelId="{3453805B-50B6-E241-A9E9-1CD8D83E211E}" type="sibTrans" cxnId="{F95EB565-81FD-DB41-8523-DED313EC3268}">
      <dgm:prSet/>
      <dgm:spPr/>
      <dgm:t>
        <a:bodyPr/>
        <a:lstStyle/>
        <a:p>
          <a:endParaRPr lang="en-US"/>
        </a:p>
      </dgm:t>
    </dgm:pt>
    <dgm:pt modelId="{0E011003-BB1A-FA42-9667-5BB607BC5D6A}">
      <dgm:prSet/>
      <dgm:spPr/>
      <dgm:t>
        <a:bodyPr/>
        <a:lstStyle/>
        <a:p>
          <a:r>
            <a:rPr lang="en-US" baseline="0" dirty="0"/>
            <a:t>Test: 		91.01 %</a:t>
          </a:r>
          <a:endParaRPr lang="en-US" dirty="0"/>
        </a:p>
      </dgm:t>
    </dgm:pt>
    <dgm:pt modelId="{B4A2338F-6AEB-E34D-9101-E0387F6237C8}" type="parTrans" cxnId="{3F2D0F78-A3A3-3B49-9D01-E10BD3BFBCED}">
      <dgm:prSet/>
      <dgm:spPr/>
      <dgm:t>
        <a:bodyPr/>
        <a:lstStyle/>
        <a:p>
          <a:endParaRPr lang="en-US"/>
        </a:p>
      </dgm:t>
    </dgm:pt>
    <dgm:pt modelId="{90AC6474-0FC1-5B42-8A03-4F66644E47C1}" type="sibTrans" cxnId="{3F2D0F78-A3A3-3B49-9D01-E10BD3BFBCED}">
      <dgm:prSet/>
      <dgm:spPr/>
      <dgm:t>
        <a:bodyPr/>
        <a:lstStyle/>
        <a:p>
          <a:endParaRPr lang="en-US"/>
        </a:p>
      </dgm:t>
    </dgm:pt>
    <dgm:pt modelId="{0AEB062E-CD07-9443-B30C-BE8702C1C0CB}">
      <dgm:prSet/>
      <dgm:spPr/>
      <dgm:t>
        <a:bodyPr/>
        <a:lstStyle/>
        <a:p>
          <a:r>
            <a:rPr lang="en-US" baseline="0" dirty="0"/>
            <a:t>Count Vectorized Multinomial Naïve Bayes</a:t>
          </a:r>
          <a:endParaRPr lang="en-US" dirty="0"/>
        </a:p>
      </dgm:t>
    </dgm:pt>
    <dgm:pt modelId="{0A102E9B-4A8F-DF45-8AD1-95AFB7307E11}" type="parTrans" cxnId="{B6F11B3D-E214-F64D-91FB-E27F40767E35}">
      <dgm:prSet/>
      <dgm:spPr/>
      <dgm:t>
        <a:bodyPr/>
        <a:lstStyle/>
        <a:p>
          <a:endParaRPr lang="en-US"/>
        </a:p>
      </dgm:t>
    </dgm:pt>
    <dgm:pt modelId="{680E0D99-F47B-5D48-9933-F0BC8F7571BF}" type="sibTrans" cxnId="{B6F11B3D-E214-F64D-91FB-E27F40767E35}">
      <dgm:prSet/>
      <dgm:spPr/>
      <dgm:t>
        <a:bodyPr/>
        <a:lstStyle/>
        <a:p>
          <a:endParaRPr lang="en-US"/>
        </a:p>
      </dgm:t>
    </dgm:pt>
    <dgm:pt modelId="{12F0CDF3-E87B-9444-AB0E-84D4E78C1EF7}">
      <dgm:prSet/>
      <dgm:spPr/>
      <dgm:t>
        <a:bodyPr/>
        <a:lstStyle/>
        <a:p>
          <a:r>
            <a:rPr lang="en-US" baseline="0" dirty="0"/>
            <a:t>Train: 		94.11 %</a:t>
          </a:r>
          <a:endParaRPr lang="en-US" dirty="0"/>
        </a:p>
      </dgm:t>
    </dgm:pt>
    <dgm:pt modelId="{58FC219D-72D8-034C-B698-B88D5C799427}" type="parTrans" cxnId="{7C751355-EA52-904E-86D5-0EB0D04C3117}">
      <dgm:prSet/>
      <dgm:spPr/>
      <dgm:t>
        <a:bodyPr/>
        <a:lstStyle/>
        <a:p>
          <a:endParaRPr lang="en-US"/>
        </a:p>
      </dgm:t>
    </dgm:pt>
    <dgm:pt modelId="{66582F20-17A3-934B-857A-203703AEF85E}" type="sibTrans" cxnId="{7C751355-EA52-904E-86D5-0EB0D04C3117}">
      <dgm:prSet/>
      <dgm:spPr/>
      <dgm:t>
        <a:bodyPr/>
        <a:lstStyle/>
        <a:p>
          <a:endParaRPr lang="en-US"/>
        </a:p>
      </dgm:t>
    </dgm:pt>
    <dgm:pt modelId="{0E6B355E-0160-114A-9E3E-31079CD8D6C6}">
      <dgm:prSet/>
      <dgm:spPr/>
      <dgm:t>
        <a:bodyPr/>
        <a:lstStyle/>
        <a:p>
          <a:r>
            <a:rPr lang="en-US" baseline="0" dirty="0"/>
            <a:t>Test: 		89.26 %</a:t>
          </a:r>
          <a:endParaRPr lang="en-US" dirty="0"/>
        </a:p>
      </dgm:t>
    </dgm:pt>
    <dgm:pt modelId="{E33065F1-558B-9346-A02B-0AD62E75DF82}" type="parTrans" cxnId="{1E2D9355-71B4-7142-A8B1-496792EFEC4D}">
      <dgm:prSet/>
      <dgm:spPr/>
      <dgm:t>
        <a:bodyPr/>
        <a:lstStyle/>
        <a:p>
          <a:endParaRPr lang="en-US"/>
        </a:p>
      </dgm:t>
    </dgm:pt>
    <dgm:pt modelId="{8AE79739-17CF-6D4D-8B2F-040A7BDF8347}" type="sibTrans" cxnId="{1E2D9355-71B4-7142-A8B1-496792EFEC4D}">
      <dgm:prSet/>
      <dgm:spPr/>
      <dgm:t>
        <a:bodyPr/>
        <a:lstStyle/>
        <a:p>
          <a:endParaRPr lang="en-US"/>
        </a:p>
      </dgm:t>
    </dgm:pt>
    <dgm:pt modelId="{31464693-F65A-1842-8563-29CA835C00A6}">
      <dgm:prSet/>
      <dgm:spPr/>
      <dgm:t>
        <a:bodyPr/>
        <a:lstStyle/>
        <a:p>
          <a:r>
            <a:rPr lang="en-US" baseline="0"/>
            <a:t>Count Vectorized Random Forest</a:t>
          </a:r>
          <a:endParaRPr lang="en-US"/>
        </a:p>
      </dgm:t>
    </dgm:pt>
    <dgm:pt modelId="{5DAB036B-9B79-664F-9C10-46766FF89DAE}" type="parTrans" cxnId="{AC099C3C-5251-9C4D-BCA7-1EAA0368344B}">
      <dgm:prSet/>
      <dgm:spPr/>
      <dgm:t>
        <a:bodyPr/>
        <a:lstStyle/>
        <a:p>
          <a:endParaRPr lang="en-US"/>
        </a:p>
      </dgm:t>
    </dgm:pt>
    <dgm:pt modelId="{1F580BE0-E1E5-9D47-895D-4E8C32166C00}" type="sibTrans" cxnId="{AC099C3C-5251-9C4D-BCA7-1EAA0368344B}">
      <dgm:prSet/>
      <dgm:spPr/>
      <dgm:t>
        <a:bodyPr/>
        <a:lstStyle/>
        <a:p>
          <a:endParaRPr lang="en-US"/>
        </a:p>
      </dgm:t>
    </dgm:pt>
    <dgm:pt modelId="{B1EC4AA8-022E-354F-A9C8-17CD110E8AA6}">
      <dgm:prSet/>
      <dgm:spPr/>
      <dgm:t>
        <a:bodyPr/>
        <a:lstStyle/>
        <a:p>
          <a:r>
            <a:rPr lang="en-US" baseline="0" dirty="0"/>
            <a:t>Train: 		75.27 %</a:t>
          </a:r>
          <a:endParaRPr lang="en-US" dirty="0"/>
        </a:p>
      </dgm:t>
    </dgm:pt>
    <dgm:pt modelId="{18805BED-A3D3-FC47-A6FB-DCEAF98A8063}" type="parTrans" cxnId="{AF99B36C-76B5-D448-B53F-2598D2FA6A20}">
      <dgm:prSet/>
      <dgm:spPr/>
      <dgm:t>
        <a:bodyPr/>
        <a:lstStyle/>
        <a:p>
          <a:endParaRPr lang="en-US"/>
        </a:p>
      </dgm:t>
    </dgm:pt>
    <dgm:pt modelId="{FC3722A7-06A6-EF49-BD75-D405E72885F7}" type="sibTrans" cxnId="{AF99B36C-76B5-D448-B53F-2598D2FA6A20}">
      <dgm:prSet/>
      <dgm:spPr/>
      <dgm:t>
        <a:bodyPr/>
        <a:lstStyle/>
        <a:p>
          <a:endParaRPr lang="en-US"/>
        </a:p>
      </dgm:t>
    </dgm:pt>
    <dgm:pt modelId="{ADEF3C44-E3B3-4849-BB90-618BE66B0DB1}">
      <dgm:prSet/>
      <dgm:spPr/>
      <dgm:t>
        <a:bodyPr/>
        <a:lstStyle/>
        <a:p>
          <a:r>
            <a:rPr lang="en-US" baseline="0" dirty="0"/>
            <a:t>Test: 		75.30 %</a:t>
          </a:r>
          <a:endParaRPr lang="en-US" dirty="0"/>
        </a:p>
      </dgm:t>
    </dgm:pt>
    <dgm:pt modelId="{53E314FA-CC35-EB46-9555-1C7AEF6D280D}" type="parTrans" cxnId="{9ECF2B7E-1480-EC48-A0FD-3FCA84623AF2}">
      <dgm:prSet/>
      <dgm:spPr/>
      <dgm:t>
        <a:bodyPr/>
        <a:lstStyle/>
        <a:p>
          <a:endParaRPr lang="en-US"/>
        </a:p>
      </dgm:t>
    </dgm:pt>
    <dgm:pt modelId="{BD22E2ED-0E13-9D41-A325-27715E4CB936}" type="sibTrans" cxnId="{9ECF2B7E-1480-EC48-A0FD-3FCA84623AF2}">
      <dgm:prSet/>
      <dgm:spPr/>
      <dgm:t>
        <a:bodyPr/>
        <a:lstStyle/>
        <a:p>
          <a:endParaRPr lang="en-US"/>
        </a:p>
      </dgm:t>
    </dgm:pt>
    <dgm:pt modelId="{5FB0CB85-FA5B-FD4C-8819-81BF578167C2}">
      <dgm:prSet/>
      <dgm:spPr/>
      <dgm:t>
        <a:bodyPr/>
        <a:lstStyle/>
        <a:p>
          <a:r>
            <a:rPr lang="en-US" baseline="0" dirty="0"/>
            <a:t>TF-IDF Vectorized Logistic Regression</a:t>
          </a:r>
          <a:endParaRPr lang="en-US" dirty="0"/>
        </a:p>
      </dgm:t>
    </dgm:pt>
    <dgm:pt modelId="{1D5A26CC-BDE1-6044-BD87-A5B65C80276B}" type="parTrans" cxnId="{9041B771-F2F1-6043-908F-F144119DAAE8}">
      <dgm:prSet/>
      <dgm:spPr/>
      <dgm:t>
        <a:bodyPr/>
        <a:lstStyle/>
        <a:p>
          <a:endParaRPr lang="en-US"/>
        </a:p>
      </dgm:t>
    </dgm:pt>
    <dgm:pt modelId="{A8A84159-3E2E-8043-837D-521112F5291A}" type="sibTrans" cxnId="{9041B771-F2F1-6043-908F-F144119DAAE8}">
      <dgm:prSet/>
      <dgm:spPr/>
      <dgm:t>
        <a:bodyPr/>
        <a:lstStyle/>
        <a:p>
          <a:endParaRPr lang="en-US"/>
        </a:p>
      </dgm:t>
    </dgm:pt>
    <dgm:pt modelId="{C18C8BBB-3F39-5249-A364-336202E4D922}">
      <dgm:prSet/>
      <dgm:spPr/>
      <dgm:t>
        <a:bodyPr/>
        <a:lstStyle/>
        <a:p>
          <a:r>
            <a:rPr lang="en-US" baseline="0" dirty="0"/>
            <a:t>Train:		99.49% 	</a:t>
          </a:r>
          <a:endParaRPr lang="en-US" dirty="0"/>
        </a:p>
      </dgm:t>
    </dgm:pt>
    <dgm:pt modelId="{15A0089C-AFFA-814D-B7AA-6973A1F1EB23}" type="parTrans" cxnId="{6225307F-508C-D043-A225-AD8604810B8E}">
      <dgm:prSet/>
      <dgm:spPr/>
      <dgm:t>
        <a:bodyPr/>
        <a:lstStyle/>
        <a:p>
          <a:endParaRPr lang="en-US"/>
        </a:p>
      </dgm:t>
    </dgm:pt>
    <dgm:pt modelId="{E012BDBC-4CAD-9149-813B-2A0680A9439E}" type="sibTrans" cxnId="{6225307F-508C-D043-A225-AD8604810B8E}">
      <dgm:prSet/>
      <dgm:spPr/>
      <dgm:t>
        <a:bodyPr/>
        <a:lstStyle/>
        <a:p>
          <a:endParaRPr lang="en-US"/>
        </a:p>
      </dgm:t>
    </dgm:pt>
    <dgm:pt modelId="{E0DAE6A1-0B72-4948-8570-9F565980B184}">
      <dgm:prSet/>
      <dgm:spPr/>
      <dgm:t>
        <a:bodyPr/>
        <a:lstStyle/>
        <a:p>
          <a:r>
            <a:rPr lang="en-US" baseline="0" dirty="0"/>
            <a:t>Test: 		90.93 %</a:t>
          </a:r>
          <a:endParaRPr lang="en-US" dirty="0"/>
        </a:p>
      </dgm:t>
    </dgm:pt>
    <dgm:pt modelId="{0FD3E45F-149C-DE41-AC52-9F5BA7A2D402}" type="parTrans" cxnId="{E177F067-5C9A-B343-A834-6B77BEECED10}">
      <dgm:prSet/>
      <dgm:spPr/>
      <dgm:t>
        <a:bodyPr/>
        <a:lstStyle/>
        <a:p>
          <a:endParaRPr lang="en-US"/>
        </a:p>
      </dgm:t>
    </dgm:pt>
    <dgm:pt modelId="{84F6575A-3FAF-B549-8ED7-CB7E9F5221B8}" type="sibTrans" cxnId="{E177F067-5C9A-B343-A834-6B77BEECED10}">
      <dgm:prSet/>
      <dgm:spPr/>
      <dgm:t>
        <a:bodyPr/>
        <a:lstStyle/>
        <a:p>
          <a:endParaRPr lang="en-US"/>
        </a:p>
      </dgm:t>
    </dgm:pt>
    <dgm:pt modelId="{361474B2-CC8B-574E-8C30-2E9A2562D826}">
      <dgm:prSet/>
      <dgm:spPr/>
      <dgm:t>
        <a:bodyPr/>
        <a:lstStyle/>
        <a:p>
          <a:r>
            <a:rPr lang="en-US" baseline="0"/>
            <a:t>TF-IDF Vectorized Multinomial Naïve bayes</a:t>
          </a:r>
          <a:endParaRPr lang="en-US"/>
        </a:p>
      </dgm:t>
    </dgm:pt>
    <dgm:pt modelId="{810F05CC-E142-E342-B9EC-C5EBF3A2413F}" type="parTrans" cxnId="{AD4E2A0A-1691-8D4C-AAA9-A0A54FC0A6DE}">
      <dgm:prSet/>
      <dgm:spPr/>
      <dgm:t>
        <a:bodyPr/>
        <a:lstStyle/>
        <a:p>
          <a:endParaRPr lang="en-US"/>
        </a:p>
      </dgm:t>
    </dgm:pt>
    <dgm:pt modelId="{A00A5283-24B7-3C4E-8207-D2298FAB9C01}" type="sibTrans" cxnId="{AD4E2A0A-1691-8D4C-AAA9-A0A54FC0A6DE}">
      <dgm:prSet/>
      <dgm:spPr/>
      <dgm:t>
        <a:bodyPr/>
        <a:lstStyle/>
        <a:p>
          <a:endParaRPr lang="en-US"/>
        </a:p>
      </dgm:t>
    </dgm:pt>
    <dgm:pt modelId="{9E02F8BD-3C27-9E4B-8ECA-5A35079110B7}">
      <dgm:prSet/>
      <dgm:spPr/>
      <dgm:t>
        <a:bodyPr/>
        <a:lstStyle/>
        <a:p>
          <a:r>
            <a:rPr lang="en-US" baseline="0" dirty="0"/>
            <a:t>Train: 		94.55 %</a:t>
          </a:r>
          <a:endParaRPr lang="en-US" dirty="0"/>
        </a:p>
      </dgm:t>
    </dgm:pt>
    <dgm:pt modelId="{7DAC3216-5D41-E240-A7D1-90441C155CE8}" type="parTrans" cxnId="{8C9FCD72-B28D-DF49-AB22-0BA09ADA8A44}">
      <dgm:prSet/>
      <dgm:spPr/>
      <dgm:t>
        <a:bodyPr/>
        <a:lstStyle/>
        <a:p>
          <a:endParaRPr lang="en-US"/>
        </a:p>
      </dgm:t>
    </dgm:pt>
    <dgm:pt modelId="{EA0E9DDC-4B36-E444-952A-708F7A6BF87E}" type="sibTrans" cxnId="{8C9FCD72-B28D-DF49-AB22-0BA09ADA8A44}">
      <dgm:prSet/>
      <dgm:spPr/>
      <dgm:t>
        <a:bodyPr/>
        <a:lstStyle/>
        <a:p>
          <a:endParaRPr lang="en-US"/>
        </a:p>
      </dgm:t>
    </dgm:pt>
    <dgm:pt modelId="{B209EB64-2B0D-7741-8249-405876FD1038}">
      <dgm:prSet/>
      <dgm:spPr/>
      <dgm:t>
        <a:bodyPr/>
        <a:lstStyle/>
        <a:p>
          <a:r>
            <a:rPr lang="en-US" baseline="0" dirty="0"/>
            <a:t>Test: 		89.91 %</a:t>
          </a:r>
          <a:endParaRPr lang="en-US" dirty="0"/>
        </a:p>
      </dgm:t>
    </dgm:pt>
    <dgm:pt modelId="{F469C19C-833C-4249-AAC0-39F690069A7F}" type="parTrans" cxnId="{078449F4-DBAA-4743-AB7C-8A3982198453}">
      <dgm:prSet/>
      <dgm:spPr/>
      <dgm:t>
        <a:bodyPr/>
        <a:lstStyle/>
        <a:p>
          <a:endParaRPr lang="en-US"/>
        </a:p>
      </dgm:t>
    </dgm:pt>
    <dgm:pt modelId="{B9731B8C-C0F5-334E-A674-9A52D14849EC}" type="sibTrans" cxnId="{078449F4-DBAA-4743-AB7C-8A3982198453}">
      <dgm:prSet/>
      <dgm:spPr/>
      <dgm:t>
        <a:bodyPr/>
        <a:lstStyle/>
        <a:p>
          <a:endParaRPr lang="en-US"/>
        </a:p>
      </dgm:t>
    </dgm:pt>
    <dgm:pt modelId="{C2DB2214-E9CD-E948-94A5-00147F5F885D}">
      <dgm:prSet/>
      <dgm:spPr/>
      <dgm:t>
        <a:bodyPr/>
        <a:lstStyle/>
        <a:p>
          <a:r>
            <a:rPr lang="en-US" baseline="0"/>
            <a:t>Bagging Classifier</a:t>
          </a:r>
          <a:endParaRPr lang="en-US"/>
        </a:p>
      </dgm:t>
    </dgm:pt>
    <dgm:pt modelId="{B01DC134-B43E-2B40-9CA7-712BFCDEB4B0}" type="parTrans" cxnId="{20A25C73-3321-B747-A392-0856D28C80AF}">
      <dgm:prSet/>
      <dgm:spPr/>
      <dgm:t>
        <a:bodyPr/>
        <a:lstStyle/>
        <a:p>
          <a:endParaRPr lang="en-US"/>
        </a:p>
      </dgm:t>
    </dgm:pt>
    <dgm:pt modelId="{6F966BEE-BF80-1146-A741-8259ED65D740}" type="sibTrans" cxnId="{20A25C73-3321-B747-A392-0856D28C80AF}">
      <dgm:prSet/>
      <dgm:spPr/>
      <dgm:t>
        <a:bodyPr/>
        <a:lstStyle/>
        <a:p>
          <a:endParaRPr lang="en-US"/>
        </a:p>
      </dgm:t>
    </dgm:pt>
    <dgm:pt modelId="{0B4C0D03-D44F-824A-BCDD-01A5030140F2}">
      <dgm:prSet/>
      <dgm:spPr/>
      <dgm:t>
        <a:bodyPr/>
        <a:lstStyle/>
        <a:p>
          <a:r>
            <a:rPr lang="en-US" baseline="0"/>
            <a:t>Train: 		98.89%</a:t>
          </a:r>
          <a:endParaRPr lang="en-US"/>
        </a:p>
      </dgm:t>
    </dgm:pt>
    <dgm:pt modelId="{90913A13-42A9-394C-AEAC-1876016016F5}" type="parTrans" cxnId="{658562BF-C10F-DC4A-AA5E-C89F78090FB5}">
      <dgm:prSet/>
      <dgm:spPr/>
      <dgm:t>
        <a:bodyPr/>
        <a:lstStyle/>
        <a:p>
          <a:endParaRPr lang="en-US"/>
        </a:p>
      </dgm:t>
    </dgm:pt>
    <dgm:pt modelId="{FA8223BB-4CD4-BB41-860D-A88503E53506}" type="sibTrans" cxnId="{658562BF-C10F-DC4A-AA5E-C89F78090FB5}">
      <dgm:prSet/>
      <dgm:spPr/>
      <dgm:t>
        <a:bodyPr/>
        <a:lstStyle/>
        <a:p>
          <a:endParaRPr lang="en-US"/>
        </a:p>
      </dgm:t>
    </dgm:pt>
    <dgm:pt modelId="{1FB15C19-C660-3543-A65B-37071B4D6FBC}">
      <dgm:prSet/>
      <dgm:spPr/>
      <dgm:t>
        <a:bodyPr/>
        <a:lstStyle/>
        <a:p>
          <a:r>
            <a:rPr lang="en-US" baseline="0" dirty="0"/>
            <a:t>Test:		86.64 %</a:t>
          </a:r>
          <a:endParaRPr lang="en-US" dirty="0"/>
        </a:p>
      </dgm:t>
    </dgm:pt>
    <dgm:pt modelId="{A11985F7-CF57-5448-B9AB-E37E721AACB9}" type="parTrans" cxnId="{B7500844-134C-D344-B155-E7077D3357CA}">
      <dgm:prSet/>
      <dgm:spPr/>
      <dgm:t>
        <a:bodyPr/>
        <a:lstStyle/>
        <a:p>
          <a:endParaRPr lang="en-US"/>
        </a:p>
      </dgm:t>
    </dgm:pt>
    <dgm:pt modelId="{3EAF3418-5837-814C-B18A-9C90E77DDAD5}" type="sibTrans" cxnId="{B7500844-134C-D344-B155-E7077D3357CA}">
      <dgm:prSet/>
      <dgm:spPr/>
      <dgm:t>
        <a:bodyPr/>
        <a:lstStyle/>
        <a:p>
          <a:endParaRPr lang="en-US"/>
        </a:p>
      </dgm:t>
    </dgm:pt>
    <dgm:pt modelId="{BD209A3C-CAEB-7E46-8CD3-58972390D2D9}">
      <dgm:prSet/>
      <dgm:spPr/>
      <dgm:t>
        <a:bodyPr/>
        <a:lstStyle/>
        <a:p>
          <a:r>
            <a:rPr lang="en-US" baseline="0"/>
            <a:t>ADABoost: </a:t>
          </a:r>
          <a:endParaRPr lang="en-US"/>
        </a:p>
      </dgm:t>
    </dgm:pt>
    <dgm:pt modelId="{576FD995-F111-1046-B5AB-42B14918E8BD}" type="parTrans" cxnId="{C3E60E33-9B46-024F-BA05-AEEF8E9166FA}">
      <dgm:prSet/>
      <dgm:spPr/>
      <dgm:t>
        <a:bodyPr/>
        <a:lstStyle/>
        <a:p>
          <a:endParaRPr lang="en-US"/>
        </a:p>
      </dgm:t>
    </dgm:pt>
    <dgm:pt modelId="{3E9D0F4A-19DF-9A40-879E-8D1E66172E25}" type="sibTrans" cxnId="{C3E60E33-9B46-024F-BA05-AEEF8E9166FA}">
      <dgm:prSet/>
      <dgm:spPr/>
      <dgm:t>
        <a:bodyPr/>
        <a:lstStyle/>
        <a:p>
          <a:endParaRPr lang="en-US"/>
        </a:p>
      </dgm:t>
    </dgm:pt>
    <dgm:pt modelId="{D445C359-E23C-5648-8873-DA3E231D61B4}">
      <dgm:prSet/>
      <dgm:spPr/>
      <dgm:t>
        <a:bodyPr/>
        <a:lstStyle/>
        <a:p>
          <a:r>
            <a:rPr lang="en-US" baseline="0" dirty="0"/>
            <a:t>Train:		91.59 % </a:t>
          </a:r>
          <a:endParaRPr lang="en-US" dirty="0"/>
        </a:p>
      </dgm:t>
    </dgm:pt>
    <dgm:pt modelId="{5EC6A78B-05C3-1746-ADE2-ECFBFB0E9F38}" type="parTrans" cxnId="{0990BF1A-32DF-2D44-9065-3619570A1E8B}">
      <dgm:prSet/>
      <dgm:spPr/>
      <dgm:t>
        <a:bodyPr/>
        <a:lstStyle/>
        <a:p>
          <a:endParaRPr lang="en-US"/>
        </a:p>
      </dgm:t>
    </dgm:pt>
    <dgm:pt modelId="{9F687CFD-F23A-BE4D-B649-A983F749A55F}" type="sibTrans" cxnId="{0990BF1A-32DF-2D44-9065-3619570A1E8B}">
      <dgm:prSet/>
      <dgm:spPr/>
      <dgm:t>
        <a:bodyPr/>
        <a:lstStyle/>
        <a:p>
          <a:endParaRPr lang="en-US"/>
        </a:p>
      </dgm:t>
    </dgm:pt>
    <dgm:pt modelId="{5678F022-ED4F-3F44-B503-9DA91681B133}">
      <dgm:prSet/>
      <dgm:spPr/>
      <dgm:t>
        <a:bodyPr/>
        <a:lstStyle/>
        <a:p>
          <a:r>
            <a:rPr lang="en-US" baseline="0" dirty="0"/>
            <a:t>Test:		86.53 %</a:t>
          </a:r>
          <a:endParaRPr lang="en-US" dirty="0"/>
        </a:p>
      </dgm:t>
    </dgm:pt>
    <dgm:pt modelId="{3FB72C02-51BD-9D4E-9499-AB085BE38840}" type="parTrans" cxnId="{8E65ECB5-6151-AB4B-AA9A-F446C906FCF7}">
      <dgm:prSet/>
      <dgm:spPr/>
      <dgm:t>
        <a:bodyPr/>
        <a:lstStyle/>
        <a:p>
          <a:endParaRPr lang="en-US"/>
        </a:p>
      </dgm:t>
    </dgm:pt>
    <dgm:pt modelId="{83F197F3-6A51-3D42-8B41-F4AF24FB3545}" type="sibTrans" cxnId="{8E65ECB5-6151-AB4B-AA9A-F446C906FCF7}">
      <dgm:prSet/>
      <dgm:spPr/>
      <dgm:t>
        <a:bodyPr/>
        <a:lstStyle/>
        <a:p>
          <a:endParaRPr lang="en-US"/>
        </a:p>
      </dgm:t>
    </dgm:pt>
    <dgm:pt modelId="{2DAD0E86-0F93-A948-B1A6-2B614C3876FE}">
      <dgm:prSet/>
      <dgm:spPr/>
      <dgm:t>
        <a:bodyPr/>
        <a:lstStyle/>
        <a:p>
          <a:r>
            <a:rPr lang="en-US" baseline="0" dirty="0"/>
            <a:t>TF-IDF Vectorized Random Forest</a:t>
          </a:r>
          <a:endParaRPr lang="en-US" dirty="0"/>
        </a:p>
      </dgm:t>
    </dgm:pt>
    <dgm:pt modelId="{A1EBFDC5-3B85-704A-8852-B07917059786}" type="parTrans" cxnId="{7D249A05-72BE-104B-B461-CE22D4E9289A}">
      <dgm:prSet/>
      <dgm:spPr/>
      <dgm:t>
        <a:bodyPr/>
        <a:lstStyle/>
        <a:p>
          <a:endParaRPr lang="en-US"/>
        </a:p>
      </dgm:t>
    </dgm:pt>
    <dgm:pt modelId="{5F4BFDF8-A6A0-5546-9B1A-6A13F488999B}" type="sibTrans" cxnId="{7D249A05-72BE-104B-B461-CE22D4E9289A}">
      <dgm:prSet/>
      <dgm:spPr/>
      <dgm:t>
        <a:bodyPr/>
        <a:lstStyle/>
        <a:p>
          <a:endParaRPr lang="en-US"/>
        </a:p>
      </dgm:t>
    </dgm:pt>
    <dgm:pt modelId="{B9423140-ACD1-7D4D-AD6F-14653B882A01}">
      <dgm:prSet/>
      <dgm:spPr/>
      <dgm:t>
        <a:bodyPr/>
        <a:lstStyle/>
        <a:p>
          <a:r>
            <a:rPr lang="en-US" baseline="0" dirty="0"/>
            <a:t>Train: 		91.97 %</a:t>
          </a:r>
          <a:endParaRPr lang="en-US" dirty="0"/>
        </a:p>
      </dgm:t>
    </dgm:pt>
    <dgm:pt modelId="{53225921-C0C4-1847-930E-357F312D111F}" type="parTrans" cxnId="{007DCF21-F30C-6F42-BCDF-10B4B28DE033}">
      <dgm:prSet/>
      <dgm:spPr/>
      <dgm:t>
        <a:bodyPr/>
        <a:lstStyle/>
        <a:p>
          <a:endParaRPr lang="en-US"/>
        </a:p>
      </dgm:t>
    </dgm:pt>
    <dgm:pt modelId="{94FA11EA-5967-B348-B48E-0BB5A5AE2C7A}" type="sibTrans" cxnId="{007DCF21-F30C-6F42-BCDF-10B4B28DE033}">
      <dgm:prSet/>
      <dgm:spPr/>
      <dgm:t>
        <a:bodyPr/>
        <a:lstStyle/>
        <a:p>
          <a:endParaRPr lang="en-US"/>
        </a:p>
      </dgm:t>
    </dgm:pt>
    <dgm:pt modelId="{10DCF5B4-24E2-694D-AA26-12505FFF665F}">
      <dgm:prSet/>
      <dgm:spPr/>
      <dgm:t>
        <a:bodyPr/>
        <a:lstStyle/>
        <a:p>
          <a:r>
            <a:rPr lang="en-US" baseline="0" dirty="0"/>
            <a:t>Test: 		85.89 %</a:t>
          </a:r>
          <a:endParaRPr lang="en-US" dirty="0"/>
        </a:p>
      </dgm:t>
    </dgm:pt>
    <dgm:pt modelId="{786E0D93-6348-474B-B63C-BA7BBBAB99A8}" type="parTrans" cxnId="{1F4BC722-8A01-DC40-82AD-DCA30645A2DC}">
      <dgm:prSet/>
      <dgm:spPr/>
      <dgm:t>
        <a:bodyPr/>
        <a:lstStyle/>
        <a:p>
          <a:endParaRPr lang="en-US"/>
        </a:p>
      </dgm:t>
    </dgm:pt>
    <dgm:pt modelId="{218E92D6-0537-8648-855F-D7E3DB7F428E}" type="sibTrans" cxnId="{1F4BC722-8A01-DC40-82AD-DCA30645A2DC}">
      <dgm:prSet/>
      <dgm:spPr/>
      <dgm:t>
        <a:bodyPr/>
        <a:lstStyle/>
        <a:p>
          <a:endParaRPr lang="en-US"/>
        </a:p>
      </dgm:t>
    </dgm:pt>
    <dgm:pt modelId="{640858B6-080C-E647-B27B-3C8A1DD3B2C2}">
      <dgm:prSet/>
      <dgm:spPr/>
      <dgm:t>
        <a:bodyPr/>
        <a:lstStyle/>
        <a:p>
          <a:r>
            <a:rPr lang="en-US">
              <a:solidFill>
                <a:srgbClr val="FFFFFF"/>
              </a:solidFill>
            </a:rPr>
            <a:t>Baseline: </a:t>
          </a:r>
          <a:endParaRPr lang="en-US" dirty="0"/>
        </a:p>
      </dgm:t>
    </dgm:pt>
    <dgm:pt modelId="{FDDA3725-B55E-514D-AA37-181638BFFE61}" type="parTrans" cxnId="{71804874-28E6-F44B-B033-8C79675B8CCE}">
      <dgm:prSet/>
      <dgm:spPr/>
      <dgm:t>
        <a:bodyPr/>
        <a:lstStyle/>
        <a:p>
          <a:endParaRPr lang="en-US"/>
        </a:p>
      </dgm:t>
    </dgm:pt>
    <dgm:pt modelId="{CFA7BA4B-2263-164E-9B49-9B2031BEEC32}" type="sibTrans" cxnId="{71804874-28E6-F44B-B033-8C79675B8CCE}">
      <dgm:prSet/>
      <dgm:spPr/>
      <dgm:t>
        <a:bodyPr/>
        <a:lstStyle/>
        <a:p>
          <a:endParaRPr lang="en-US"/>
        </a:p>
      </dgm:t>
    </dgm:pt>
    <dgm:pt modelId="{9F5CB4EB-D4D0-B241-9111-FD5CFAD0E4EB}">
      <dgm:prSet/>
      <dgm:spPr/>
      <dgm:t>
        <a:bodyPr/>
        <a:lstStyle/>
        <a:p>
          <a:r>
            <a:rPr lang="en-US" dirty="0"/>
            <a:t>59.89 %</a:t>
          </a:r>
        </a:p>
      </dgm:t>
    </dgm:pt>
    <dgm:pt modelId="{575656EB-DFE0-C54E-8B51-09D10254983B}" type="parTrans" cxnId="{16E90755-CC12-3849-9506-1B49431E516A}">
      <dgm:prSet/>
      <dgm:spPr/>
      <dgm:t>
        <a:bodyPr/>
        <a:lstStyle/>
        <a:p>
          <a:endParaRPr lang="en-US"/>
        </a:p>
      </dgm:t>
    </dgm:pt>
    <dgm:pt modelId="{06056E0F-A755-3B42-87F3-FD2D8BF15577}" type="sibTrans" cxnId="{16E90755-CC12-3849-9506-1B49431E516A}">
      <dgm:prSet/>
      <dgm:spPr/>
      <dgm:t>
        <a:bodyPr/>
        <a:lstStyle/>
        <a:p>
          <a:endParaRPr lang="en-US"/>
        </a:p>
      </dgm:t>
    </dgm:pt>
    <dgm:pt modelId="{866AC7AB-FDBF-1A4F-AFC6-EB812D453BA8}" type="pres">
      <dgm:prSet presAssocID="{E6DFD752-CE04-384B-84C6-A6ECB1C15526}" presName="Name0" presStyleCnt="0">
        <dgm:presLayoutVars>
          <dgm:dir/>
          <dgm:animLvl val="lvl"/>
          <dgm:resizeHandles val="exact"/>
        </dgm:presLayoutVars>
      </dgm:prSet>
      <dgm:spPr/>
    </dgm:pt>
    <dgm:pt modelId="{934028A2-069B-8344-9C3D-EA2CC19125FB}" type="pres">
      <dgm:prSet presAssocID="{640858B6-080C-E647-B27B-3C8A1DD3B2C2}" presName="linNode" presStyleCnt="0"/>
      <dgm:spPr/>
    </dgm:pt>
    <dgm:pt modelId="{3AD914C5-1ED1-3D4B-B3D7-8A4C11671C38}" type="pres">
      <dgm:prSet presAssocID="{640858B6-080C-E647-B27B-3C8A1DD3B2C2}" presName="parentText" presStyleLbl="node1" presStyleIdx="0" presStyleCnt="9">
        <dgm:presLayoutVars>
          <dgm:chMax val="1"/>
          <dgm:bulletEnabled val="1"/>
        </dgm:presLayoutVars>
      </dgm:prSet>
      <dgm:spPr/>
    </dgm:pt>
    <dgm:pt modelId="{E9BEAC64-77AA-FC44-B4EC-1331D9BCCD0A}" type="pres">
      <dgm:prSet presAssocID="{640858B6-080C-E647-B27B-3C8A1DD3B2C2}" presName="descendantText" presStyleLbl="alignAccFollowNode1" presStyleIdx="0" presStyleCnt="9">
        <dgm:presLayoutVars>
          <dgm:bulletEnabled val="1"/>
        </dgm:presLayoutVars>
      </dgm:prSet>
      <dgm:spPr/>
    </dgm:pt>
    <dgm:pt modelId="{BA3EC0E1-F267-8844-B918-4BE3F420545D}" type="pres">
      <dgm:prSet presAssocID="{CFA7BA4B-2263-164E-9B49-9B2031BEEC32}" presName="sp" presStyleCnt="0"/>
      <dgm:spPr/>
    </dgm:pt>
    <dgm:pt modelId="{696DA252-B3C9-5B44-9A2F-CFD7D9358A81}" type="pres">
      <dgm:prSet presAssocID="{F83E1CB2-2B8D-2E43-AFD6-2FB32432C5C8}" presName="linNode" presStyleCnt="0"/>
      <dgm:spPr/>
    </dgm:pt>
    <dgm:pt modelId="{D3703146-92DB-334D-BBBC-F4AE04C39B04}" type="pres">
      <dgm:prSet presAssocID="{F83E1CB2-2B8D-2E43-AFD6-2FB32432C5C8}" presName="parentText" presStyleLbl="node1" presStyleIdx="1" presStyleCnt="9">
        <dgm:presLayoutVars>
          <dgm:chMax val="1"/>
          <dgm:bulletEnabled val="1"/>
        </dgm:presLayoutVars>
      </dgm:prSet>
      <dgm:spPr/>
    </dgm:pt>
    <dgm:pt modelId="{4FA85956-3B8D-3048-8009-07A41ACC573D}" type="pres">
      <dgm:prSet presAssocID="{F83E1CB2-2B8D-2E43-AFD6-2FB32432C5C8}" presName="descendantText" presStyleLbl="alignAccFollowNode1" presStyleIdx="1" presStyleCnt="9">
        <dgm:presLayoutVars>
          <dgm:bulletEnabled val="1"/>
        </dgm:presLayoutVars>
      </dgm:prSet>
      <dgm:spPr/>
    </dgm:pt>
    <dgm:pt modelId="{3DC9EAFA-E9C5-2344-8227-9CCAB7FEDB05}" type="pres">
      <dgm:prSet presAssocID="{D70AE0DB-22EF-5D43-A12A-DFD6EAA354BA}" presName="sp" presStyleCnt="0"/>
      <dgm:spPr/>
    </dgm:pt>
    <dgm:pt modelId="{3FD32EDF-F314-F347-B7AF-31FD6F37889A}" type="pres">
      <dgm:prSet presAssocID="{0AEB062E-CD07-9443-B30C-BE8702C1C0CB}" presName="linNode" presStyleCnt="0"/>
      <dgm:spPr/>
    </dgm:pt>
    <dgm:pt modelId="{02177110-B50C-2842-9B4F-487BC4F88232}" type="pres">
      <dgm:prSet presAssocID="{0AEB062E-CD07-9443-B30C-BE8702C1C0CB}" presName="parentText" presStyleLbl="node1" presStyleIdx="2" presStyleCnt="9">
        <dgm:presLayoutVars>
          <dgm:chMax val="1"/>
          <dgm:bulletEnabled val="1"/>
        </dgm:presLayoutVars>
      </dgm:prSet>
      <dgm:spPr/>
    </dgm:pt>
    <dgm:pt modelId="{9312DC3C-B793-0843-9F0E-BF8228B7DE31}" type="pres">
      <dgm:prSet presAssocID="{0AEB062E-CD07-9443-B30C-BE8702C1C0CB}" presName="descendantText" presStyleLbl="alignAccFollowNode1" presStyleIdx="2" presStyleCnt="9">
        <dgm:presLayoutVars>
          <dgm:bulletEnabled val="1"/>
        </dgm:presLayoutVars>
      </dgm:prSet>
      <dgm:spPr/>
    </dgm:pt>
    <dgm:pt modelId="{89EB9881-38A5-6441-BDF3-D4930715CB41}" type="pres">
      <dgm:prSet presAssocID="{680E0D99-F47B-5D48-9933-F0BC8F7571BF}" presName="sp" presStyleCnt="0"/>
      <dgm:spPr/>
    </dgm:pt>
    <dgm:pt modelId="{E267027D-2BA7-C94A-A021-29F280173BBA}" type="pres">
      <dgm:prSet presAssocID="{31464693-F65A-1842-8563-29CA835C00A6}" presName="linNode" presStyleCnt="0"/>
      <dgm:spPr/>
    </dgm:pt>
    <dgm:pt modelId="{E71F554D-5F85-E14D-BB1C-A36782B1FA66}" type="pres">
      <dgm:prSet presAssocID="{31464693-F65A-1842-8563-29CA835C00A6}" presName="parentText" presStyleLbl="node1" presStyleIdx="3" presStyleCnt="9">
        <dgm:presLayoutVars>
          <dgm:chMax val="1"/>
          <dgm:bulletEnabled val="1"/>
        </dgm:presLayoutVars>
      </dgm:prSet>
      <dgm:spPr/>
    </dgm:pt>
    <dgm:pt modelId="{52E1FDBC-5006-AD4F-8383-096736B3861D}" type="pres">
      <dgm:prSet presAssocID="{31464693-F65A-1842-8563-29CA835C00A6}" presName="descendantText" presStyleLbl="alignAccFollowNode1" presStyleIdx="3" presStyleCnt="9">
        <dgm:presLayoutVars>
          <dgm:bulletEnabled val="1"/>
        </dgm:presLayoutVars>
      </dgm:prSet>
      <dgm:spPr/>
    </dgm:pt>
    <dgm:pt modelId="{C6481D18-1AC7-0C4C-B120-0A19E06BA4F1}" type="pres">
      <dgm:prSet presAssocID="{1F580BE0-E1E5-9D47-895D-4E8C32166C00}" presName="sp" presStyleCnt="0"/>
      <dgm:spPr/>
    </dgm:pt>
    <dgm:pt modelId="{CA504E3E-51B5-0C49-B135-92A81A2DBBB9}" type="pres">
      <dgm:prSet presAssocID="{5FB0CB85-FA5B-FD4C-8819-81BF578167C2}" presName="linNode" presStyleCnt="0"/>
      <dgm:spPr/>
    </dgm:pt>
    <dgm:pt modelId="{BE3D19A9-45D7-3A4C-8AAD-08A71C8010E2}" type="pres">
      <dgm:prSet presAssocID="{5FB0CB85-FA5B-FD4C-8819-81BF578167C2}" presName="parentText" presStyleLbl="node1" presStyleIdx="4" presStyleCnt="9">
        <dgm:presLayoutVars>
          <dgm:chMax val="1"/>
          <dgm:bulletEnabled val="1"/>
        </dgm:presLayoutVars>
      </dgm:prSet>
      <dgm:spPr/>
    </dgm:pt>
    <dgm:pt modelId="{3B3AA6CD-4BE6-0C46-B485-5A55DBB816CE}" type="pres">
      <dgm:prSet presAssocID="{5FB0CB85-FA5B-FD4C-8819-81BF578167C2}" presName="descendantText" presStyleLbl="alignAccFollowNode1" presStyleIdx="4" presStyleCnt="9">
        <dgm:presLayoutVars>
          <dgm:bulletEnabled val="1"/>
        </dgm:presLayoutVars>
      </dgm:prSet>
      <dgm:spPr/>
    </dgm:pt>
    <dgm:pt modelId="{79061A2F-D273-A146-8AE0-40B0CAAE8733}" type="pres">
      <dgm:prSet presAssocID="{A8A84159-3E2E-8043-837D-521112F5291A}" presName="sp" presStyleCnt="0"/>
      <dgm:spPr/>
    </dgm:pt>
    <dgm:pt modelId="{4D8C16AE-A8B9-CE42-9CE0-8AE5E6817379}" type="pres">
      <dgm:prSet presAssocID="{361474B2-CC8B-574E-8C30-2E9A2562D826}" presName="linNode" presStyleCnt="0"/>
      <dgm:spPr/>
    </dgm:pt>
    <dgm:pt modelId="{FE72D8EA-1922-D042-BCA2-2265D58D67A1}" type="pres">
      <dgm:prSet presAssocID="{361474B2-CC8B-574E-8C30-2E9A2562D826}" presName="parentText" presStyleLbl="node1" presStyleIdx="5" presStyleCnt="9">
        <dgm:presLayoutVars>
          <dgm:chMax val="1"/>
          <dgm:bulletEnabled val="1"/>
        </dgm:presLayoutVars>
      </dgm:prSet>
      <dgm:spPr/>
    </dgm:pt>
    <dgm:pt modelId="{C6705180-43A2-4846-BDF2-36D5E9C1CBC6}" type="pres">
      <dgm:prSet presAssocID="{361474B2-CC8B-574E-8C30-2E9A2562D826}" presName="descendantText" presStyleLbl="alignAccFollowNode1" presStyleIdx="5" presStyleCnt="9">
        <dgm:presLayoutVars>
          <dgm:bulletEnabled val="1"/>
        </dgm:presLayoutVars>
      </dgm:prSet>
      <dgm:spPr/>
    </dgm:pt>
    <dgm:pt modelId="{1D438579-EE16-854E-AAF5-96B8C265CAE3}" type="pres">
      <dgm:prSet presAssocID="{A00A5283-24B7-3C4E-8207-D2298FAB9C01}" presName="sp" presStyleCnt="0"/>
      <dgm:spPr/>
    </dgm:pt>
    <dgm:pt modelId="{56E57569-7761-5C45-BD90-D319B781F456}" type="pres">
      <dgm:prSet presAssocID="{2DAD0E86-0F93-A948-B1A6-2B614C3876FE}" presName="linNode" presStyleCnt="0"/>
      <dgm:spPr/>
    </dgm:pt>
    <dgm:pt modelId="{6CCA9B1A-CB13-D24B-914D-4BE78EFB7E1D}" type="pres">
      <dgm:prSet presAssocID="{2DAD0E86-0F93-A948-B1A6-2B614C3876FE}" presName="parentText" presStyleLbl="node1" presStyleIdx="6" presStyleCnt="9" custLinFactNeighborX="621" custLinFactNeighborY="369">
        <dgm:presLayoutVars>
          <dgm:chMax val="1"/>
          <dgm:bulletEnabled val="1"/>
        </dgm:presLayoutVars>
      </dgm:prSet>
      <dgm:spPr/>
    </dgm:pt>
    <dgm:pt modelId="{254115AF-987D-454E-9ED3-55D077406377}" type="pres">
      <dgm:prSet presAssocID="{2DAD0E86-0F93-A948-B1A6-2B614C3876FE}" presName="descendantText" presStyleLbl="alignAccFollowNode1" presStyleIdx="6" presStyleCnt="9" custLinFactNeighborX="549" custLinFactNeighborY="-3326">
        <dgm:presLayoutVars>
          <dgm:bulletEnabled val="1"/>
        </dgm:presLayoutVars>
      </dgm:prSet>
      <dgm:spPr/>
    </dgm:pt>
    <dgm:pt modelId="{DF49FB09-C9C1-0F45-9C8C-146292210121}" type="pres">
      <dgm:prSet presAssocID="{5F4BFDF8-A6A0-5546-9B1A-6A13F488999B}" presName="sp" presStyleCnt="0"/>
      <dgm:spPr/>
    </dgm:pt>
    <dgm:pt modelId="{1C2A5647-BEF4-EF45-B2A8-AE91BA93C36C}" type="pres">
      <dgm:prSet presAssocID="{C2DB2214-E9CD-E948-94A5-00147F5F885D}" presName="linNode" presStyleCnt="0"/>
      <dgm:spPr/>
    </dgm:pt>
    <dgm:pt modelId="{4E4861CD-4AB5-1B44-8E95-7193B9295AA5}" type="pres">
      <dgm:prSet presAssocID="{C2DB2214-E9CD-E948-94A5-00147F5F885D}" presName="parentText" presStyleLbl="node1" presStyleIdx="7" presStyleCnt="9">
        <dgm:presLayoutVars>
          <dgm:chMax val="1"/>
          <dgm:bulletEnabled val="1"/>
        </dgm:presLayoutVars>
      </dgm:prSet>
      <dgm:spPr/>
    </dgm:pt>
    <dgm:pt modelId="{658BB769-5B57-1C4A-808A-6D190A8ED37F}" type="pres">
      <dgm:prSet presAssocID="{C2DB2214-E9CD-E948-94A5-00147F5F885D}" presName="descendantText" presStyleLbl="alignAccFollowNode1" presStyleIdx="7" presStyleCnt="9">
        <dgm:presLayoutVars>
          <dgm:bulletEnabled val="1"/>
        </dgm:presLayoutVars>
      </dgm:prSet>
      <dgm:spPr/>
    </dgm:pt>
    <dgm:pt modelId="{FD7E31DB-6E71-1448-B77A-80D66CC51C67}" type="pres">
      <dgm:prSet presAssocID="{6F966BEE-BF80-1146-A741-8259ED65D740}" presName="sp" presStyleCnt="0"/>
      <dgm:spPr/>
    </dgm:pt>
    <dgm:pt modelId="{64501FE4-F962-6A4C-9555-237D45AD3CA6}" type="pres">
      <dgm:prSet presAssocID="{BD209A3C-CAEB-7E46-8CD3-58972390D2D9}" presName="linNode" presStyleCnt="0"/>
      <dgm:spPr/>
    </dgm:pt>
    <dgm:pt modelId="{B472DAB6-9A68-824F-AA5B-7FD70AA1B3F3}" type="pres">
      <dgm:prSet presAssocID="{BD209A3C-CAEB-7E46-8CD3-58972390D2D9}" presName="parentText" presStyleLbl="node1" presStyleIdx="8" presStyleCnt="9">
        <dgm:presLayoutVars>
          <dgm:chMax val="1"/>
          <dgm:bulletEnabled val="1"/>
        </dgm:presLayoutVars>
      </dgm:prSet>
      <dgm:spPr/>
    </dgm:pt>
    <dgm:pt modelId="{ACEB3967-7417-994F-BA1C-919C4F6EB14D}" type="pres">
      <dgm:prSet presAssocID="{BD209A3C-CAEB-7E46-8CD3-58972390D2D9}" presName="descendantText" presStyleLbl="alignAccFollowNode1" presStyleIdx="8" presStyleCnt="9">
        <dgm:presLayoutVars>
          <dgm:bulletEnabled val="1"/>
        </dgm:presLayoutVars>
      </dgm:prSet>
      <dgm:spPr/>
    </dgm:pt>
  </dgm:ptLst>
  <dgm:cxnLst>
    <dgm:cxn modelId="{7D249A05-72BE-104B-B461-CE22D4E9289A}" srcId="{E6DFD752-CE04-384B-84C6-A6ECB1C15526}" destId="{2DAD0E86-0F93-A948-B1A6-2B614C3876FE}" srcOrd="6" destOrd="0" parTransId="{A1EBFDC5-3B85-704A-8852-B07917059786}" sibTransId="{5F4BFDF8-A6A0-5546-9B1A-6A13F488999B}"/>
    <dgm:cxn modelId="{B090AB08-5474-E749-8773-C72EE7CA1315}" type="presOf" srcId="{C2DB2214-E9CD-E948-94A5-00147F5F885D}" destId="{4E4861CD-4AB5-1B44-8E95-7193B9295AA5}" srcOrd="0" destOrd="0" presId="urn:microsoft.com/office/officeart/2005/8/layout/vList5"/>
    <dgm:cxn modelId="{AD4E2A0A-1691-8D4C-AAA9-A0A54FC0A6DE}" srcId="{E6DFD752-CE04-384B-84C6-A6ECB1C15526}" destId="{361474B2-CC8B-574E-8C30-2E9A2562D826}" srcOrd="5" destOrd="0" parTransId="{810F05CC-E142-E342-B9EC-C5EBF3A2413F}" sibTransId="{A00A5283-24B7-3C4E-8207-D2298FAB9C01}"/>
    <dgm:cxn modelId="{BD05120C-8608-4B45-BFD9-5BD04A25A94E}" type="presOf" srcId="{B9423140-ACD1-7D4D-AD6F-14653B882A01}" destId="{254115AF-987D-454E-9ED3-55D077406377}" srcOrd="0" destOrd="0" presId="urn:microsoft.com/office/officeart/2005/8/layout/vList5"/>
    <dgm:cxn modelId="{0990BF1A-32DF-2D44-9065-3619570A1E8B}" srcId="{BD209A3C-CAEB-7E46-8CD3-58972390D2D9}" destId="{D445C359-E23C-5648-8873-DA3E231D61B4}" srcOrd="0" destOrd="0" parTransId="{5EC6A78B-05C3-1746-ADE2-ECFBFB0E9F38}" sibTransId="{9F687CFD-F23A-BE4D-B649-A983F749A55F}"/>
    <dgm:cxn modelId="{0826061B-5CF5-DB4D-B3AC-B1000FEC87BA}" type="presOf" srcId="{E6DFD752-CE04-384B-84C6-A6ECB1C15526}" destId="{866AC7AB-FDBF-1A4F-AFC6-EB812D453BA8}" srcOrd="0" destOrd="0" presId="urn:microsoft.com/office/officeart/2005/8/layout/vList5"/>
    <dgm:cxn modelId="{EA19751F-8E87-FA40-BA58-76B8C30F616D}" type="presOf" srcId="{B209EB64-2B0D-7741-8249-405876FD1038}" destId="{C6705180-43A2-4846-BDF2-36D5E9C1CBC6}" srcOrd="0" destOrd="1" presId="urn:microsoft.com/office/officeart/2005/8/layout/vList5"/>
    <dgm:cxn modelId="{007DCF21-F30C-6F42-BCDF-10B4B28DE033}" srcId="{2DAD0E86-0F93-A948-B1A6-2B614C3876FE}" destId="{B9423140-ACD1-7D4D-AD6F-14653B882A01}" srcOrd="0" destOrd="0" parTransId="{53225921-C0C4-1847-930E-357F312D111F}" sibTransId="{94FA11EA-5967-B348-B48E-0BB5A5AE2C7A}"/>
    <dgm:cxn modelId="{00E26D22-E9F6-7A44-AE93-28B810213249}" type="presOf" srcId="{BD209A3C-CAEB-7E46-8CD3-58972390D2D9}" destId="{B472DAB6-9A68-824F-AA5B-7FD70AA1B3F3}" srcOrd="0" destOrd="0" presId="urn:microsoft.com/office/officeart/2005/8/layout/vList5"/>
    <dgm:cxn modelId="{1F4BC722-8A01-DC40-82AD-DCA30645A2DC}" srcId="{2DAD0E86-0F93-A948-B1A6-2B614C3876FE}" destId="{10DCF5B4-24E2-694D-AA26-12505FFF665F}" srcOrd="1" destOrd="0" parTransId="{786E0D93-6348-474B-B63C-BA7BBBAB99A8}" sibTransId="{218E92D6-0537-8648-855F-D7E3DB7F428E}"/>
    <dgm:cxn modelId="{DAABB732-0832-5345-BCD2-5B85AF41EBC1}" type="presOf" srcId="{9E02F8BD-3C27-9E4B-8ECA-5A35079110B7}" destId="{C6705180-43A2-4846-BDF2-36D5E9C1CBC6}" srcOrd="0" destOrd="0" presId="urn:microsoft.com/office/officeart/2005/8/layout/vList5"/>
    <dgm:cxn modelId="{F9FFF732-2A28-FF49-99EB-A3319551E2DA}" type="presOf" srcId="{ADEF3C44-E3B3-4849-BB90-618BE66B0DB1}" destId="{52E1FDBC-5006-AD4F-8383-096736B3861D}" srcOrd="0" destOrd="1" presId="urn:microsoft.com/office/officeart/2005/8/layout/vList5"/>
    <dgm:cxn modelId="{C3E60E33-9B46-024F-BA05-AEEF8E9166FA}" srcId="{E6DFD752-CE04-384B-84C6-A6ECB1C15526}" destId="{BD209A3C-CAEB-7E46-8CD3-58972390D2D9}" srcOrd="8" destOrd="0" parTransId="{576FD995-F111-1046-B5AB-42B14918E8BD}" sibTransId="{3E9D0F4A-19DF-9A40-879E-8D1E66172E25}"/>
    <dgm:cxn modelId="{AC099C3C-5251-9C4D-BCA7-1EAA0368344B}" srcId="{E6DFD752-CE04-384B-84C6-A6ECB1C15526}" destId="{31464693-F65A-1842-8563-29CA835C00A6}" srcOrd="3" destOrd="0" parTransId="{5DAB036B-9B79-664F-9C10-46766FF89DAE}" sibTransId="{1F580BE0-E1E5-9D47-895D-4E8C32166C00}"/>
    <dgm:cxn modelId="{B6F11B3D-E214-F64D-91FB-E27F40767E35}" srcId="{E6DFD752-CE04-384B-84C6-A6ECB1C15526}" destId="{0AEB062E-CD07-9443-B30C-BE8702C1C0CB}" srcOrd="2" destOrd="0" parTransId="{0A102E9B-4A8F-DF45-8AD1-95AFB7307E11}" sibTransId="{680E0D99-F47B-5D48-9933-F0BC8F7571BF}"/>
    <dgm:cxn modelId="{B7500844-134C-D344-B155-E7077D3357CA}" srcId="{C2DB2214-E9CD-E948-94A5-00147F5F885D}" destId="{1FB15C19-C660-3543-A65B-37071B4D6FBC}" srcOrd="1" destOrd="0" parTransId="{A11985F7-CF57-5448-B9AB-E37E721AACB9}" sibTransId="{3EAF3418-5837-814C-B18A-9C90E77DDAD5}"/>
    <dgm:cxn modelId="{DA16C753-3985-DC49-BF0C-F4F382F8F852}" type="presOf" srcId="{5FB0CB85-FA5B-FD4C-8819-81BF578167C2}" destId="{BE3D19A9-45D7-3A4C-8AAD-08A71C8010E2}" srcOrd="0" destOrd="0" presId="urn:microsoft.com/office/officeart/2005/8/layout/vList5"/>
    <dgm:cxn modelId="{16E90755-CC12-3849-9506-1B49431E516A}" srcId="{640858B6-080C-E647-B27B-3C8A1DD3B2C2}" destId="{9F5CB4EB-D4D0-B241-9111-FD5CFAD0E4EB}" srcOrd="0" destOrd="0" parTransId="{575656EB-DFE0-C54E-8B51-09D10254983B}" sibTransId="{06056E0F-A755-3B42-87F3-FD2D8BF15577}"/>
    <dgm:cxn modelId="{7C751355-EA52-904E-86D5-0EB0D04C3117}" srcId="{0AEB062E-CD07-9443-B30C-BE8702C1C0CB}" destId="{12F0CDF3-E87B-9444-AB0E-84D4E78C1EF7}" srcOrd="0" destOrd="0" parTransId="{58FC219D-72D8-034C-B698-B88D5C799427}" sibTransId="{66582F20-17A3-934B-857A-203703AEF85E}"/>
    <dgm:cxn modelId="{12003C55-E75C-534F-BF44-CD8E390A4924}" type="presOf" srcId="{2FAFD744-E4CC-EB46-B902-F5EC3A175114}" destId="{4FA85956-3B8D-3048-8009-07A41ACC573D}" srcOrd="0" destOrd="0" presId="urn:microsoft.com/office/officeart/2005/8/layout/vList5"/>
    <dgm:cxn modelId="{1E2D9355-71B4-7142-A8B1-496792EFEC4D}" srcId="{0AEB062E-CD07-9443-B30C-BE8702C1C0CB}" destId="{0E6B355E-0160-114A-9E3E-31079CD8D6C6}" srcOrd="1" destOrd="0" parTransId="{E33065F1-558B-9346-A02B-0AD62E75DF82}" sibTransId="{8AE79739-17CF-6D4D-8B2F-040A7BDF8347}"/>
    <dgm:cxn modelId="{188B0259-C2E2-B349-866D-A7B327EC4B02}" type="presOf" srcId="{2DAD0E86-0F93-A948-B1A6-2B614C3876FE}" destId="{6CCA9B1A-CB13-D24B-914D-4BE78EFB7E1D}" srcOrd="0" destOrd="0" presId="urn:microsoft.com/office/officeart/2005/8/layout/vList5"/>
    <dgm:cxn modelId="{7DA4CB5D-1B64-514E-9601-5A41791ADB35}" type="presOf" srcId="{D445C359-E23C-5648-8873-DA3E231D61B4}" destId="{ACEB3967-7417-994F-BA1C-919C4F6EB14D}" srcOrd="0" destOrd="0" presId="urn:microsoft.com/office/officeart/2005/8/layout/vList5"/>
    <dgm:cxn modelId="{F95EB565-81FD-DB41-8523-DED313EC3268}" srcId="{F83E1CB2-2B8D-2E43-AFD6-2FB32432C5C8}" destId="{2FAFD744-E4CC-EB46-B902-F5EC3A175114}" srcOrd="0" destOrd="0" parTransId="{A230D67E-8F2D-4545-BCF8-CA4DB465F069}" sibTransId="{3453805B-50B6-E241-A9E9-1CD8D83E211E}"/>
    <dgm:cxn modelId="{E177F067-5C9A-B343-A834-6B77BEECED10}" srcId="{5FB0CB85-FA5B-FD4C-8819-81BF578167C2}" destId="{E0DAE6A1-0B72-4948-8570-9F565980B184}" srcOrd="1" destOrd="0" parTransId="{0FD3E45F-149C-DE41-AC52-9F5BA7A2D402}" sibTransId="{84F6575A-3FAF-B549-8ED7-CB7E9F5221B8}"/>
    <dgm:cxn modelId="{1F88076A-8F3D-C34D-85AC-A5370CD2BBA8}" type="presOf" srcId="{10DCF5B4-24E2-694D-AA26-12505FFF665F}" destId="{254115AF-987D-454E-9ED3-55D077406377}" srcOrd="0" destOrd="1" presId="urn:microsoft.com/office/officeart/2005/8/layout/vList5"/>
    <dgm:cxn modelId="{AF99B36C-76B5-D448-B53F-2598D2FA6A20}" srcId="{31464693-F65A-1842-8563-29CA835C00A6}" destId="{B1EC4AA8-022E-354F-A9C8-17CD110E8AA6}" srcOrd="0" destOrd="0" parTransId="{18805BED-A3D3-FC47-A6FB-DCEAF98A8063}" sibTransId="{FC3722A7-06A6-EF49-BD75-D405E72885F7}"/>
    <dgm:cxn modelId="{9041B771-F2F1-6043-908F-F144119DAAE8}" srcId="{E6DFD752-CE04-384B-84C6-A6ECB1C15526}" destId="{5FB0CB85-FA5B-FD4C-8819-81BF578167C2}" srcOrd="4" destOrd="0" parTransId="{1D5A26CC-BDE1-6044-BD87-A5B65C80276B}" sibTransId="{A8A84159-3E2E-8043-837D-521112F5291A}"/>
    <dgm:cxn modelId="{8C9FCD72-B28D-DF49-AB22-0BA09ADA8A44}" srcId="{361474B2-CC8B-574E-8C30-2E9A2562D826}" destId="{9E02F8BD-3C27-9E4B-8ECA-5A35079110B7}" srcOrd="0" destOrd="0" parTransId="{7DAC3216-5D41-E240-A7D1-90441C155CE8}" sibTransId="{EA0E9DDC-4B36-E444-952A-708F7A6BF87E}"/>
    <dgm:cxn modelId="{20A25C73-3321-B747-A392-0856D28C80AF}" srcId="{E6DFD752-CE04-384B-84C6-A6ECB1C15526}" destId="{C2DB2214-E9CD-E948-94A5-00147F5F885D}" srcOrd="7" destOrd="0" parTransId="{B01DC134-B43E-2B40-9CA7-712BFCDEB4B0}" sibTransId="{6F966BEE-BF80-1146-A741-8259ED65D740}"/>
    <dgm:cxn modelId="{71804874-28E6-F44B-B033-8C79675B8CCE}" srcId="{E6DFD752-CE04-384B-84C6-A6ECB1C15526}" destId="{640858B6-080C-E647-B27B-3C8A1DD3B2C2}" srcOrd="0" destOrd="0" parTransId="{FDDA3725-B55E-514D-AA37-181638BFFE61}" sibTransId="{CFA7BA4B-2263-164E-9B49-9B2031BEEC32}"/>
    <dgm:cxn modelId="{F9EE4F75-5008-F443-A45B-7350C8487D4B}" type="presOf" srcId="{640858B6-080C-E647-B27B-3C8A1DD3B2C2}" destId="{3AD914C5-1ED1-3D4B-B3D7-8A4C11671C38}" srcOrd="0" destOrd="0" presId="urn:microsoft.com/office/officeart/2005/8/layout/vList5"/>
    <dgm:cxn modelId="{3F2D0F78-A3A3-3B49-9D01-E10BD3BFBCED}" srcId="{F83E1CB2-2B8D-2E43-AFD6-2FB32432C5C8}" destId="{0E011003-BB1A-FA42-9667-5BB607BC5D6A}" srcOrd="1" destOrd="0" parTransId="{B4A2338F-6AEB-E34D-9101-E0387F6237C8}" sibTransId="{90AC6474-0FC1-5B42-8A03-4F66644E47C1}"/>
    <dgm:cxn modelId="{9ECF2B7E-1480-EC48-A0FD-3FCA84623AF2}" srcId="{31464693-F65A-1842-8563-29CA835C00A6}" destId="{ADEF3C44-E3B3-4849-BB90-618BE66B0DB1}" srcOrd="1" destOrd="0" parTransId="{53E314FA-CC35-EB46-9555-1C7AEF6D280D}" sibTransId="{BD22E2ED-0E13-9D41-A325-27715E4CB936}"/>
    <dgm:cxn modelId="{6225307F-508C-D043-A225-AD8604810B8E}" srcId="{5FB0CB85-FA5B-FD4C-8819-81BF578167C2}" destId="{C18C8BBB-3F39-5249-A364-336202E4D922}" srcOrd="0" destOrd="0" parTransId="{15A0089C-AFFA-814D-B7AA-6973A1F1EB23}" sibTransId="{E012BDBC-4CAD-9149-813B-2A0680A9439E}"/>
    <dgm:cxn modelId="{24A48B84-6B5A-B846-B9AD-05D5E76105E9}" type="presOf" srcId="{1FB15C19-C660-3543-A65B-37071B4D6FBC}" destId="{658BB769-5B57-1C4A-808A-6D190A8ED37F}" srcOrd="0" destOrd="1" presId="urn:microsoft.com/office/officeart/2005/8/layout/vList5"/>
    <dgm:cxn modelId="{13F4938B-8931-DD4A-BD00-B3D75E8CA84B}" type="presOf" srcId="{0B4C0D03-D44F-824A-BCDD-01A5030140F2}" destId="{658BB769-5B57-1C4A-808A-6D190A8ED37F}" srcOrd="0" destOrd="0" presId="urn:microsoft.com/office/officeart/2005/8/layout/vList5"/>
    <dgm:cxn modelId="{F2A2308D-4404-D34A-A606-EFFDF1B211A8}" type="presOf" srcId="{12F0CDF3-E87B-9444-AB0E-84D4E78C1EF7}" destId="{9312DC3C-B793-0843-9F0E-BF8228B7DE31}" srcOrd="0" destOrd="0" presId="urn:microsoft.com/office/officeart/2005/8/layout/vList5"/>
    <dgm:cxn modelId="{68140997-D843-FA42-A0AF-D7154B9D0270}" type="presOf" srcId="{0E6B355E-0160-114A-9E3E-31079CD8D6C6}" destId="{9312DC3C-B793-0843-9F0E-BF8228B7DE31}" srcOrd="0" destOrd="1" presId="urn:microsoft.com/office/officeart/2005/8/layout/vList5"/>
    <dgm:cxn modelId="{907B0D9B-7578-7C42-AED3-D7217ACC59B0}" type="presOf" srcId="{9F5CB4EB-D4D0-B241-9111-FD5CFAD0E4EB}" destId="{E9BEAC64-77AA-FC44-B4EC-1331D9BCCD0A}" srcOrd="0" destOrd="0" presId="urn:microsoft.com/office/officeart/2005/8/layout/vList5"/>
    <dgm:cxn modelId="{FF7868A7-B587-2749-A5DF-E9120ED8C689}" type="presOf" srcId="{F83E1CB2-2B8D-2E43-AFD6-2FB32432C5C8}" destId="{D3703146-92DB-334D-BBBC-F4AE04C39B04}" srcOrd="0" destOrd="0" presId="urn:microsoft.com/office/officeart/2005/8/layout/vList5"/>
    <dgm:cxn modelId="{D0F1B6A7-550B-D545-8491-9591CB7781CF}" srcId="{E6DFD752-CE04-384B-84C6-A6ECB1C15526}" destId="{F83E1CB2-2B8D-2E43-AFD6-2FB32432C5C8}" srcOrd="1" destOrd="0" parTransId="{7C3E4082-E927-0841-82A5-6F12D3322A70}" sibTransId="{D70AE0DB-22EF-5D43-A12A-DFD6EAA354BA}"/>
    <dgm:cxn modelId="{FD6036AF-AFAF-1144-87D3-981469860AE3}" type="presOf" srcId="{361474B2-CC8B-574E-8C30-2E9A2562D826}" destId="{FE72D8EA-1922-D042-BCA2-2265D58D67A1}" srcOrd="0" destOrd="0" presId="urn:microsoft.com/office/officeart/2005/8/layout/vList5"/>
    <dgm:cxn modelId="{C2A6DBB4-9541-BD4E-9892-C7133863A295}" type="presOf" srcId="{31464693-F65A-1842-8563-29CA835C00A6}" destId="{E71F554D-5F85-E14D-BB1C-A36782B1FA66}" srcOrd="0" destOrd="0" presId="urn:microsoft.com/office/officeart/2005/8/layout/vList5"/>
    <dgm:cxn modelId="{8E65ECB5-6151-AB4B-AA9A-F446C906FCF7}" srcId="{BD209A3C-CAEB-7E46-8CD3-58972390D2D9}" destId="{5678F022-ED4F-3F44-B503-9DA91681B133}" srcOrd="1" destOrd="0" parTransId="{3FB72C02-51BD-9D4E-9499-AB085BE38840}" sibTransId="{83F197F3-6A51-3D42-8B41-F4AF24FB3545}"/>
    <dgm:cxn modelId="{146232BD-D29F-114B-A40D-85196EB72883}" type="presOf" srcId="{B1EC4AA8-022E-354F-A9C8-17CD110E8AA6}" destId="{52E1FDBC-5006-AD4F-8383-096736B3861D}" srcOrd="0" destOrd="0" presId="urn:microsoft.com/office/officeart/2005/8/layout/vList5"/>
    <dgm:cxn modelId="{658562BF-C10F-DC4A-AA5E-C89F78090FB5}" srcId="{C2DB2214-E9CD-E948-94A5-00147F5F885D}" destId="{0B4C0D03-D44F-824A-BCDD-01A5030140F2}" srcOrd="0" destOrd="0" parTransId="{90913A13-42A9-394C-AEAC-1876016016F5}" sibTransId="{FA8223BB-4CD4-BB41-860D-A88503E53506}"/>
    <dgm:cxn modelId="{CABE66C1-2FF6-B247-97CF-AB1DF10FF6ED}" type="presOf" srcId="{E0DAE6A1-0B72-4948-8570-9F565980B184}" destId="{3B3AA6CD-4BE6-0C46-B485-5A55DBB816CE}" srcOrd="0" destOrd="1" presId="urn:microsoft.com/office/officeart/2005/8/layout/vList5"/>
    <dgm:cxn modelId="{5ECF31C4-1E5F-8448-8515-36E8CBC7FA02}" type="presOf" srcId="{5678F022-ED4F-3F44-B503-9DA91681B133}" destId="{ACEB3967-7417-994F-BA1C-919C4F6EB14D}" srcOrd="0" destOrd="1" presId="urn:microsoft.com/office/officeart/2005/8/layout/vList5"/>
    <dgm:cxn modelId="{B43186CB-4CEC-3440-B7EB-FDC845E19F04}" type="presOf" srcId="{0E011003-BB1A-FA42-9667-5BB607BC5D6A}" destId="{4FA85956-3B8D-3048-8009-07A41ACC573D}" srcOrd="0" destOrd="1" presId="urn:microsoft.com/office/officeart/2005/8/layout/vList5"/>
    <dgm:cxn modelId="{7512AADE-9C48-7343-97CA-DBF6F3D6BD33}" type="presOf" srcId="{0AEB062E-CD07-9443-B30C-BE8702C1C0CB}" destId="{02177110-B50C-2842-9B4F-487BC4F88232}" srcOrd="0" destOrd="0" presId="urn:microsoft.com/office/officeart/2005/8/layout/vList5"/>
    <dgm:cxn modelId="{033F84F3-63A8-3E42-824D-282DC157145D}" type="presOf" srcId="{C18C8BBB-3F39-5249-A364-336202E4D922}" destId="{3B3AA6CD-4BE6-0C46-B485-5A55DBB816CE}" srcOrd="0" destOrd="0" presId="urn:microsoft.com/office/officeart/2005/8/layout/vList5"/>
    <dgm:cxn modelId="{078449F4-DBAA-4743-AB7C-8A3982198453}" srcId="{361474B2-CC8B-574E-8C30-2E9A2562D826}" destId="{B209EB64-2B0D-7741-8249-405876FD1038}" srcOrd="1" destOrd="0" parTransId="{F469C19C-833C-4249-AAC0-39F690069A7F}" sibTransId="{B9731B8C-C0F5-334E-A674-9A52D14849EC}"/>
    <dgm:cxn modelId="{5A36CB27-2C6A-0B47-986F-D70724B8EF1D}" type="presParOf" srcId="{866AC7AB-FDBF-1A4F-AFC6-EB812D453BA8}" destId="{934028A2-069B-8344-9C3D-EA2CC19125FB}" srcOrd="0" destOrd="0" presId="urn:microsoft.com/office/officeart/2005/8/layout/vList5"/>
    <dgm:cxn modelId="{155A0C3E-1722-6844-B42B-D67563118FC3}" type="presParOf" srcId="{934028A2-069B-8344-9C3D-EA2CC19125FB}" destId="{3AD914C5-1ED1-3D4B-B3D7-8A4C11671C38}" srcOrd="0" destOrd="0" presId="urn:microsoft.com/office/officeart/2005/8/layout/vList5"/>
    <dgm:cxn modelId="{54A7A317-7593-2D46-9F51-6D2F8AA095E9}" type="presParOf" srcId="{934028A2-069B-8344-9C3D-EA2CC19125FB}" destId="{E9BEAC64-77AA-FC44-B4EC-1331D9BCCD0A}" srcOrd="1" destOrd="0" presId="urn:microsoft.com/office/officeart/2005/8/layout/vList5"/>
    <dgm:cxn modelId="{9A2A9AB2-A393-7642-9684-D4F5CC50BF03}" type="presParOf" srcId="{866AC7AB-FDBF-1A4F-AFC6-EB812D453BA8}" destId="{BA3EC0E1-F267-8844-B918-4BE3F420545D}" srcOrd="1" destOrd="0" presId="urn:microsoft.com/office/officeart/2005/8/layout/vList5"/>
    <dgm:cxn modelId="{6239F6BE-7FE0-2048-B359-39D0CFB9FF03}" type="presParOf" srcId="{866AC7AB-FDBF-1A4F-AFC6-EB812D453BA8}" destId="{696DA252-B3C9-5B44-9A2F-CFD7D9358A81}" srcOrd="2" destOrd="0" presId="urn:microsoft.com/office/officeart/2005/8/layout/vList5"/>
    <dgm:cxn modelId="{A3934D98-BC90-BB48-A3F5-2E902F747948}" type="presParOf" srcId="{696DA252-B3C9-5B44-9A2F-CFD7D9358A81}" destId="{D3703146-92DB-334D-BBBC-F4AE04C39B04}" srcOrd="0" destOrd="0" presId="urn:microsoft.com/office/officeart/2005/8/layout/vList5"/>
    <dgm:cxn modelId="{B7AAB616-0399-5940-81DD-E0389F44B370}" type="presParOf" srcId="{696DA252-B3C9-5B44-9A2F-CFD7D9358A81}" destId="{4FA85956-3B8D-3048-8009-07A41ACC573D}" srcOrd="1" destOrd="0" presId="urn:microsoft.com/office/officeart/2005/8/layout/vList5"/>
    <dgm:cxn modelId="{488789F6-A596-AF4B-B7D9-AABF2C04B3DC}" type="presParOf" srcId="{866AC7AB-FDBF-1A4F-AFC6-EB812D453BA8}" destId="{3DC9EAFA-E9C5-2344-8227-9CCAB7FEDB05}" srcOrd="3" destOrd="0" presId="urn:microsoft.com/office/officeart/2005/8/layout/vList5"/>
    <dgm:cxn modelId="{C1D5EC30-F1E7-954E-91C4-B2686352FF53}" type="presParOf" srcId="{866AC7AB-FDBF-1A4F-AFC6-EB812D453BA8}" destId="{3FD32EDF-F314-F347-B7AF-31FD6F37889A}" srcOrd="4" destOrd="0" presId="urn:microsoft.com/office/officeart/2005/8/layout/vList5"/>
    <dgm:cxn modelId="{3F77D791-C9FA-514E-90BD-73388E1377BA}" type="presParOf" srcId="{3FD32EDF-F314-F347-B7AF-31FD6F37889A}" destId="{02177110-B50C-2842-9B4F-487BC4F88232}" srcOrd="0" destOrd="0" presId="urn:microsoft.com/office/officeart/2005/8/layout/vList5"/>
    <dgm:cxn modelId="{CF01068C-A1D4-0048-89B7-2161025DFA10}" type="presParOf" srcId="{3FD32EDF-F314-F347-B7AF-31FD6F37889A}" destId="{9312DC3C-B793-0843-9F0E-BF8228B7DE31}" srcOrd="1" destOrd="0" presId="urn:microsoft.com/office/officeart/2005/8/layout/vList5"/>
    <dgm:cxn modelId="{2B5ECAA8-F906-BD47-9D7C-88C990CF669C}" type="presParOf" srcId="{866AC7AB-FDBF-1A4F-AFC6-EB812D453BA8}" destId="{89EB9881-38A5-6441-BDF3-D4930715CB41}" srcOrd="5" destOrd="0" presId="urn:microsoft.com/office/officeart/2005/8/layout/vList5"/>
    <dgm:cxn modelId="{BC53F8EA-B703-6348-8848-258CF38A9904}" type="presParOf" srcId="{866AC7AB-FDBF-1A4F-AFC6-EB812D453BA8}" destId="{E267027D-2BA7-C94A-A021-29F280173BBA}" srcOrd="6" destOrd="0" presId="urn:microsoft.com/office/officeart/2005/8/layout/vList5"/>
    <dgm:cxn modelId="{6F160B37-6308-8840-B1A8-A2FF16D0E09B}" type="presParOf" srcId="{E267027D-2BA7-C94A-A021-29F280173BBA}" destId="{E71F554D-5F85-E14D-BB1C-A36782B1FA66}" srcOrd="0" destOrd="0" presId="urn:microsoft.com/office/officeart/2005/8/layout/vList5"/>
    <dgm:cxn modelId="{37E9C265-28BC-4C44-91ED-645471C6DC51}" type="presParOf" srcId="{E267027D-2BA7-C94A-A021-29F280173BBA}" destId="{52E1FDBC-5006-AD4F-8383-096736B3861D}" srcOrd="1" destOrd="0" presId="urn:microsoft.com/office/officeart/2005/8/layout/vList5"/>
    <dgm:cxn modelId="{414973C3-FFC0-5940-B075-CE3198B7A881}" type="presParOf" srcId="{866AC7AB-FDBF-1A4F-AFC6-EB812D453BA8}" destId="{C6481D18-1AC7-0C4C-B120-0A19E06BA4F1}" srcOrd="7" destOrd="0" presId="urn:microsoft.com/office/officeart/2005/8/layout/vList5"/>
    <dgm:cxn modelId="{7FDE88BB-AE7B-CC46-89E5-C1491EBCD5AB}" type="presParOf" srcId="{866AC7AB-FDBF-1A4F-AFC6-EB812D453BA8}" destId="{CA504E3E-51B5-0C49-B135-92A81A2DBBB9}" srcOrd="8" destOrd="0" presId="urn:microsoft.com/office/officeart/2005/8/layout/vList5"/>
    <dgm:cxn modelId="{1133BED8-53FF-3647-BCD0-42B0B9802BAF}" type="presParOf" srcId="{CA504E3E-51B5-0C49-B135-92A81A2DBBB9}" destId="{BE3D19A9-45D7-3A4C-8AAD-08A71C8010E2}" srcOrd="0" destOrd="0" presId="urn:microsoft.com/office/officeart/2005/8/layout/vList5"/>
    <dgm:cxn modelId="{28FEC8CF-AE98-0041-8C74-8B0E61BB865D}" type="presParOf" srcId="{CA504E3E-51B5-0C49-B135-92A81A2DBBB9}" destId="{3B3AA6CD-4BE6-0C46-B485-5A55DBB816CE}" srcOrd="1" destOrd="0" presId="urn:microsoft.com/office/officeart/2005/8/layout/vList5"/>
    <dgm:cxn modelId="{F6E5CC7D-240D-6D4D-B5D2-894A0AE13138}" type="presParOf" srcId="{866AC7AB-FDBF-1A4F-AFC6-EB812D453BA8}" destId="{79061A2F-D273-A146-8AE0-40B0CAAE8733}" srcOrd="9" destOrd="0" presId="urn:microsoft.com/office/officeart/2005/8/layout/vList5"/>
    <dgm:cxn modelId="{DD77F51B-5D3A-4943-96EF-A2E86768C69A}" type="presParOf" srcId="{866AC7AB-FDBF-1A4F-AFC6-EB812D453BA8}" destId="{4D8C16AE-A8B9-CE42-9CE0-8AE5E6817379}" srcOrd="10" destOrd="0" presId="urn:microsoft.com/office/officeart/2005/8/layout/vList5"/>
    <dgm:cxn modelId="{1F68BBB8-C223-D344-A1AD-E9291A006E71}" type="presParOf" srcId="{4D8C16AE-A8B9-CE42-9CE0-8AE5E6817379}" destId="{FE72D8EA-1922-D042-BCA2-2265D58D67A1}" srcOrd="0" destOrd="0" presId="urn:microsoft.com/office/officeart/2005/8/layout/vList5"/>
    <dgm:cxn modelId="{2937FC7E-AB8C-AD41-A264-508A0548E675}" type="presParOf" srcId="{4D8C16AE-A8B9-CE42-9CE0-8AE5E6817379}" destId="{C6705180-43A2-4846-BDF2-36D5E9C1CBC6}" srcOrd="1" destOrd="0" presId="urn:microsoft.com/office/officeart/2005/8/layout/vList5"/>
    <dgm:cxn modelId="{5C1DC061-D052-F941-8FF4-FA0A40DEEEF6}" type="presParOf" srcId="{866AC7AB-FDBF-1A4F-AFC6-EB812D453BA8}" destId="{1D438579-EE16-854E-AAF5-96B8C265CAE3}" srcOrd="11" destOrd="0" presId="urn:microsoft.com/office/officeart/2005/8/layout/vList5"/>
    <dgm:cxn modelId="{CEA458B7-0A89-024E-8F68-76F40CEE2C69}" type="presParOf" srcId="{866AC7AB-FDBF-1A4F-AFC6-EB812D453BA8}" destId="{56E57569-7761-5C45-BD90-D319B781F456}" srcOrd="12" destOrd="0" presId="urn:microsoft.com/office/officeart/2005/8/layout/vList5"/>
    <dgm:cxn modelId="{67EFF38C-29C6-4C45-B9E1-60B4A257E8D1}" type="presParOf" srcId="{56E57569-7761-5C45-BD90-D319B781F456}" destId="{6CCA9B1A-CB13-D24B-914D-4BE78EFB7E1D}" srcOrd="0" destOrd="0" presId="urn:microsoft.com/office/officeart/2005/8/layout/vList5"/>
    <dgm:cxn modelId="{53384E38-DAF6-6244-B39F-D802222CF33F}" type="presParOf" srcId="{56E57569-7761-5C45-BD90-D319B781F456}" destId="{254115AF-987D-454E-9ED3-55D077406377}" srcOrd="1" destOrd="0" presId="urn:microsoft.com/office/officeart/2005/8/layout/vList5"/>
    <dgm:cxn modelId="{E369AED1-411D-FE48-8937-C68D56347CB4}" type="presParOf" srcId="{866AC7AB-FDBF-1A4F-AFC6-EB812D453BA8}" destId="{DF49FB09-C9C1-0F45-9C8C-146292210121}" srcOrd="13" destOrd="0" presId="urn:microsoft.com/office/officeart/2005/8/layout/vList5"/>
    <dgm:cxn modelId="{C32DFA87-4373-4440-A6B7-FB7B2CD03C18}" type="presParOf" srcId="{866AC7AB-FDBF-1A4F-AFC6-EB812D453BA8}" destId="{1C2A5647-BEF4-EF45-B2A8-AE91BA93C36C}" srcOrd="14" destOrd="0" presId="urn:microsoft.com/office/officeart/2005/8/layout/vList5"/>
    <dgm:cxn modelId="{77747820-FBE8-CA44-B201-9A27C73E7032}" type="presParOf" srcId="{1C2A5647-BEF4-EF45-B2A8-AE91BA93C36C}" destId="{4E4861CD-4AB5-1B44-8E95-7193B9295AA5}" srcOrd="0" destOrd="0" presId="urn:microsoft.com/office/officeart/2005/8/layout/vList5"/>
    <dgm:cxn modelId="{99767F7F-9C15-6847-8738-0985D321C829}" type="presParOf" srcId="{1C2A5647-BEF4-EF45-B2A8-AE91BA93C36C}" destId="{658BB769-5B57-1C4A-808A-6D190A8ED37F}" srcOrd="1" destOrd="0" presId="urn:microsoft.com/office/officeart/2005/8/layout/vList5"/>
    <dgm:cxn modelId="{E6473107-A3A7-6143-9B64-9023536691F0}" type="presParOf" srcId="{866AC7AB-FDBF-1A4F-AFC6-EB812D453BA8}" destId="{FD7E31DB-6E71-1448-B77A-80D66CC51C67}" srcOrd="15" destOrd="0" presId="urn:microsoft.com/office/officeart/2005/8/layout/vList5"/>
    <dgm:cxn modelId="{3EB1426C-8138-7A48-AA61-9A05DFEEE2E4}" type="presParOf" srcId="{866AC7AB-FDBF-1A4F-AFC6-EB812D453BA8}" destId="{64501FE4-F962-6A4C-9555-237D45AD3CA6}" srcOrd="16" destOrd="0" presId="urn:microsoft.com/office/officeart/2005/8/layout/vList5"/>
    <dgm:cxn modelId="{129CDBA5-6BC3-D04A-831F-CF0F395B6126}" type="presParOf" srcId="{64501FE4-F962-6A4C-9555-237D45AD3CA6}" destId="{B472DAB6-9A68-824F-AA5B-7FD70AA1B3F3}" srcOrd="0" destOrd="0" presId="urn:microsoft.com/office/officeart/2005/8/layout/vList5"/>
    <dgm:cxn modelId="{9FC379B9-4D71-BF4B-8FC0-196390636D59}" type="presParOf" srcId="{64501FE4-F962-6A4C-9555-237D45AD3CA6}" destId="{ACEB3967-7417-994F-BA1C-919C4F6EB14D}"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556268-2562-5C4C-8781-D6F7AA00621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B63E96A-0205-0A44-AC5B-D4787B535B0E}">
      <dgm:prSet/>
      <dgm:spPr/>
      <dgm:t>
        <a:bodyPr/>
        <a:lstStyle/>
        <a:p>
          <a:r>
            <a:rPr lang="en-US" dirty="0"/>
            <a:t>Train:</a:t>
          </a:r>
        </a:p>
      </dgm:t>
    </dgm:pt>
    <dgm:pt modelId="{2D3BB4C4-FF82-FE42-B44B-92139D770DAF}" type="parTrans" cxnId="{EF22A708-86BE-1942-9E9D-3B79F17B5261}">
      <dgm:prSet/>
      <dgm:spPr/>
      <dgm:t>
        <a:bodyPr/>
        <a:lstStyle/>
        <a:p>
          <a:endParaRPr lang="en-US"/>
        </a:p>
      </dgm:t>
    </dgm:pt>
    <dgm:pt modelId="{1CBFAC22-6DCD-0845-B6AF-AC5CF8074879}" type="sibTrans" cxnId="{EF22A708-86BE-1942-9E9D-3B79F17B5261}">
      <dgm:prSet/>
      <dgm:spPr/>
      <dgm:t>
        <a:bodyPr/>
        <a:lstStyle/>
        <a:p>
          <a:endParaRPr lang="en-US"/>
        </a:p>
      </dgm:t>
    </dgm:pt>
    <dgm:pt modelId="{87A30993-44C1-C143-BEC8-2B7D5627D89A}">
      <dgm:prSet/>
      <dgm:spPr/>
      <dgm:t>
        <a:bodyPr/>
        <a:lstStyle/>
        <a:p>
          <a:r>
            <a:rPr lang="en-US" dirty="0"/>
            <a:t>Test Score:</a:t>
          </a:r>
        </a:p>
      </dgm:t>
    </dgm:pt>
    <dgm:pt modelId="{5F8F4C4D-2F51-F84F-B297-3B0996DB38DC}" type="parTrans" cxnId="{D70458C5-1D40-214D-8564-345F7ED87B55}">
      <dgm:prSet/>
      <dgm:spPr/>
      <dgm:t>
        <a:bodyPr/>
        <a:lstStyle/>
        <a:p>
          <a:endParaRPr lang="en-US"/>
        </a:p>
      </dgm:t>
    </dgm:pt>
    <dgm:pt modelId="{872F4646-3F8D-0947-9BB8-34F0DFE8814A}" type="sibTrans" cxnId="{D70458C5-1D40-214D-8564-345F7ED87B55}">
      <dgm:prSet/>
      <dgm:spPr/>
      <dgm:t>
        <a:bodyPr/>
        <a:lstStyle/>
        <a:p>
          <a:endParaRPr lang="en-US"/>
        </a:p>
      </dgm:t>
    </dgm:pt>
    <dgm:pt modelId="{BE1FC583-728A-8145-8510-3CEEC1EA3830}">
      <dgm:prSet/>
      <dgm:spPr/>
      <dgm:t>
        <a:bodyPr/>
        <a:lstStyle/>
        <a:p>
          <a:r>
            <a:rPr lang="en-US" dirty="0"/>
            <a:t>97.25 %</a:t>
          </a:r>
        </a:p>
      </dgm:t>
    </dgm:pt>
    <dgm:pt modelId="{F0CA25B6-955D-3D4A-9BB1-74097B41705F}" type="parTrans" cxnId="{DE7130F4-21EB-C44C-AE33-895ABDC79909}">
      <dgm:prSet/>
      <dgm:spPr/>
      <dgm:t>
        <a:bodyPr/>
        <a:lstStyle/>
        <a:p>
          <a:endParaRPr lang="en-US"/>
        </a:p>
      </dgm:t>
    </dgm:pt>
    <dgm:pt modelId="{426389B7-8C43-254A-86A9-0656038E118C}" type="sibTrans" cxnId="{DE7130F4-21EB-C44C-AE33-895ABDC79909}">
      <dgm:prSet/>
      <dgm:spPr/>
      <dgm:t>
        <a:bodyPr/>
        <a:lstStyle/>
        <a:p>
          <a:endParaRPr lang="en-US"/>
        </a:p>
      </dgm:t>
    </dgm:pt>
    <dgm:pt modelId="{654762F7-C871-C545-BD9E-53E786B906F8}">
      <dgm:prSet/>
      <dgm:spPr/>
      <dgm:t>
        <a:bodyPr/>
        <a:lstStyle/>
        <a:p>
          <a:r>
            <a:rPr lang="en-US" dirty="0"/>
            <a:t> 96.96 %</a:t>
          </a:r>
        </a:p>
      </dgm:t>
    </dgm:pt>
    <dgm:pt modelId="{CE423E8F-A2EA-194B-AE82-2F3412674004}" type="parTrans" cxnId="{EB91383D-350D-EE45-83A1-3BB6237F41EE}">
      <dgm:prSet/>
      <dgm:spPr/>
      <dgm:t>
        <a:bodyPr/>
        <a:lstStyle/>
        <a:p>
          <a:endParaRPr lang="en-US"/>
        </a:p>
      </dgm:t>
    </dgm:pt>
    <dgm:pt modelId="{00595EE9-F70B-8945-B38F-E36B7A6DF7F3}" type="sibTrans" cxnId="{EB91383D-350D-EE45-83A1-3BB6237F41EE}">
      <dgm:prSet/>
      <dgm:spPr/>
      <dgm:t>
        <a:bodyPr/>
        <a:lstStyle/>
        <a:p>
          <a:endParaRPr lang="en-US"/>
        </a:p>
      </dgm:t>
    </dgm:pt>
    <dgm:pt modelId="{DDBAD7D4-1B22-784F-BABB-2C05A3990B7D}" type="pres">
      <dgm:prSet presAssocID="{5E556268-2562-5C4C-8781-D6F7AA006219}" presName="Name0" presStyleCnt="0">
        <dgm:presLayoutVars>
          <dgm:dir/>
          <dgm:animLvl val="lvl"/>
          <dgm:resizeHandles val="exact"/>
        </dgm:presLayoutVars>
      </dgm:prSet>
      <dgm:spPr/>
    </dgm:pt>
    <dgm:pt modelId="{E9A926CA-4604-F747-BC11-5AB9544A90B8}" type="pres">
      <dgm:prSet presAssocID="{5B63E96A-0205-0A44-AC5B-D4787B535B0E}" presName="linNode" presStyleCnt="0"/>
      <dgm:spPr/>
    </dgm:pt>
    <dgm:pt modelId="{2EBD32BD-DAA8-FD45-AB10-457006847CE7}" type="pres">
      <dgm:prSet presAssocID="{5B63E96A-0205-0A44-AC5B-D4787B535B0E}" presName="parentText" presStyleLbl="node1" presStyleIdx="0" presStyleCnt="2">
        <dgm:presLayoutVars>
          <dgm:chMax val="1"/>
          <dgm:bulletEnabled val="1"/>
        </dgm:presLayoutVars>
      </dgm:prSet>
      <dgm:spPr/>
    </dgm:pt>
    <dgm:pt modelId="{B023A6E1-A65A-C643-BEDD-BB8567C8515C}" type="pres">
      <dgm:prSet presAssocID="{5B63E96A-0205-0A44-AC5B-D4787B535B0E}" presName="descendantText" presStyleLbl="alignAccFollowNode1" presStyleIdx="0" presStyleCnt="2">
        <dgm:presLayoutVars>
          <dgm:bulletEnabled val="1"/>
        </dgm:presLayoutVars>
      </dgm:prSet>
      <dgm:spPr/>
    </dgm:pt>
    <dgm:pt modelId="{08E22BC9-BE10-BB44-8E3D-A0B81DD2E24E}" type="pres">
      <dgm:prSet presAssocID="{1CBFAC22-6DCD-0845-B6AF-AC5CF8074879}" presName="sp" presStyleCnt="0"/>
      <dgm:spPr/>
    </dgm:pt>
    <dgm:pt modelId="{C8D1078E-7091-4D46-899D-3D8CA1FAFF7A}" type="pres">
      <dgm:prSet presAssocID="{87A30993-44C1-C143-BEC8-2B7D5627D89A}" presName="linNode" presStyleCnt="0"/>
      <dgm:spPr/>
    </dgm:pt>
    <dgm:pt modelId="{3513A7C3-74EA-C34C-B8F3-42B4A1AA66CB}" type="pres">
      <dgm:prSet presAssocID="{87A30993-44C1-C143-BEC8-2B7D5627D89A}" presName="parentText" presStyleLbl="node1" presStyleIdx="1" presStyleCnt="2">
        <dgm:presLayoutVars>
          <dgm:chMax val="1"/>
          <dgm:bulletEnabled val="1"/>
        </dgm:presLayoutVars>
      </dgm:prSet>
      <dgm:spPr/>
    </dgm:pt>
    <dgm:pt modelId="{468A988D-15AF-D94C-A451-02FB232217DD}" type="pres">
      <dgm:prSet presAssocID="{87A30993-44C1-C143-BEC8-2B7D5627D89A}" presName="descendantText" presStyleLbl="alignAccFollowNode1" presStyleIdx="1" presStyleCnt="2">
        <dgm:presLayoutVars>
          <dgm:bulletEnabled val="1"/>
        </dgm:presLayoutVars>
      </dgm:prSet>
      <dgm:spPr/>
    </dgm:pt>
  </dgm:ptLst>
  <dgm:cxnLst>
    <dgm:cxn modelId="{EF22A708-86BE-1942-9E9D-3B79F17B5261}" srcId="{5E556268-2562-5C4C-8781-D6F7AA006219}" destId="{5B63E96A-0205-0A44-AC5B-D4787B535B0E}" srcOrd="0" destOrd="0" parTransId="{2D3BB4C4-FF82-FE42-B44B-92139D770DAF}" sibTransId="{1CBFAC22-6DCD-0845-B6AF-AC5CF8074879}"/>
    <dgm:cxn modelId="{F394B638-CD89-2444-BB8D-31DF4C57FA60}" type="presOf" srcId="{5E556268-2562-5C4C-8781-D6F7AA006219}" destId="{DDBAD7D4-1B22-784F-BABB-2C05A3990B7D}" srcOrd="0" destOrd="0" presId="urn:microsoft.com/office/officeart/2005/8/layout/vList5"/>
    <dgm:cxn modelId="{EB91383D-350D-EE45-83A1-3BB6237F41EE}" srcId="{87A30993-44C1-C143-BEC8-2B7D5627D89A}" destId="{654762F7-C871-C545-BD9E-53E786B906F8}" srcOrd="0" destOrd="0" parTransId="{CE423E8F-A2EA-194B-AE82-2F3412674004}" sibTransId="{00595EE9-F70B-8945-B38F-E36B7A6DF7F3}"/>
    <dgm:cxn modelId="{7918B941-8200-6E44-BD89-8DF26C3BDCDC}" type="presOf" srcId="{BE1FC583-728A-8145-8510-3CEEC1EA3830}" destId="{B023A6E1-A65A-C643-BEDD-BB8567C8515C}" srcOrd="0" destOrd="0" presId="urn:microsoft.com/office/officeart/2005/8/layout/vList5"/>
    <dgm:cxn modelId="{A6C4179B-A462-AA40-BD84-1D728914D903}" type="presOf" srcId="{5B63E96A-0205-0A44-AC5B-D4787B535B0E}" destId="{2EBD32BD-DAA8-FD45-AB10-457006847CE7}" srcOrd="0" destOrd="0" presId="urn:microsoft.com/office/officeart/2005/8/layout/vList5"/>
    <dgm:cxn modelId="{D70458C5-1D40-214D-8564-345F7ED87B55}" srcId="{5E556268-2562-5C4C-8781-D6F7AA006219}" destId="{87A30993-44C1-C143-BEC8-2B7D5627D89A}" srcOrd="1" destOrd="0" parTransId="{5F8F4C4D-2F51-F84F-B297-3B0996DB38DC}" sibTransId="{872F4646-3F8D-0947-9BB8-34F0DFE8814A}"/>
    <dgm:cxn modelId="{DE8884F3-37C9-9442-8B03-597C8ECE3CA7}" type="presOf" srcId="{87A30993-44C1-C143-BEC8-2B7D5627D89A}" destId="{3513A7C3-74EA-C34C-B8F3-42B4A1AA66CB}" srcOrd="0" destOrd="0" presId="urn:microsoft.com/office/officeart/2005/8/layout/vList5"/>
    <dgm:cxn modelId="{DE7130F4-21EB-C44C-AE33-895ABDC79909}" srcId="{5B63E96A-0205-0A44-AC5B-D4787B535B0E}" destId="{BE1FC583-728A-8145-8510-3CEEC1EA3830}" srcOrd="0" destOrd="0" parTransId="{F0CA25B6-955D-3D4A-9BB1-74097B41705F}" sibTransId="{426389B7-8C43-254A-86A9-0656038E118C}"/>
    <dgm:cxn modelId="{1A7855FF-AA4B-EE42-AD49-DF761A161A5D}" type="presOf" srcId="{654762F7-C871-C545-BD9E-53E786B906F8}" destId="{468A988D-15AF-D94C-A451-02FB232217DD}" srcOrd="0" destOrd="0" presId="urn:microsoft.com/office/officeart/2005/8/layout/vList5"/>
    <dgm:cxn modelId="{2D1F1A1D-8196-2648-8955-BD0123928427}" type="presParOf" srcId="{DDBAD7D4-1B22-784F-BABB-2C05A3990B7D}" destId="{E9A926CA-4604-F747-BC11-5AB9544A90B8}" srcOrd="0" destOrd="0" presId="urn:microsoft.com/office/officeart/2005/8/layout/vList5"/>
    <dgm:cxn modelId="{4C73FAED-837A-804E-AB67-077685E2B752}" type="presParOf" srcId="{E9A926CA-4604-F747-BC11-5AB9544A90B8}" destId="{2EBD32BD-DAA8-FD45-AB10-457006847CE7}" srcOrd="0" destOrd="0" presId="urn:microsoft.com/office/officeart/2005/8/layout/vList5"/>
    <dgm:cxn modelId="{6FBB63BC-B5EB-B344-B675-0B8622C1F71F}" type="presParOf" srcId="{E9A926CA-4604-F747-BC11-5AB9544A90B8}" destId="{B023A6E1-A65A-C643-BEDD-BB8567C8515C}" srcOrd="1" destOrd="0" presId="urn:microsoft.com/office/officeart/2005/8/layout/vList5"/>
    <dgm:cxn modelId="{551354CB-2831-334F-9D51-323878BAE5C6}" type="presParOf" srcId="{DDBAD7D4-1B22-784F-BABB-2C05A3990B7D}" destId="{08E22BC9-BE10-BB44-8E3D-A0B81DD2E24E}" srcOrd="1" destOrd="0" presId="urn:microsoft.com/office/officeart/2005/8/layout/vList5"/>
    <dgm:cxn modelId="{ABE58C12-7569-3A4B-8B54-CEF90C58BDBF}" type="presParOf" srcId="{DDBAD7D4-1B22-784F-BABB-2C05A3990B7D}" destId="{C8D1078E-7091-4D46-899D-3D8CA1FAFF7A}" srcOrd="2" destOrd="0" presId="urn:microsoft.com/office/officeart/2005/8/layout/vList5"/>
    <dgm:cxn modelId="{7996AD3E-8474-C645-9CB4-0B4C15534D69}" type="presParOf" srcId="{C8D1078E-7091-4D46-899D-3D8CA1FAFF7A}" destId="{3513A7C3-74EA-C34C-B8F3-42B4A1AA66CB}" srcOrd="0" destOrd="0" presId="urn:microsoft.com/office/officeart/2005/8/layout/vList5"/>
    <dgm:cxn modelId="{99B42979-6FA9-0348-8470-B43DEC2DFE6C}" type="presParOf" srcId="{C8D1078E-7091-4D46-899D-3D8CA1FAFF7A}" destId="{468A988D-15AF-D94C-A451-02FB232217DD}"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EAC64-77AA-FC44-B4EC-1331D9BCCD0A}">
      <dsp:nvSpPr>
        <dsp:cNvPr id="0" name=""/>
        <dsp:cNvSpPr/>
      </dsp:nvSpPr>
      <dsp:spPr>
        <a:xfrm rot="5400000">
          <a:off x="3462619" y="-1447392"/>
          <a:ext cx="463289" cy="347695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59.89 %</a:t>
          </a:r>
        </a:p>
      </dsp:txBody>
      <dsp:txXfrm rot="-5400000">
        <a:off x="1955787" y="82056"/>
        <a:ext cx="3454338" cy="418057"/>
      </dsp:txXfrm>
    </dsp:sp>
    <dsp:sp modelId="{3AD914C5-1ED1-3D4B-B3D7-8A4C11671C38}">
      <dsp:nvSpPr>
        <dsp:cNvPr id="0" name=""/>
        <dsp:cNvSpPr/>
      </dsp:nvSpPr>
      <dsp:spPr>
        <a:xfrm>
          <a:off x="0" y="1529"/>
          <a:ext cx="1955787" cy="57911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solidFill>
                <a:srgbClr val="FFFFFF"/>
              </a:solidFill>
            </a:rPr>
            <a:t>Baseline: </a:t>
          </a:r>
          <a:endParaRPr lang="en-US" sz="1400" kern="1200" dirty="0"/>
        </a:p>
      </dsp:txBody>
      <dsp:txXfrm>
        <a:off x="28270" y="29799"/>
        <a:ext cx="1899247" cy="522571"/>
      </dsp:txXfrm>
    </dsp:sp>
    <dsp:sp modelId="{4FA85956-3B8D-3048-8009-07A41ACC573D}">
      <dsp:nvSpPr>
        <dsp:cNvPr id="0" name=""/>
        <dsp:cNvSpPr/>
      </dsp:nvSpPr>
      <dsp:spPr>
        <a:xfrm rot="5400000">
          <a:off x="3462619" y="-839325"/>
          <a:ext cx="463289" cy="347695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baseline="0" dirty="0"/>
            <a:t>Train: 		99.41 %	</a:t>
          </a:r>
          <a:endParaRPr lang="en-US" sz="1200" kern="1200" dirty="0"/>
        </a:p>
        <a:p>
          <a:pPr marL="114300" lvl="1" indent="-114300" algn="l" defTabSz="533400">
            <a:lnSpc>
              <a:spcPct val="90000"/>
            </a:lnSpc>
            <a:spcBef>
              <a:spcPct val="0"/>
            </a:spcBef>
            <a:spcAft>
              <a:spcPct val="15000"/>
            </a:spcAft>
            <a:buChar char="•"/>
          </a:pPr>
          <a:r>
            <a:rPr lang="en-US" sz="1200" kern="1200" baseline="0" dirty="0"/>
            <a:t>Test: 		91.01 %</a:t>
          </a:r>
          <a:endParaRPr lang="en-US" sz="1200" kern="1200" dirty="0"/>
        </a:p>
      </dsp:txBody>
      <dsp:txXfrm rot="-5400000">
        <a:off x="1955787" y="690123"/>
        <a:ext cx="3454338" cy="418057"/>
      </dsp:txXfrm>
    </dsp:sp>
    <dsp:sp modelId="{D3703146-92DB-334D-BBBC-F4AE04C39B04}">
      <dsp:nvSpPr>
        <dsp:cNvPr id="0" name=""/>
        <dsp:cNvSpPr/>
      </dsp:nvSpPr>
      <dsp:spPr>
        <a:xfrm>
          <a:off x="0" y="609596"/>
          <a:ext cx="1955787" cy="57911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Count Vectorized Logistic Regression</a:t>
          </a:r>
          <a:endParaRPr lang="en-US" sz="1400" kern="1200" dirty="0"/>
        </a:p>
      </dsp:txBody>
      <dsp:txXfrm>
        <a:off x="28270" y="637866"/>
        <a:ext cx="1899247" cy="522571"/>
      </dsp:txXfrm>
    </dsp:sp>
    <dsp:sp modelId="{9312DC3C-B793-0843-9F0E-BF8228B7DE31}">
      <dsp:nvSpPr>
        <dsp:cNvPr id="0" name=""/>
        <dsp:cNvSpPr/>
      </dsp:nvSpPr>
      <dsp:spPr>
        <a:xfrm rot="5400000">
          <a:off x="3462619" y="-231258"/>
          <a:ext cx="463289" cy="347695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baseline="0" dirty="0"/>
            <a:t>Train: 		94.11 %</a:t>
          </a:r>
          <a:endParaRPr lang="en-US" sz="1200" kern="1200" dirty="0"/>
        </a:p>
        <a:p>
          <a:pPr marL="114300" lvl="1" indent="-114300" algn="l" defTabSz="533400">
            <a:lnSpc>
              <a:spcPct val="90000"/>
            </a:lnSpc>
            <a:spcBef>
              <a:spcPct val="0"/>
            </a:spcBef>
            <a:spcAft>
              <a:spcPct val="15000"/>
            </a:spcAft>
            <a:buChar char="•"/>
          </a:pPr>
          <a:r>
            <a:rPr lang="en-US" sz="1200" kern="1200" baseline="0" dirty="0"/>
            <a:t>Test: 		89.26 %</a:t>
          </a:r>
          <a:endParaRPr lang="en-US" sz="1200" kern="1200" dirty="0"/>
        </a:p>
      </dsp:txBody>
      <dsp:txXfrm rot="-5400000">
        <a:off x="1955787" y="1298190"/>
        <a:ext cx="3454338" cy="418057"/>
      </dsp:txXfrm>
    </dsp:sp>
    <dsp:sp modelId="{02177110-B50C-2842-9B4F-487BC4F88232}">
      <dsp:nvSpPr>
        <dsp:cNvPr id="0" name=""/>
        <dsp:cNvSpPr/>
      </dsp:nvSpPr>
      <dsp:spPr>
        <a:xfrm>
          <a:off x="0" y="1217663"/>
          <a:ext cx="1955787" cy="57911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Count Vectorized Multinomial Naïve Bayes</a:t>
          </a:r>
          <a:endParaRPr lang="en-US" sz="1400" kern="1200" dirty="0"/>
        </a:p>
      </dsp:txBody>
      <dsp:txXfrm>
        <a:off x="28270" y="1245933"/>
        <a:ext cx="1899247" cy="522571"/>
      </dsp:txXfrm>
    </dsp:sp>
    <dsp:sp modelId="{52E1FDBC-5006-AD4F-8383-096736B3861D}">
      <dsp:nvSpPr>
        <dsp:cNvPr id="0" name=""/>
        <dsp:cNvSpPr/>
      </dsp:nvSpPr>
      <dsp:spPr>
        <a:xfrm rot="5400000">
          <a:off x="3462619" y="376808"/>
          <a:ext cx="463289" cy="347695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baseline="0" dirty="0"/>
            <a:t>Train: 		75.27 %</a:t>
          </a:r>
          <a:endParaRPr lang="en-US" sz="1200" kern="1200" dirty="0"/>
        </a:p>
        <a:p>
          <a:pPr marL="114300" lvl="1" indent="-114300" algn="l" defTabSz="533400">
            <a:lnSpc>
              <a:spcPct val="90000"/>
            </a:lnSpc>
            <a:spcBef>
              <a:spcPct val="0"/>
            </a:spcBef>
            <a:spcAft>
              <a:spcPct val="15000"/>
            </a:spcAft>
            <a:buChar char="•"/>
          </a:pPr>
          <a:r>
            <a:rPr lang="en-US" sz="1200" kern="1200" baseline="0" dirty="0"/>
            <a:t>Test: 		75.30 %</a:t>
          </a:r>
          <a:endParaRPr lang="en-US" sz="1200" kern="1200" dirty="0"/>
        </a:p>
      </dsp:txBody>
      <dsp:txXfrm rot="-5400000">
        <a:off x="1955787" y="1906256"/>
        <a:ext cx="3454338" cy="418057"/>
      </dsp:txXfrm>
    </dsp:sp>
    <dsp:sp modelId="{E71F554D-5F85-E14D-BB1C-A36782B1FA66}">
      <dsp:nvSpPr>
        <dsp:cNvPr id="0" name=""/>
        <dsp:cNvSpPr/>
      </dsp:nvSpPr>
      <dsp:spPr>
        <a:xfrm>
          <a:off x="0" y="1825730"/>
          <a:ext cx="1955787" cy="57911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a:t>Count Vectorized Random Forest</a:t>
          </a:r>
          <a:endParaRPr lang="en-US" sz="1400" kern="1200"/>
        </a:p>
      </dsp:txBody>
      <dsp:txXfrm>
        <a:off x="28270" y="1854000"/>
        <a:ext cx="1899247" cy="522571"/>
      </dsp:txXfrm>
    </dsp:sp>
    <dsp:sp modelId="{3B3AA6CD-4BE6-0C46-B485-5A55DBB816CE}">
      <dsp:nvSpPr>
        <dsp:cNvPr id="0" name=""/>
        <dsp:cNvSpPr/>
      </dsp:nvSpPr>
      <dsp:spPr>
        <a:xfrm rot="5400000">
          <a:off x="3462619" y="984875"/>
          <a:ext cx="463289" cy="347695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baseline="0" dirty="0"/>
            <a:t>Train:		99.49% 	</a:t>
          </a:r>
          <a:endParaRPr lang="en-US" sz="1200" kern="1200" dirty="0"/>
        </a:p>
        <a:p>
          <a:pPr marL="114300" lvl="1" indent="-114300" algn="l" defTabSz="533400">
            <a:lnSpc>
              <a:spcPct val="90000"/>
            </a:lnSpc>
            <a:spcBef>
              <a:spcPct val="0"/>
            </a:spcBef>
            <a:spcAft>
              <a:spcPct val="15000"/>
            </a:spcAft>
            <a:buChar char="•"/>
          </a:pPr>
          <a:r>
            <a:rPr lang="en-US" sz="1200" kern="1200" baseline="0" dirty="0"/>
            <a:t>Test: 		90.93 %</a:t>
          </a:r>
          <a:endParaRPr lang="en-US" sz="1200" kern="1200" dirty="0"/>
        </a:p>
      </dsp:txBody>
      <dsp:txXfrm rot="-5400000">
        <a:off x="1955787" y="2514323"/>
        <a:ext cx="3454338" cy="418057"/>
      </dsp:txXfrm>
    </dsp:sp>
    <dsp:sp modelId="{BE3D19A9-45D7-3A4C-8AAD-08A71C8010E2}">
      <dsp:nvSpPr>
        <dsp:cNvPr id="0" name=""/>
        <dsp:cNvSpPr/>
      </dsp:nvSpPr>
      <dsp:spPr>
        <a:xfrm>
          <a:off x="0" y="2433797"/>
          <a:ext cx="1955787" cy="57911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TF-IDF Vectorized Logistic Regression</a:t>
          </a:r>
          <a:endParaRPr lang="en-US" sz="1400" kern="1200" dirty="0"/>
        </a:p>
      </dsp:txBody>
      <dsp:txXfrm>
        <a:off x="28270" y="2462067"/>
        <a:ext cx="1899247" cy="522571"/>
      </dsp:txXfrm>
    </dsp:sp>
    <dsp:sp modelId="{C6705180-43A2-4846-BDF2-36D5E9C1CBC6}">
      <dsp:nvSpPr>
        <dsp:cNvPr id="0" name=""/>
        <dsp:cNvSpPr/>
      </dsp:nvSpPr>
      <dsp:spPr>
        <a:xfrm rot="5400000">
          <a:off x="3462619" y="1592942"/>
          <a:ext cx="463289" cy="347695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baseline="0" dirty="0"/>
            <a:t>Train: 		94.55 %</a:t>
          </a:r>
          <a:endParaRPr lang="en-US" sz="1200" kern="1200" dirty="0"/>
        </a:p>
        <a:p>
          <a:pPr marL="114300" lvl="1" indent="-114300" algn="l" defTabSz="533400">
            <a:lnSpc>
              <a:spcPct val="90000"/>
            </a:lnSpc>
            <a:spcBef>
              <a:spcPct val="0"/>
            </a:spcBef>
            <a:spcAft>
              <a:spcPct val="15000"/>
            </a:spcAft>
            <a:buChar char="•"/>
          </a:pPr>
          <a:r>
            <a:rPr lang="en-US" sz="1200" kern="1200" baseline="0" dirty="0"/>
            <a:t>Test: 		89.91 %</a:t>
          </a:r>
          <a:endParaRPr lang="en-US" sz="1200" kern="1200" dirty="0"/>
        </a:p>
      </dsp:txBody>
      <dsp:txXfrm rot="-5400000">
        <a:off x="1955787" y="3122390"/>
        <a:ext cx="3454338" cy="418057"/>
      </dsp:txXfrm>
    </dsp:sp>
    <dsp:sp modelId="{FE72D8EA-1922-D042-BCA2-2265D58D67A1}">
      <dsp:nvSpPr>
        <dsp:cNvPr id="0" name=""/>
        <dsp:cNvSpPr/>
      </dsp:nvSpPr>
      <dsp:spPr>
        <a:xfrm>
          <a:off x="0" y="3041864"/>
          <a:ext cx="1955787" cy="57911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a:t>TF-IDF Vectorized Multinomial Naïve bayes</a:t>
          </a:r>
          <a:endParaRPr lang="en-US" sz="1400" kern="1200"/>
        </a:p>
      </dsp:txBody>
      <dsp:txXfrm>
        <a:off x="28270" y="3070134"/>
        <a:ext cx="1899247" cy="522571"/>
      </dsp:txXfrm>
    </dsp:sp>
    <dsp:sp modelId="{254115AF-987D-454E-9ED3-55D077406377}">
      <dsp:nvSpPr>
        <dsp:cNvPr id="0" name=""/>
        <dsp:cNvSpPr/>
      </dsp:nvSpPr>
      <dsp:spPr>
        <a:xfrm rot="5400000">
          <a:off x="3462619" y="2185600"/>
          <a:ext cx="463289" cy="347695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baseline="0" dirty="0"/>
            <a:t>Train: 		91.97 %</a:t>
          </a:r>
          <a:endParaRPr lang="en-US" sz="1200" kern="1200" dirty="0"/>
        </a:p>
        <a:p>
          <a:pPr marL="114300" lvl="1" indent="-114300" algn="l" defTabSz="533400">
            <a:lnSpc>
              <a:spcPct val="90000"/>
            </a:lnSpc>
            <a:spcBef>
              <a:spcPct val="0"/>
            </a:spcBef>
            <a:spcAft>
              <a:spcPct val="15000"/>
            </a:spcAft>
            <a:buChar char="•"/>
          </a:pPr>
          <a:r>
            <a:rPr lang="en-US" sz="1200" kern="1200" baseline="0" dirty="0"/>
            <a:t>Test: 		85.89 %</a:t>
          </a:r>
          <a:endParaRPr lang="en-US" sz="1200" kern="1200" dirty="0"/>
        </a:p>
      </dsp:txBody>
      <dsp:txXfrm rot="-5400000">
        <a:off x="1955787" y="3715048"/>
        <a:ext cx="3454338" cy="418057"/>
      </dsp:txXfrm>
    </dsp:sp>
    <dsp:sp modelId="{6CCA9B1A-CB13-D24B-914D-4BE78EFB7E1D}">
      <dsp:nvSpPr>
        <dsp:cNvPr id="0" name=""/>
        <dsp:cNvSpPr/>
      </dsp:nvSpPr>
      <dsp:spPr>
        <a:xfrm>
          <a:off x="21591" y="3652068"/>
          <a:ext cx="1955787" cy="57911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TF-IDF Vectorized Random Forest</a:t>
          </a:r>
          <a:endParaRPr lang="en-US" sz="1400" kern="1200" dirty="0"/>
        </a:p>
      </dsp:txBody>
      <dsp:txXfrm>
        <a:off x="49861" y="3680338"/>
        <a:ext cx="1899247" cy="522571"/>
      </dsp:txXfrm>
    </dsp:sp>
    <dsp:sp modelId="{658BB769-5B57-1C4A-808A-6D190A8ED37F}">
      <dsp:nvSpPr>
        <dsp:cNvPr id="0" name=""/>
        <dsp:cNvSpPr/>
      </dsp:nvSpPr>
      <dsp:spPr>
        <a:xfrm rot="5400000">
          <a:off x="3462619" y="2809076"/>
          <a:ext cx="463289" cy="347695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baseline="0"/>
            <a:t>Train: 		98.89%</a:t>
          </a:r>
          <a:endParaRPr lang="en-US" sz="1200" kern="1200"/>
        </a:p>
        <a:p>
          <a:pPr marL="114300" lvl="1" indent="-114300" algn="l" defTabSz="533400">
            <a:lnSpc>
              <a:spcPct val="90000"/>
            </a:lnSpc>
            <a:spcBef>
              <a:spcPct val="0"/>
            </a:spcBef>
            <a:spcAft>
              <a:spcPct val="15000"/>
            </a:spcAft>
            <a:buChar char="•"/>
          </a:pPr>
          <a:r>
            <a:rPr lang="en-US" sz="1200" kern="1200" baseline="0" dirty="0"/>
            <a:t>Test:		86.64 %</a:t>
          </a:r>
          <a:endParaRPr lang="en-US" sz="1200" kern="1200" dirty="0"/>
        </a:p>
      </dsp:txBody>
      <dsp:txXfrm rot="-5400000">
        <a:off x="1955787" y="4338524"/>
        <a:ext cx="3454338" cy="418057"/>
      </dsp:txXfrm>
    </dsp:sp>
    <dsp:sp modelId="{4E4861CD-4AB5-1B44-8E95-7193B9295AA5}">
      <dsp:nvSpPr>
        <dsp:cNvPr id="0" name=""/>
        <dsp:cNvSpPr/>
      </dsp:nvSpPr>
      <dsp:spPr>
        <a:xfrm>
          <a:off x="0" y="4257998"/>
          <a:ext cx="1955787" cy="57911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a:t>Bagging Classifier</a:t>
          </a:r>
          <a:endParaRPr lang="en-US" sz="1400" kern="1200"/>
        </a:p>
      </dsp:txBody>
      <dsp:txXfrm>
        <a:off x="28270" y="4286268"/>
        <a:ext cx="1899247" cy="522571"/>
      </dsp:txXfrm>
    </dsp:sp>
    <dsp:sp modelId="{ACEB3967-7417-994F-BA1C-919C4F6EB14D}">
      <dsp:nvSpPr>
        <dsp:cNvPr id="0" name=""/>
        <dsp:cNvSpPr/>
      </dsp:nvSpPr>
      <dsp:spPr>
        <a:xfrm rot="5400000">
          <a:off x="3462619" y="3417143"/>
          <a:ext cx="463289" cy="347695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baseline="0" dirty="0"/>
            <a:t>Train:		91.59 % </a:t>
          </a:r>
          <a:endParaRPr lang="en-US" sz="1200" kern="1200" dirty="0"/>
        </a:p>
        <a:p>
          <a:pPr marL="114300" lvl="1" indent="-114300" algn="l" defTabSz="533400">
            <a:lnSpc>
              <a:spcPct val="90000"/>
            </a:lnSpc>
            <a:spcBef>
              <a:spcPct val="0"/>
            </a:spcBef>
            <a:spcAft>
              <a:spcPct val="15000"/>
            </a:spcAft>
            <a:buChar char="•"/>
          </a:pPr>
          <a:r>
            <a:rPr lang="en-US" sz="1200" kern="1200" baseline="0" dirty="0"/>
            <a:t>Test:		86.53 %</a:t>
          </a:r>
          <a:endParaRPr lang="en-US" sz="1200" kern="1200" dirty="0"/>
        </a:p>
      </dsp:txBody>
      <dsp:txXfrm rot="-5400000">
        <a:off x="1955787" y="4946591"/>
        <a:ext cx="3454338" cy="418057"/>
      </dsp:txXfrm>
    </dsp:sp>
    <dsp:sp modelId="{B472DAB6-9A68-824F-AA5B-7FD70AA1B3F3}">
      <dsp:nvSpPr>
        <dsp:cNvPr id="0" name=""/>
        <dsp:cNvSpPr/>
      </dsp:nvSpPr>
      <dsp:spPr>
        <a:xfrm>
          <a:off x="0" y="4866065"/>
          <a:ext cx="1955787" cy="57911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a:t>ADABoost: </a:t>
          </a:r>
          <a:endParaRPr lang="en-US" sz="1400" kern="1200"/>
        </a:p>
      </dsp:txBody>
      <dsp:txXfrm>
        <a:off x="28270" y="4894335"/>
        <a:ext cx="1899247" cy="5225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3A6E1-A65A-C643-BEDD-BB8567C8515C}">
      <dsp:nvSpPr>
        <dsp:cNvPr id="0" name=""/>
        <dsp:cNvSpPr/>
      </dsp:nvSpPr>
      <dsp:spPr>
        <a:xfrm rot="5400000">
          <a:off x="2199493" y="-805561"/>
          <a:ext cx="588844" cy="234721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97.25 %</a:t>
          </a:r>
        </a:p>
      </dsp:txBody>
      <dsp:txXfrm rot="-5400000">
        <a:off x="1320309" y="102368"/>
        <a:ext cx="2318469" cy="531354"/>
      </dsp:txXfrm>
    </dsp:sp>
    <dsp:sp modelId="{2EBD32BD-DAA8-FD45-AB10-457006847CE7}">
      <dsp:nvSpPr>
        <dsp:cNvPr id="0" name=""/>
        <dsp:cNvSpPr/>
      </dsp:nvSpPr>
      <dsp:spPr>
        <a:xfrm>
          <a:off x="0" y="18"/>
          <a:ext cx="1320308" cy="73605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Train:</a:t>
          </a:r>
        </a:p>
      </dsp:txBody>
      <dsp:txXfrm>
        <a:off x="35931" y="35949"/>
        <a:ext cx="1248446" cy="664193"/>
      </dsp:txXfrm>
    </dsp:sp>
    <dsp:sp modelId="{468A988D-15AF-D94C-A451-02FB232217DD}">
      <dsp:nvSpPr>
        <dsp:cNvPr id="0" name=""/>
        <dsp:cNvSpPr/>
      </dsp:nvSpPr>
      <dsp:spPr>
        <a:xfrm rot="5400000">
          <a:off x="2199493" y="-32703"/>
          <a:ext cx="588844" cy="234721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 96.96 %</a:t>
          </a:r>
        </a:p>
      </dsp:txBody>
      <dsp:txXfrm rot="-5400000">
        <a:off x="1320309" y="875226"/>
        <a:ext cx="2318469" cy="531354"/>
      </dsp:txXfrm>
    </dsp:sp>
    <dsp:sp modelId="{3513A7C3-74EA-C34C-B8F3-42B4A1AA66CB}">
      <dsp:nvSpPr>
        <dsp:cNvPr id="0" name=""/>
        <dsp:cNvSpPr/>
      </dsp:nvSpPr>
      <dsp:spPr>
        <a:xfrm>
          <a:off x="0" y="772876"/>
          <a:ext cx="1320308" cy="73605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Test Score:</a:t>
          </a:r>
        </a:p>
      </dsp:txBody>
      <dsp:txXfrm>
        <a:off x="35931" y="808807"/>
        <a:ext cx="1248446" cy="66419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8/12/20</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8/12/20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8/12/20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8/12/20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8/12/20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8/12/20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8/12/20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8/12/20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8/12/20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8/12/20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8/12/20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8/12/20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8/12/20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8/12/20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8/12/20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8/12/20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8/12/20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8/12/20</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jpg"/><Relationship Id="rId7" Type="http://schemas.openxmlformats.org/officeDocument/2006/relationships/diagramQuickStyle" Target="../diagrams/quickStyle2.xml"/><Relationship Id="rId2" Type="http://schemas.openxmlformats.org/officeDocument/2006/relationships/image" Target="../media/image2.jpeg"/><Relationship Id="rId1" Type="http://schemas.openxmlformats.org/officeDocument/2006/relationships/slideLayout" Target="../slideLayouts/slideLayout8.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2.png"/><Relationship Id="rId9" Type="http://schemas.microsoft.com/office/2007/relationships/diagramDrawing" Target="../diagrams/drawin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eddit.com/r/Coronavirus/wiki/rules" TargetMode="External"/><Relationship Id="rId2" Type="http://schemas.openxmlformats.org/officeDocument/2006/relationships/hyperlink" Target="https://www.poynter.org/ifcn-covid-19-misinformation/" TargetMode="External"/><Relationship Id="rId1" Type="http://schemas.openxmlformats.org/officeDocument/2006/relationships/slideLayout" Target="../slideLayouts/slideLayout2.xml"/><Relationship Id="rId4" Type="http://schemas.openxmlformats.org/officeDocument/2006/relationships/hyperlink" Target="https://www.who.int/emergencies/diseases/novel-coronavirus-2019/advice-for-public/myth-buster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g"/><Relationship Id="rId7" Type="http://schemas.openxmlformats.org/officeDocument/2006/relationships/diagramColors" Target="../diagrams/colors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C8FE-C295-7646-AAFE-B7655EB0B940}"/>
              </a:ext>
            </a:extLst>
          </p:cNvPr>
          <p:cNvSpPr>
            <a:spLocks noGrp="1"/>
          </p:cNvSpPr>
          <p:nvPr>
            <p:ph type="ctrTitle"/>
          </p:nvPr>
        </p:nvSpPr>
        <p:spPr/>
        <p:txBody>
          <a:bodyPr/>
          <a:lstStyle/>
          <a:p>
            <a:r>
              <a:rPr lang="en-US" dirty="0" err="1"/>
              <a:t>Covid</a:t>
            </a:r>
            <a:r>
              <a:rPr lang="en-US" dirty="0"/>
              <a:t> 19 Fake NEWS</a:t>
            </a:r>
          </a:p>
        </p:txBody>
      </p:sp>
      <p:sp>
        <p:nvSpPr>
          <p:cNvPr id="3" name="Subtitle 2">
            <a:extLst>
              <a:ext uri="{FF2B5EF4-FFF2-40B4-BE49-F238E27FC236}">
                <a16:creationId xmlns:a16="http://schemas.microsoft.com/office/drawing/2014/main" id="{3F21389E-5B07-2F4F-B0EF-D84991D40C4F}"/>
              </a:ext>
            </a:extLst>
          </p:cNvPr>
          <p:cNvSpPr>
            <a:spLocks noGrp="1"/>
          </p:cNvSpPr>
          <p:nvPr>
            <p:ph type="subTitle" idx="1"/>
          </p:nvPr>
        </p:nvSpPr>
        <p:spPr/>
        <p:txBody>
          <a:bodyPr/>
          <a:lstStyle/>
          <a:p>
            <a:r>
              <a:rPr lang="en-US" dirty="0"/>
              <a:t>Building a NLP Classifier to predict Misinformation</a:t>
            </a:r>
          </a:p>
        </p:txBody>
      </p:sp>
    </p:spTree>
    <p:extLst>
      <p:ext uri="{BB962C8B-B14F-4D97-AF65-F5344CB8AC3E}">
        <p14:creationId xmlns:p14="http://schemas.microsoft.com/office/powerpoint/2010/main" val="3667346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576E8DBD-6DBD-4FCB-8FE8-8F0425C0B6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6" name="Freeform 11">
            <a:extLst>
              <a:ext uri="{FF2B5EF4-FFF2-40B4-BE49-F238E27FC236}">
                <a16:creationId xmlns:a16="http://schemas.microsoft.com/office/drawing/2014/main" id="{70BE0118-665B-49AC-8ED9-B29C009CE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48" name="Freeform 13">
            <a:extLst>
              <a:ext uri="{FF2B5EF4-FFF2-40B4-BE49-F238E27FC236}">
                <a16:creationId xmlns:a16="http://schemas.microsoft.com/office/drawing/2014/main" id="{DB8E4593-3024-4A7B-92FB-8114D72E5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50" name="Freeform 25">
            <a:extLst>
              <a:ext uri="{FF2B5EF4-FFF2-40B4-BE49-F238E27FC236}">
                <a16:creationId xmlns:a16="http://schemas.microsoft.com/office/drawing/2014/main" id="{F72029E6-113E-4A42-8D29-4B796B39B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52" name="Freeform 14">
            <a:extLst>
              <a:ext uri="{FF2B5EF4-FFF2-40B4-BE49-F238E27FC236}">
                <a16:creationId xmlns:a16="http://schemas.microsoft.com/office/drawing/2014/main" id="{FBAE6AE5-2B20-46E6-B338-A385BFF09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54" name="5-Point Star 24">
            <a:extLst>
              <a:ext uri="{FF2B5EF4-FFF2-40B4-BE49-F238E27FC236}">
                <a16:creationId xmlns:a16="http://schemas.microsoft.com/office/drawing/2014/main" id="{4555B12C-E2CF-448D-918F-96D0958DC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56" name="Picture 55">
            <a:extLst>
              <a:ext uri="{FF2B5EF4-FFF2-40B4-BE49-F238E27FC236}">
                <a16:creationId xmlns:a16="http://schemas.microsoft.com/office/drawing/2014/main" id="{47458151-6535-4712-9D31-5BFEBD2205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8" name="Rectangle 57">
            <a:extLst>
              <a:ext uri="{FF2B5EF4-FFF2-40B4-BE49-F238E27FC236}">
                <a16:creationId xmlns:a16="http://schemas.microsoft.com/office/drawing/2014/main" id="{28F956D1-3AF5-47E1-BF12-D331E34AAA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4632997" cy="6858000"/>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
            <a:extLst>
              <a:ext uri="{FF2B5EF4-FFF2-40B4-BE49-F238E27FC236}">
                <a16:creationId xmlns:a16="http://schemas.microsoft.com/office/drawing/2014/main" id="{4A5A7DD1-718C-42BE-9B90-4D960E22E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6" y="0"/>
            <a:ext cx="4293205" cy="657664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a:extLst>
              <a:ext uri="{FF2B5EF4-FFF2-40B4-BE49-F238E27FC236}">
                <a16:creationId xmlns:a16="http://schemas.microsoft.com/office/drawing/2014/main" id="{0AAA6D43-0B8A-D944-AC97-EFDCD2DEE616}"/>
              </a:ext>
            </a:extLst>
          </p:cNvPr>
          <p:cNvSpPr>
            <a:spLocks noGrp="1"/>
          </p:cNvSpPr>
          <p:nvPr>
            <p:ph type="title"/>
          </p:nvPr>
        </p:nvSpPr>
        <p:spPr>
          <a:xfrm>
            <a:off x="446663" y="1304458"/>
            <a:ext cx="3326650" cy="2901781"/>
          </a:xfrm>
        </p:spPr>
        <p:txBody>
          <a:bodyPr vert="horz" lIns="91440" tIns="45720" rIns="91440" bIns="45720" rtlCol="0" anchor="b">
            <a:normAutofit/>
          </a:bodyPr>
          <a:lstStyle/>
          <a:p>
            <a:pPr algn="r"/>
            <a:r>
              <a:rPr lang="en-US" sz="4600" dirty="0"/>
              <a:t>Production Model Confusion Matrix</a:t>
            </a:r>
          </a:p>
        </p:txBody>
      </p:sp>
      <p:sp>
        <p:nvSpPr>
          <p:cNvPr id="62" name="Rectangle 61">
            <a:extLst>
              <a:ext uri="{FF2B5EF4-FFF2-40B4-BE49-F238E27FC236}">
                <a16:creationId xmlns:a16="http://schemas.microsoft.com/office/drawing/2014/main" id="{9DE02FF1-20BC-4306-B0FB-AE6D71D73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48871" cy="226225"/>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64" name="Rectangle 63">
            <a:extLst>
              <a:ext uri="{FF2B5EF4-FFF2-40B4-BE49-F238E27FC236}">
                <a16:creationId xmlns:a16="http://schemas.microsoft.com/office/drawing/2014/main" id="{89A8C427-1B47-42B2-9206-1F34BE757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52622"/>
            <a:ext cx="4250216"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66" name="Rectangle 65">
            <a:extLst>
              <a:ext uri="{FF2B5EF4-FFF2-40B4-BE49-F238E27FC236}">
                <a16:creationId xmlns:a16="http://schemas.microsoft.com/office/drawing/2014/main" id="{C9864909-0F48-48BD-B525-B293738D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1883" y="450792"/>
            <a:ext cx="6636823" cy="5950008"/>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ell phone&#10;&#10;Description automatically generated">
            <a:extLst>
              <a:ext uri="{FF2B5EF4-FFF2-40B4-BE49-F238E27FC236}">
                <a16:creationId xmlns:a16="http://schemas.microsoft.com/office/drawing/2014/main" id="{FC1718FE-E7C0-A94F-A72D-325976F97E87}"/>
              </a:ext>
            </a:extLst>
          </p:cNvPr>
          <p:cNvPicPr>
            <a:picLocks noGrp="1" noChangeAspect="1"/>
          </p:cNvPicPr>
          <p:nvPr>
            <p:ph sz="quarter" idx="13"/>
          </p:nvPr>
        </p:nvPicPr>
        <p:blipFill>
          <a:blip r:embed="rId4"/>
          <a:stretch>
            <a:fillRect/>
          </a:stretch>
        </p:blipFill>
        <p:spPr>
          <a:xfrm>
            <a:off x="5321367" y="831041"/>
            <a:ext cx="6174771" cy="5189934"/>
          </a:xfrm>
          <a:prstGeom prst="rect">
            <a:avLst/>
          </a:prstGeom>
        </p:spPr>
      </p:pic>
    </p:spTree>
    <p:extLst>
      <p:ext uri="{BB962C8B-B14F-4D97-AF65-F5344CB8AC3E}">
        <p14:creationId xmlns:p14="http://schemas.microsoft.com/office/powerpoint/2010/main" val="134020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C66D2-9FC3-0142-8101-D3FD0C174BFB}"/>
              </a:ext>
            </a:extLst>
          </p:cNvPr>
          <p:cNvSpPr>
            <a:spLocks noGrp="1"/>
          </p:cNvSpPr>
          <p:nvPr>
            <p:ph type="title"/>
          </p:nvPr>
        </p:nvSpPr>
        <p:spPr/>
        <p:txBody>
          <a:bodyPr/>
          <a:lstStyle/>
          <a:p>
            <a:r>
              <a:rPr lang="en-US" dirty="0"/>
              <a:t>API Demonstration</a:t>
            </a:r>
          </a:p>
        </p:txBody>
      </p:sp>
      <p:pic>
        <p:nvPicPr>
          <p:cNvPr id="5" name="Content Placeholder 4" descr="A screenshot of a cell phone&#10;&#10;Description automatically generated">
            <a:extLst>
              <a:ext uri="{FF2B5EF4-FFF2-40B4-BE49-F238E27FC236}">
                <a16:creationId xmlns:a16="http://schemas.microsoft.com/office/drawing/2014/main" id="{AA4AD02F-E62D-4946-9E59-FF9B1951E3CA}"/>
              </a:ext>
            </a:extLst>
          </p:cNvPr>
          <p:cNvPicPr>
            <a:picLocks noGrp="1" noChangeAspect="1"/>
          </p:cNvPicPr>
          <p:nvPr>
            <p:ph sz="quarter" idx="13"/>
          </p:nvPr>
        </p:nvPicPr>
        <p:blipFill rotWithShape="1">
          <a:blip r:embed="rId2"/>
          <a:srcRect t="6714" b="13213"/>
          <a:stretch/>
        </p:blipFill>
        <p:spPr>
          <a:xfrm>
            <a:off x="1039970" y="2286000"/>
            <a:ext cx="9686610" cy="2651760"/>
          </a:xfrm>
        </p:spPr>
      </p:pic>
    </p:spTree>
    <p:extLst>
      <p:ext uri="{BB962C8B-B14F-4D97-AF65-F5344CB8AC3E}">
        <p14:creationId xmlns:p14="http://schemas.microsoft.com/office/powerpoint/2010/main" val="719316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3CD781F-F935-4310-9C70-32C9B03A15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6" name="Group 15">
            <a:extLst>
              <a:ext uri="{FF2B5EF4-FFF2-40B4-BE49-F238E27FC236}">
                <a16:creationId xmlns:a16="http://schemas.microsoft.com/office/drawing/2014/main" id="{E389415A-F11F-49E4-B0C5-CF7FF9CE8E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17" name="Rectangle 16">
              <a:extLst>
                <a:ext uri="{FF2B5EF4-FFF2-40B4-BE49-F238E27FC236}">
                  <a16:creationId xmlns:a16="http://schemas.microsoft.com/office/drawing/2014/main" id="{91A09D7C-72C0-44A7-95A9-038C62939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8" name="Freeform 11">
              <a:extLst>
                <a:ext uri="{FF2B5EF4-FFF2-40B4-BE49-F238E27FC236}">
                  <a16:creationId xmlns:a16="http://schemas.microsoft.com/office/drawing/2014/main" id="{9B1A95B7-C468-4483-B6EA-858374AB5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9" name="Rectangle 18">
              <a:extLst>
                <a:ext uri="{FF2B5EF4-FFF2-40B4-BE49-F238E27FC236}">
                  <a16:creationId xmlns:a16="http://schemas.microsoft.com/office/drawing/2014/main" id="{2D68F968-C120-4C1E-B281-A62213BD21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pic>
        <p:nvPicPr>
          <p:cNvPr id="9" name="Content Placeholder 8">
            <a:extLst>
              <a:ext uri="{FF2B5EF4-FFF2-40B4-BE49-F238E27FC236}">
                <a16:creationId xmlns:a16="http://schemas.microsoft.com/office/drawing/2014/main" id="{DA2BF573-2236-FD4F-9A65-94241672E633}"/>
              </a:ext>
            </a:extLst>
          </p:cNvPr>
          <p:cNvPicPr>
            <a:picLocks noGrp="1" noChangeAspect="1"/>
          </p:cNvPicPr>
          <p:nvPr>
            <p:ph sz="quarter" idx="13"/>
          </p:nvPr>
        </p:nvPicPr>
        <p:blipFill rotWithShape="1">
          <a:blip r:embed="rId4"/>
          <a:srcRect r="46223" b="1"/>
          <a:stretch/>
        </p:blipFill>
        <p:spPr>
          <a:xfrm>
            <a:off x="20" y="10"/>
            <a:ext cx="12191980" cy="6857990"/>
          </a:xfrm>
          <a:prstGeom prst="rect">
            <a:avLst/>
          </a:prstGeom>
        </p:spPr>
      </p:pic>
      <p:sp>
        <p:nvSpPr>
          <p:cNvPr id="21" name="Rectangle 10">
            <a:extLst>
              <a:ext uri="{FF2B5EF4-FFF2-40B4-BE49-F238E27FC236}">
                <a16:creationId xmlns:a16="http://schemas.microsoft.com/office/drawing/2014/main" id="{CC146B38-3E4E-4A67-91CF-55DBCC51B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rot="21420000">
            <a:off x="-153067" y="613608"/>
            <a:ext cx="8044107" cy="5638800"/>
          </a:xfrm>
          <a:custGeom>
            <a:avLst/>
            <a:gdLst/>
            <a:ahLst/>
            <a:cxnLst/>
            <a:rect l="l" t="t" r="r" b="b"/>
            <a:pathLst>
              <a:path w="8044107" h="5638800">
                <a:moveTo>
                  <a:pt x="8044107" y="0"/>
                </a:moveTo>
                <a:lnTo>
                  <a:pt x="8044107" y="5638800"/>
                </a:lnTo>
                <a:lnTo>
                  <a:pt x="0" y="5638800"/>
                </a:lnTo>
                <a:lnTo>
                  <a:pt x="295517" y="0"/>
                </a:lnTo>
                <a:close/>
              </a:path>
            </a:pathLst>
          </a:custGeom>
          <a:solidFill>
            <a:schemeClr val="accent1">
              <a:alpha val="82000"/>
            </a:schemeClr>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6FE87FD-57FC-884D-A151-BF1711BFCFF4}"/>
              </a:ext>
            </a:extLst>
          </p:cNvPr>
          <p:cNvSpPr>
            <a:spLocks noGrp="1"/>
          </p:cNvSpPr>
          <p:nvPr>
            <p:ph type="title"/>
          </p:nvPr>
        </p:nvSpPr>
        <p:spPr>
          <a:xfrm rot="21420000">
            <a:off x="486113" y="1220999"/>
            <a:ext cx="6851188" cy="1151965"/>
          </a:xfrm>
        </p:spPr>
        <p:txBody>
          <a:bodyPr vert="horz" lIns="91440" tIns="45720" rIns="91440" bIns="45720" rtlCol="0" anchor="ctr">
            <a:normAutofit/>
          </a:bodyPr>
          <a:lstStyle/>
          <a:p>
            <a:pPr algn="l"/>
            <a:r>
              <a:rPr lang="en-US" sz="5400">
                <a:solidFill>
                  <a:schemeClr val="bg1"/>
                </a:solidFill>
              </a:rPr>
              <a:t>BERT Improvements</a:t>
            </a:r>
          </a:p>
        </p:txBody>
      </p:sp>
      <p:sp>
        <p:nvSpPr>
          <p:cNvPr id="4" name="Text Placeholder 3">
            <a:extLst>
              <a:ext uri="{FF2B5EF4-FFF2-40B4-BE49-F238E27FC236}">
                <a16:creationId xmlns:a16="http://schemas.microsoft.com/office/drawing/2014/main" id="{668D3608-47FE-DC4A-B764-9F042911E809}"/>
              </a:ext>
            </a:extLst>
          </p:cNvPr>
          <p:cNvSpPr>
            <a:spLocks noGrp="1"/>
          </p:cNvSpPr>
          <p:nvPr>
            <p:ph type="body" sz="half" idx="2"/>
          </p:nvPr>
        </p:nvSpPr>
        <p:spPr>
          <a:xfrm rot="21420000">
            <a:off x="587206" y="2448453"/>
            <a:ext cx="6859199" cy="2944652"/>
          </a:xfrm>
        </p:spPr>
        <p:txBody>
          <a:bodyPr vert="horz" lIns="91440" tIns="45720" rIns="91440" bIns="45720" rtlCol="0" anchor="ctr">
            <a:normAutofit/>
          </a:bodyPr>
          <a:lstStyle/>
          <a:p>
            <a:pPr indent="-228600" algn="l">
              <a:buFont typeface="Arial" panose="020B0604020202020204" pitchFamily="34" charset="0"/>
              <a:buChar char="•"/>
            </a:pPr>
            <a:r>
              <a:rPr lang="en-US" dirty="0">
                <a:solidFill>
                  <a:schemeClr val="bg1"/>
                </a:solidFill>
              </a:rPr>
              <a:t>As a side project we ran the dataset through a preset workflow to implement a BERT NLP model</a:t>
            </a:r>
          </a:p>
          <a:p>
            <a:pPr indent="-228600" algn="l">
              <a:buFont typeface="Arial" panose="020B0604020202020204" pitchFamily="34" charset="0"/>
              <a:buChar char="•"/>
            </a:pPr>
            <a:endParaRPr lang="en-US" dirty="0">
              <a:solidFill>
                <a:schemeClr val="bg1"/>
              </a:solidFill>
            </a:endParaRPr>
          </a:p>
        </p:txBody>
      </p:sp>
      <p:graphicFrame>
        <p:nvGraphicFramePr>
          <p:cNvPr id="10" name="Diagram 9">
            <a:extLst>
              <a:ext uri="{FF2B5EF4-FFF2-40B4-BE49-F238E27FC236}">
                <a16:creationId xmlns:a16="http://schemas.microsoft.com/office/drawing/2014/main" id="{54A17FB5-8D51-6540-9332-E5DCF059CDE0}"/>
              </a:ext>
            </a:extLst>
          </p:cNvPr>
          <p:cNvGraphicFramePr/>
          <p:nvPr>
            <p:extLst>
              <p:ext uri="{D42A27DB-BD31-4B8C-83A1-F6EECF244321}">
                <p14:modId xmlns:p14="http://schemas.microsoft.com/office/powerpoint/2010/main" val="3182924727"/>
              </p:ext>
            </p:extLst>
          </p:nvPr>
        </p:nvGraphicFramePr>
        <p:xfrm>
          <a:off x="3851238" y="4224331"/>
          <a:ext cx="3667523" cy="15089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08731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66DAC-4BC0-5448-9BDC-EA5E62C02802}"/>
              </a:ext>
            </a:extLst>
          </p:cNvPr>
          <p:cNvSpPr>
            <a:spLocks noGrp="1"/>
          </p:cNvSpPr>
          <p:nvPr>
            <p:ph type="title"/>
          </p:nvPr>
        </p:nvSpPr>
        <p:spPr/>
        <p:txBody>
          <a:bodyPr>
            <a:normAutofit fontScale="90000"/>
          </a:bodyPr>
          <a:lstStyle/>
          <a:p>
            <a:r>
              <a:rPr lang="en-US" dirty="0"/>
              <a:t>Recommendations for Future Research</a:t>
            </a:r>
          </a:p>
        </p:txBody>
      </p:sp>
      <p:sp>
        <p:nvSpPr>
          <p:cNvPr id="3" name="Content Placeholder 2">
            <a:extLst>
              <a:ext uri="{FF2B5EF4-FFF2-40B4-BE49-F238E27FC236}">
                <a16:creationId xmlns:a16="http://schemas.microsoft.com/office/drawing/2014/main" id="{1B3DA6E8-E40C-2542-BC6E-DA729965E169}"/>
              </a:ext>
            </a:extLst>
          </p:cNvPr>
          <p:cNvSpPr>
            <a:spLocks noGrp="1"/>
          </p:cNvSpPr>
          <p:nvPr>
            <p:ph sz="quarter" idx="13"/>
          </p:nvPr>
        </p:nvSpPr>
        <p:spPr/>
        <p:txBody>
          <a:bodyPr/>
          <a:lstStyle/>
          <a:p>
            <a:r>
              <a:rPr lang="en-US" dirty="0"/>
              <a:t>Data, data, data!</a:t>
            </a:r>
          </a:p>
          <a:p>
            <a:pPr lvl="1"/>
            <a:r>
              <a:rPr lang="en-US" dirty="0"/>
              <a:t>Our ‘true’ data is based primarily on the assumption that the moderators of the r/coronavirus are doing a good job of removing misinformation</a:t>
            </a:r>
          </a:p>
          <a:p>
            <a:r>
              <a:rPr lang="en-US" dirty="0"/>
              <a:t>Integrate BERT into API</a:t>
            </a:r>
          </a:p>
          <a:p>
            <a:pPr lvl="1"/>
            <a:r>
              <a:rPr lang="en-US" dirty="0"/>
              <a:t>following the workflow on google collab we were able to generate an effective model, however the deployment of our API using the existing models gave comparable if slightly less accurate models that can be compared side by side</a:t>
            </a:r>
          </a:p>
          <a:p>
            <a:r>
              <a:rPr lang="en-US" dirty="0"/>
              <a:t>Deploy API to Heroku to make the model available to the public</a:t>
            </a:r>
          </a:p>
          <a:p>
            <a:endParaRPr lang="en-US" dirty="0"/>
          </a:p>
        </p:txBody>
      </p:sp>
    </p:spTree>
    <p:extLst>
      <p:ext uri="{BB962C8B-B14F-4D97-AF65-F5344CB8AC3E}">
        <p14:creationId xmlns:p14="http://schemas.microsoft.com/office/powerpoint/2010/main" val="2858143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4FE8-08E3-FE4C-92D6-E81BD02D347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34237041-F50E-DC42-ADC6-966AD5C3D3C8}"/>
              </a:ext>
            </a:extLst>
          </p:cNvPr>
          <p:cNvSpPr>
            <a:spLocks noGrp="1"/>
          </p:cNvSpPr>
          <p:nvPr>
            <p:ph sz="quarter" idx="13"/>
          </p:nvPr>
        </p:nvSpPr>
        <p:spPr/>
        <p:txBody>
          <a:bodyPr/>
          <a:lstStyle/>
          <a:p>
            <a:r>
              <a:rPr lang="en-US" dirty="0" err="1"/>
              <a:t>Covid</a:t>
            </a:r>
            <a:r>
              <a:rPr lang="en-US" dirty="0"/>
              <a:t> 19 is proving to be a unique challenge for our society, most particularly because of the amount of misinformation being shared through both Social media and state-affiliated media.</a:t>
            </a:r>
          </a:p>
          <a:p>
            <a:r>
              <a:rPr lang="en-US" dirty="0"/>
              <a:t>The purpose of this project is to use known misinformation and build an </a:t>
            </a:r>
            <a:r>
              <a:rPr lang="en-US" dirty="0" err="1"/>
              <a:t>aPI</a:t>
            </a:r>
            <a:r>
              <a:rPr lang="en-US" dirty="0"/>
              <a:t> that accepts a news title and predicts whether the title is likely to be misinformation.</a:t>
            </a:r>
          </a:p>
        </p:txBody>
      </p:sp>
    </p:spTree>
    <p:extLst>
      <p:ext uri="{BB962C8B-B14F-4D97-AF65-F5344CB8AC3E}">
        <p14:creationId xmlns:p14="http://schemas.microsoft.com/office/powerpoint/2010/main" val="1998461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D14E2-4DDE-2C4D-8139-0D5C66BBC2BD}"/>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2DE2B218-7076-0246-AB3C-8F56F5022BB2}"/>
              </a:ext>
            </a:extLst>
          </p:cNvPr>
          <p:cNvSpPr>
            <a:spLocks noGrp="1"/>
          </p:cNvSpPr>
          <p:nvPr>
            <p:ph sz="quarter" idx="13"/>
          </p:nvPr>
        </p:nvSpPr>
        <p:spPr/>
        <p:txBody>
          <a:bodyPr>
            <a:normAutofit fontScale="92500" lnSpcReduction="10000"/>
          </a:bodyPr>
          <a:lstStyle/>
          <a:p>
            <a:r>
              <a:rPr lang="en-US" dirty="0" err="1"/>
              <a:t>Poynter.org</a:t>
            </a:r>
            <a:r>
              <a:rPr lang="en-US" dirty="0"/>
              <a:t> has been gathering a database of known pieces of misinformation regarding the Covid-19 Pandemic, which is fact checked and available </a:t>
            </a:r>
          </a:p>
          <a:p>
            <a:pPr lvl="1"/>
            <a:r>
              <a:rPr lang="en-US" dirty="0">
                <a:hlinkClick r:id="rId2"/>
              </a:rPr>
              <a:t>https://www.poynter.org/ifcn-covid-19-misinformation/</a:t>
            </a:r>
            <a:endParaRPr lang="en-US" dirty="0"/>
          </a:p>
          <a:p>
            <a:r>
              <a:rPr lang="en-US" dirty="0" err="1"/>
              <a:t>Reddit.com</a:t>
            </a:r>
            <a:r>
              <a:rPr lang="en-US" dirty="0"/>
              <a:t> has a rigorously policed r/coronavirus subreddit which has, among its rules, “keep information quality high” and removes posts which violate this rule.</a:t>
            </a:r>
          </a:p>
          <a:p>
            <a:pPr lvl="1"/>
            <a:r>
              <a:rPr lang="en-US" dirty="0">
                <a:hlinkClick r:id="rId3"/>
              </a:rPr>
              <a:t>https://www.reddit.com/r/Coronavirus/wiki/rules</a:t>
            </a:r>
            <a:endParaRPr lang="en-US" dirty="0"/>
          </a:p>
          <a:p>
            <a:r>
              <a:rPr lang="en-US" dirty="0"/>
              <a:t>The World Health Organizations Covid-19 </a:t>
            </a:r>
            <a:r>
              <a:rPr lang="en-US" dirty="0" err="1"/>
              <a:t>Mythbusters</a:t>
            </a:r>
            <a:r>
              <a:rPr lang="en-US" dirty="0"/>
              <a:t> page</a:t>
            </a:r>
          </a:p>
          <a:p>
            <a:pPr lvl="1"/>
            <a:r>
              <a:rPr lang="en-US" dirty="0">
                <a:hlinkClick r:id="rId4"/>
              </a:rPr>
              <a:t>https://www.who.int/emergencies/diseases/novel-coronavirus-2019/advice-for-public/myth-busters</a:t>
            </a:r>
            <a:endParaRPr lang="en-US" dirty="0"/>
          </a:p>
        </p:txBody>
      </p:sp>
    </p:spTree>
    <p:extLst>
      <p:ext uri="{BB962C8B-B14F-4D97-AF65-F5344CB8AC3E}">
        <p14:creationId xmlns:p14="http://schemas.microsoft.com/office/powerpoint/2010/main" val="112082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0898-7D14-3F42-AEB1-1B38C49622AC}"/>
              </a:ext>
            </a:extLst>
          </p:cNvPr>
          <p:cNvSpPr>
            <a:spLocks noGrp="1"/>
          </p:cNvSpPr>
          <p:nvPr>
            <p:ph type="title"/>
          </p:nvPr>
        </p:nvSpPr>
        <p:spPr>
          <a:xfrm>
            <a:off x="687094" y="685800"/>
            <a:ext cx="4210873" cy="1151965"/>
          </a:xfrm>
        </p:spPr>
        <p:txBody>
          <a:bodyPr vert="horz" lIns="91440" tIns="45720" rIns="91440" bIns="45720" rtlCol="0">
            <a:normAutofit/>
          </a:bodyPr>
          <a:lstStyle/>
          <a:p>
            <a:r>
              <a:rPr lang="en-US" sz="3800"/>
              <a:t>Most Common Words in Headlines</a:t>
            </a:r>
          </a:p>
        </p:txBody>
      </p:sp>
      <p:sp>
        <p:nvSpPr>
          <p:cNvPr id="57" name="Content Placeholder 56">
            <a:extLst>
              <a:ext uri="{FF2B5EF4-FFF2-40B4-BE49-F238E27FC236}">
                <a16:creationId xmlns:a16="http://schemas.microsoft.com/office/drawing/2014/main" id="{7B23C206-4C21-4449-BCAD-641E45EBE012}"/>
              </a:ext>
            </a:extLst>
          </p:cNvPr>
          <p:cNvSpPr>
            <a:spLocks noGrp="1"/>
          </p:cNvSpPr>
          <p:nvPr>
            <p:ph sz="quarter" idx="13"/>
          </p:nvPr>
        </p:nvSpPr>
        <p:spPr>
          <a:xfrm>
            <a:off x="685800" y="2063397"/>
            <a:ext cx="4209992" cy="2866342"/>
          </a:xfrm>
        </p:spPr>
        <p:txBody>
          <a:bodyPr>
            <a:normAutofit/>
          </a:bodyPr>
          <a:lstStyle/>
          <a:p>
            <a:r>
              <a:rPr lang="en-US" dirty="0"/>
              <a:t>When examining word Counts alone, we do not show a large variation between the Two main categories.</a:t>
            </a:r>
          </a:p>
        </p:txBody>
      </p:sp>
      <p:sp>
        <p:nvSpPr>
          <p:cNvPr id="60" name="Rectangle 59">
            <a:extLst>
              <a:ext uri="{FF2B5EF4-FFF2-40B4-BE49-F238E27FC236}">
                <a16:creationId xmlns:a16="http://schemas.microsoft.com/office/drawing/2014/main" id="{56B7DF66-9C53-4104-A2D0-29A84D227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1282" y="457200"/>
            <a:ext cx="5824059" cy="4686138"/>
          </a:xfrm>
          <a:prstGeom prst="rect">
            <a:avLst/>
          </a:prstGeom>
          <a:solidFill>
            <a:schemeClr val="bg1"/>
          </a:solidFill>
          <a:ln w="57150" cmpd="thinThick">
            <a:solidFill>
              <a:schemeClr val="bg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a cell phone&#10;&#10;Description automatically generated">
            <a:extLst>
              <a:ext uri="{FF2B5EF4-FFF2-40B4-BE49-F238E27FC236}">
                <a16:creationId xmlns:a16="http://schemas.microsoft.com/office/drawing/2014/main" id="{423901D6-1DD8-3C43-A9D3-F21F4DD372CE}"/>
              </a:ext>
            </a:extLst>
          </p:cNvPr>
          <p:cNvPicPr>
            <a:picLocks noChangeAspect="1"/>
          </p:cNvPicPr>
          <p:nvPr/>
        </p:nvPicPr>
        <p:blipFill rotWithShape="1">
          <a:blip r:embed="rId3"/>
          <a:srcRect r="7266" b="3"/>
          <a:stretch/>
        </p:blipFill>
        <p:spPr>
          <a:xfrm>
            <a:off x="5611749" y="689358"/>
            <a:ext cx="2608785" cy="4219633"/>
          </a:xfrm>
          <a:prstGeom prst="rect">
            <a:avLst/>
          </a:prstGeom>
        </p:spPr>
      </p:pic>
      <p:pic>
        <p:nvPicPr>
          <p:cNvPr id="13" name="Content Placeholder 12" descr="A screenshot of a cell phone&#10;&#10;Description automatically generated">
            <a:extLst>
              <a:ext uri="{FF2B5EF4-FFF2-40B4-BE49-F238E27FC236}">
                <a16:creationId xmlns:a16="http://schemas.microsoft.com/office/drawing/2014/main" id="{B4164523-F7B0-4447-A0D8-15DAACD18E99}"/>
              </a:ext>
            </a:extLst>
          </p:cNvPr>
          <p:cNvPicPr>
            <a:picLocks noChangeAspect="1"/>
          </p:cNvPicPr>
          <p:nvPr/>
        </p:nvPicPr>
        <p:blipFill rotWithShape="1">
          <a:blip r:embed="rId4"/>
          <a:srcRect r="7208"/>
          <a:stretch/>
        </p:blipFill>
        <p:spPr>
          <a:xfrm>
            <a:off x="8343978" y="683155"/>
            <a:ext cx="2614164" cy="4225838"/>
          </a:xfrm>
          <a:prstGeom prst="rect">
            <a:avLst/>
          </a:prstGeom>
        </p:spPr>
      </p:pic>
    </p:spTree>
    <p:extLst>
      <p:ext uri="{BB962C8B-B14F-4D97-AF65-F5344CB8AC3E}">
        <p14:creationId xmlns:p14="http://schemas.microsoft.com/office/powerpoint/2010/main" val="782404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3B73-9D9A-5F46-9A21-73AA7A1D5289}"/>
              </a:ext>
            </a:extLst>
          </p:cNvPr>
          <p:cNvSpPr>
            <a:spLocks noGrp="1"/>
          </p:cNvSpPr>
          <p:nvPr>
            <p:ph type="title"/>
          </p:nvPr>
        </p:nvSpPr>
        <p:spPr/>
        <p:txBody>
          <a:bodyPr>
            <a:normAutofit/>
          </a:bodyPr>
          <a:lstStyle/>
          <a:p>
            <a:r>
              <a:rPr lang="en-US" dirty="0"/>
              <a:t>VADER Sentiment Analysis</a:t>
            </a:r>
          </a:p>
        </p:txBody>
      </p:sp>
      <p:pic>
        <p:nvPicPr>
          <p:cNvPr id="5" name="Content Placeholder 4" descr="A screenshot of a cell phone&#10;&#10;Description automatically generated">
            <a:extLst>
              <a:ext uri="{FF2B5EF4-FFF2-40B4-BE49-F238E27FC236}">
                <a16:creationId xmlns:a16="http://schemas.microsoft.com/office/drawing/2014/main" id="{01B22CDD-DC81-DB4D-A106-F5DB9D892F0F}"/>
              </a:ext>
            </a:extLst>
          </p:cNvPr>
          <p:cNvPicPr>
            <a:picLocks noGrp="1" noChangeAspect="1"/>
          </p:cNvPicPr>
          <p:nvPr>
            <p:ph sz="quarter" idx="13"/>
          </p:nvPr>
        </p:nvPicPr>
        <p:blipFill>
          <a:blip r:embed="rId2"/>
          <a:stretch>
            <a:fillRect/>
          </a:stretch>
        </p:blipFill>
        <p:spPr>
          <a:xfrm>
            <a:off x="3399631" y="2063750"/>
            <a:ext cx="4967287" cy="3311525"/>
          </a:xfrm>
        </p:spPr>
      </p:pic>
    </p:spTree>
    <p:extLst>
      <p:ext uri="{BB962C8B-B14F-4D97-AF65-F5344CB8AC3E}">
        <p14:creationId xmlns:p14="http://schemas.microsoft.com/office/powerpoint/2010/main" val="218301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0FF49-6043-F14F-AB1B-FA11765981D9}"/>
              </a:ext>
            </a:extLst>
          </p:cNvPr>
          <p:cNvSpPr>
            <a:spLocks noGrp="1"/>
          </p:cNvSpPr>
          <p:nvPr>
            <p:ph type="title"/>
          </p:nvPr>
        </p:nvSpPr>
        <p:spPr/>
        <p:txBody>
          <a:bodyPr/>
          <a:lstStyle/>
          <a:p>
            <a:r>
              <a:rPr lang="en-US" dirty="0"/>
              <a:t>Custom Sentiment Analysis</a:t>
            </a:r>
          </a:p>
        </p:txBody>
      </p:sp>
      <p:pic>
        <p:nvPicPr>
          <p:cNvPr id="5" name="Content Placeholder 4" descr="A screenshot of a cell phone&#10;&#10;Description automatically generated">
            <a:extLst>
              <a:ext uri="{FF2B5EF4-FFF2-40B4-BE49-F238E27FC236}">
                <a16:creationId xmlns:a16="http://schemas.microsoft.com/office/drawing/2014/main" id="{0E2350B5-32DF-9842-A8D0-4A7C31C352F5}"/>
              </a:ext>
            </a:extLst>
          </p:cNvPr>
          <p:cNvPicPr>
            <a:picLocks noGrp="1" noChangeAspect="1"/>
          </p:cNvPicPr>
          <p:nvPr>
            <p:ph sz="quarter" idx="13"/>
          </p:nvPr>
        </p:nvPicPr>
        <p:blipFill>
          <a:blip r:embed="rId2"/>
          <a:stretch>
            <a:fillRect/>
          </a:stretch>
        </p:blipFill>
        <p:spPr>
          <a:xfrm>
            <a:off x="916955" y="2128296"/>
            <a:ext cx="4967287" cy="3311525"/>
          </a:xfrm>
        </p:spPr>
      </p:pic>
      <p:sp>
        <p:nvSpPr>
          <p:cNvPr id="3" name="TextBox 2">
            <a:extLst>
              <a:ext uri="{FF2B5EF4-FFF2-40B4-BE49-F238E27FC236}">
                <a16:creationId xmlns:a16="http://schemas.microsoft.com/office/drawing/2014/main" id="{E8EA7D98-215A-7240-BC41-006DB4D34B38}"/>
              </a:ext>
            </a:extLst>
          </p:cNvPr>
          <p:cNvSpPr txBox="1"/>
          <p:nvPr/>
        </p:nvSpPr>
        <p:spPr>
          <a:xfrm>
            <a:off x="6307760" y="2128296"/>
            <a:ext cx="5432256" cy="1477328"/>
          </a:xfrm>
          <a:prstGeom prst="rect">
            <a:avLst/>
          </a:prstGeom>
          <a:noFill/>
        </p:spPr>
        <p:txBody>
          <a:bodyPr wrap="none" rtlCol="0">
            <a:spAutoFit/>
          </a:bodyPr>
          <a:lstStyle/>
          <a:p>
            <a:r>
              <a:rPr lang="en-US" u="sng" dirty="0"/>
              <a:t>Positive Words</a:t>
            </a:r>
          </a:p>
          <a:p>
            <a:r>
              <a:rPr lang="en-US" dirty="0"/>
              <a:t>'</a:t>
            </a:r>
            <a:r>
              <a:rPr lang="en-US" dirty="0" err="1"/>
              <a:t>brave','great</a:t>
            </a:r>
            <a:r>
              <a:rPr lang="en-US" dirty="0"/>
              <a:t>', 'improve',</a:t>
            </a:r>
            <a:br>
              <a:rPr lang="en-US" dirty="0"/>
            </a:br>
            <a:r>
              <a:rPr lang="en-US" dirty="0"/>
              <a:t>'</a:t>
            </a:r>
            <a:r>
              <a:rPr lang="en-US" dirty="0" err="1"/>
              <a:t>amazing','decrease','strong','safe</a:t>
            </a:r>
            <a:r>
              <a:rPr lang="en-US" dirty="0"/>
              <a:t>', 'clean',</a:t>
            </a:r>
            <a:br>
              <a:rPr lang="en-US" dirty="0"/>
            </a:br>
            <a:r>
              <a:rPr lang="en-US" dirty="0"/>
              <a:t>'</a:t>
            </a:r>
            <a:r>
              <a:rPr lang="en-US" dirty="0" err="1"/>
              <a:t>happy','love</a:t>
            </a:r>
            <a:r>
              <a:rPr lang="en-US" dirty="0"/>
              <a:t>', '</a:t>
            </a:r>
            <a:r>
              <a:rPr lang="en-US" dirty="0" err="1"/>
              <a:t>enjoy','accomplish','achieve</a:t>
            </a:r>
            <a:r>
              <a:rPr lang="en-US" dirty="0"/>
              <a:t>',</a:t>
            </a:r>
            <a:br>
              <a:rPr lang="en-US" dirty="0"/>
            </a:br>
            <a:r>
              <a:rPr lang="en-US" dirty="0"/>
              <a:t>'good', 'negative', 'cure', '</a:t>
            </a:r>
            <a:r>
              <a:rPr lang="en-US" dirty="0" err="1"/>
              <a:t>support','effective','save</a:t>
            </a:r>
            <a:r>
              <a:rPr lang="en-US" dirty="0"/>
              <a:t>', 'open'</a:t>
            </a:r>
          </a:p>
        </p:txBody>
      </p:sp>
      <p:sp>
        <p:nvSpPr>
          <p:cNvPr id="4" name="Rectangle 3">
            <a:extLst>
              <a:ext uri="{FF2B5EF4-FFF2-40B4-BE49-F238E27FC236}">
                <a16:creationId xmlns:a16="http://schemas.microsoft.com/office/drawing/2014/main" id="{A0A321EB-0041-BC44-BC9D-7EC4F9637CCF}"/>
              </a:ext>
            </a:extLst>
          </p:cNvPr>
          <p:cNvSpPr/>
          <p:nvPr/>
        </p:nvSpPr>
        <p:spPr>
          <a:xfrm>
            <a:off x="6354280" y="3784058"/>
            <a:ext cx="5339216" cy="1754326"/>
          </a:xfrm>
          <a:prstGeom prst="rect">
            <a:avLst/>
          </a:prstGeom>
        </p:spPr>
        <p:txBody>
          <a:bodyPr wrap="square">
            <a:spAutoFit/>
          </a:bodyPr>
          <a:lstStyle/>
          <a:p>
            <a:r>
              <a:rPr lang="en-US" u="sng" dirty="0"/>
              <a:t>Negative Words</a:t>
            </a:r>
          </a:p>
          <a:p>
            <a:r>
              <a:rPr lang="en-US" dirty="0"/>
              <a:t>‘</a:t>
            </a:r>
            <a:r>
              <a:rPr lang="en-US" dirty="0" err="1"/>
              <a:t>infected','violence','terrible','worse','death','fake</a:t>
            </a:r>
            <a:r>
              <a:rPr lang="en-US" dirty="0"/>
              <a:t>', 'illegal',</a:t>
            </a:r>
            <a:br>
              <a:rPr lang="en-US" dirty="0"/>
            </a:br>
            <a:r>
              <a:rPr lang="en-US" dirty="0"/>
              <a:t>'destroy', '</a:t>
            </a:r>
            <a:r>
              <a:rPr lang="en-US" dirty="0" err="1"/>
              <a:t>aggressive','enemy','crash</a:t>
            </a:r>
            <a:r>
              <a:rPr lang="en-US" dirty="0"/>
              <a:t>',</a:t>
            </a:r>
            <a:br>
              <a:rPr lang="en-US" dirty="0"/>
            </a:br>
            <a:r>
              <a:rPr lang="en-US" dirty="0"/>
              <a:t>'bad','false','rude','disappointed','positive','crisis','increase'</a:t>
            </a:r>
          </a:p>
        </p:txBody>
      </p:sp>
    </p:spTree>
    <p:extLst>
      <p:ext uri="{BB962C8B-B14F-4D97-AF65-F5344CB8AC3E}">
        <p14:creationId xmlns:p14="http://schemas.microsoft.com/office/powerpoint/2010/main" val="4063688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32" name="Picture 9">
            <a:extLst>
              <a:ext uri="{FF2B5EF4-FFF2-40B4-BE49-F238E27FC236}">
                <a16:creationId xmlns:a16="http://schemas.microsoft.com/office/drawing/2014/main" id="{576E8DBD-6DBD-4FCB-8FE8-8F0425C0B6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3" name="Freeform 11">
            <a:extLst>
              <a:ext uri="{FF2B5EF4-FFF2-40B4-BE49-F238E27FC236}">
                <a16:creationId xmlns:a16="http://schemas.microsoft.com/office/drawing/2014/main" id="{70BE0118-665B-49AC-8ED9-B29C009CE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34" name="Freeform 13">
            <a:extLst>
              <a:ext uri="{FF2B5EF4-FFF2-40B4-BE49-F238E27FC236}">
                <a16:creationId xmlns:a16="http://schemas.microsoft.com/office/drawing/2014/main" id="{DB8E4593-3024-4A7B-92FB-8114D72E5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5" name="Freeform 25">
            <a:extLst>
              <a:ext uri="{FF2B5EF4-FFF2-40B4-BE49-F238E27FC236}">
                <a16:creationId xmlns:a16="http://schemas.microsoft.com/office/drawing/2014/main" id="{F72029E6-113E-4A42-8D29-4B796B39B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6" name="Freeform 14">
            <a:extLst>
              <a:ext uri="{FF2B5EF4-FFF2-40B4-BE49-F238E27FC236}">
                <a16:creationId xmlns:a16="http://schemas.microsoft.com/office/drawing/2014/main" id="{FBAE6AE5-2B20-46E6-B338-A385BFF09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37" name="5-Point Star 24">
            <a:extLst>
              <a:ext uri="{FF2B5EF4-FFF2-40B4-BE49-F238E27FC236}">
                <a16:creationId xmlns:a16="http://schemas.microsoft.com/office/drawing/2014/main" id="{4555B12C-E2CF-448D-918F-96D0958DC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 useBgFill="1">
        <p:nvSpPr>
          <p:cNvPr id="38" name="Rectangle 21">
            <a:extLst>
              <a:ext uri="{FF2B5EF4-FFF2-40B4-BE49-F238E27FC236}">
                <a16:creationId xmlns:a16="http://schemas.microsoft.com/office/drawing/2014/main" id="{9EB9FA3F-CAB0-4533-9364-224CEC6FF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E3528-3F4C-D64A-9572-0960BA9F4AB0}"/>
              </a:ext>
            </a:extLst>
          </p:cNvPr>
          <p:cNvSpPr>
            <a:spLocks noGrp="1"/>
          </p:cNvSpPr>
          <p:nvPr>
            <p:ph type="title"/>
          </p:nvPr>
        </p:nvSpPr>
        <p:spPr>
          <a:xfrm>
            <a:off x="691547" y="4519749"/>
            <a:ext cx="10805790" cy="1270279"/>
          </a:xfrm>
        </p:spPr>
        <p:txBody>
          <a:bodyPr vert="horz" lIns="91440" tIns="45720" rIns="91440" bIns="45720" rtlCol="0" anchor="b">
            <a:normAutofit/>
          </a:bodyPr>
          <a:lstStyle/>
          <a:p>
            <a:pPr algn="ctr"/>
            <a:r>
              <a:rPr lang="en-US" sz="4100" dirty="0"/>
              <a:t>Sentiment Analysis- Compound Score Distribution by Target Column Category</a:t>
            </a:r>
          </a:p>
        </p:txBody>
      </p:sp>
      <p:sp>
        <p:nvSpPr>
          <p:cNvPr id="39" name="5-Point Star 31">
            <a:extLst>
              <a:ext uri="{FF2B5EF4-FFF2-40B4-BE49-F238E27FC236}">
                <a16:creationId xmlns:a16="http://schemas.microsoft.com/office/drawing/2014/main" id="{42B0C1BF-5CB1-40DA-9A22-5452B5469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03408" y="6388943"/>
            <a:ext cx="373049" cy="373049"/>
          </a:xfrm>
          <a:prstGeom prst="star5">
            <a:avLst>
              <a:gd name="adj" fmla="val 26693"/>
              <a:gd name="hf" fmla="val 105146"/>
              <a:gd name="vf" fmla="val 110557"/>
            </a:avLst>
          </a:prstGeom>
          <a:solidFill>
            <a:schemeClr val="tx1">
              <a:lumMod val="65000"/>
              <a:lumOff val="35000"/>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B7A54667-4B1A-3F4A-A454-E27DD1493179}"/>
              </a:ext>
            </a:extLst>
          </p:cNvPr>
          <p:cNvPicPr>
            <a:picLocks noGrp="1" noChangeAspect="1"/>
          </p:cNvPicPr>
          <p:nvPr>
            <p:ph sz="quarter" idx="13"/>
          </p:nvPr>
        </p:nvPicPr>
        <p:blipFill>
          <a:blip r:embed="rId4"/>
          <a:stretch>
            <a:fillRect/>
          </a:stretch>
        </p:blipFill>
        <p:spPr>
          <a:xfrm>
            <a:off x="757314" y="691546"/>
            <a:ext cx="10674255" cy="3514694"/>
          </a:xfrm>
          <a:prstGeom prst="rect">
            <a:avLst/>
          </a:prstGeom>
        </p:spPr>
      </p:pic>
    </p:spTree>
    <p:extLst>
      <p:ext uri="{BB962C8B-B14F-4D97-AF65-F5344CB8AC3E}">
        <p14:creationId xmlns:p14="http://schemas.microsoft.com/office/powerpoint/2010/main" val="2352186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515DA87D-133C-4F77-8863-8B66D40F99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7" name="Group 30">
            <a:extLst>
              <a:ext uri="{FF2B5EF4-FFF2-40B4-BE49-F238E27FC236}">
                <a16:creationId xmlns:a16="http://schemas.microsoft.com/office/drawing/2014/main" id="{5C436ED1-B374-4FA9-AC69-CA9B086E4F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38" name="Rectangle 31">
              <a:extLst>
                <a:ext uri="{FF2B5EF4-FFF2-40B4-BE49-F238E27FC236}">
                  <a16:creationId xmlns:a16="http://schemas.microsoft.com/office/drawing/2014/main" id="{0BF795C8-C503-458A-B6C7-5C3B78FA6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39" name="Freeform 11">
              <a:extLst>
                <a:ext uri="{FF2B5EF4-FFF2-40B4-BE49-F238E27FC236}">
                  <a16:creationId xmlns:a16="http://schemas.microsoft.com/office/drawing/2014/main" id="{29605B65-A1AD-48AA-9FA4-0239C3E346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34" name="Rectangle 33">
              <a:extLst>
                <a:ext uri="{FF2B5EF4-FFF2-40B4-BE49-F238E27FC236}">
                  <a16:creationId xmlns:a16="http://schemas.microsoft.com/office/drawing/2014/main" id="{C158A24C-9ADB-45F1-90ED-8B0C00DF8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F1269D3-13A7-D041-B0AD-18A3FD632EBA}"/>
              </a:ext>
            </a:extLst>
          </p:cNvPr>
          <p:cNvSpPr>
            <a:spLocks noGrp="1"/>
          </p:cNvSpPr>
          <p:nvPr>
            <p:ph type="title"/>
          </p:nvPr>
        </p:nvSpPr>
        <p:spPr>
          <a:xfrm>
            <a:off x="685801" y="685800"/>
            <a:ext cx="4858965" cy="4846967"/>
          </a:xfrm>
        </p:spPr>
        <p:txBody>
          <a:bodyPr>
            <a:normAutofit/>
          </a:bodyPr>
          <a:lstStyle/>
          <a:p>
            <a:r>
              <a:rPr lang="en-US"/>
              <a:t>Models Built:</a:t>
            </a:r>
            <a:endParaRPr lang="en-US" dirty="0"/>
          </a:p>
        </p:txBody>
      </p:sp>
      <p:graphicFrame>
        <p:nvGraphicFramePr>
          <p:cNvPr id="4" name="Content Placeholder 3">
            <a:extLst>
              <a:ext uri="{FF2B5EF4-FFF2-40B4-BE49-F238E27FC236}">
                <a16:creationId xmlns:a16="http://schemas.microsoft.com/office/drawing/2014/main" id="{381BA69E-45C0-EF4C-8C92-A043765DDCAA}"/>
              </a:ext>
            </a:extLst>
          </p:cNvPr>
          <p:cNvGraphicFramePr>
            <a:graphicFrameLocks noGrp="1"/>
          </p:cNvGraphicFramePr>
          <p:nvPr>
            <p:ph sz="quarter" idx="13"/>
            <p:extLst>
              <p:ext uri="{D42A27DB-BD31-4B8C-83A1-F6EECF244321}">
                <p14:modId xmlns:p14="http://schemas.microsoft.com/office/powerpoint/2010/main" val="2610430513"/>
              </p:ext>
            </p:extLst>
          </p:nvPr>
        </p:nvGraphicFramePr>
        <p:xfrm>
          <a:off x="5647766" y="86062"/>
          <a:ext cx="5432742" cy="54467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2445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576E8DBD-6DBD-4FCB-8FE8-8F0425C0B6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3" name="Freeform 11">
            <a:extLst>
              <a:ext uri="{FF2B5EF4-FFF2-40B4-BE49-F238E27FC236}">
                <a16:creationId xmlns:a16="http://schemas.microsoft.com/office/drawing/2014/main" id="{70BE0118-665B-49AC-8ED9-B29C009CE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45" name="Freeform 13">
            <a:extLst>
              <a:ext uri="{FF2B5EF4-FFF2-40B4-BE49-F238E27FC236}">
                <a16:creationId xmlns:a16="http://schemas.microsoft.com/office/drawing/2014/main" id="{DB8E4593-3024-4A7B-92FB-8114D72E5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47" name="Freeform 25">
            <a:extLst>
              <a:ext uri="{FF2B5EF4-FFF2-40B4-BE49-F238E27FC236}">
                <a16:creationId xmlns:a16="http://schemas.microsoft.com/office/drawing/2014/main" id="{F72029E6-113E-4A42-8D29-4B796B39B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49" name="Freeform 14">
            <a:extLst>
              <a:ext uri="{FF2B5EF4-FFF2-40B4-BE49-F238E27FC236}">
                <a16:creationId xmlns:a16="http://schemas.microsoft.com/office/drawing/2014/main" id="{FBAE6AE5-2B20-46E6-B338-A385BFF09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51" name="5-Point Star 24">
            <a:extLst>
              <a:ext uri="{FF2B5EF4-FFF2-40B4-BE49-F238E27FC236}">
                <a16:creationId xmlns:a16="http://schemas.microsoft.com/office/drawing/2014/main" id="{4555B12C-E2CF-448D-918F-96D0958DC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53" name="Picture 52">
            <a:extLst>
              <a:ext uri="{FF2B5EF4-FFF2-40B4-BE49-F238E27FC236}">
                <a16:creationId xmlns:a16="http://schemas.microsoft.com/office/drawing/2014/main" id="{47458151-6535-4712-9D31-5BFEBD2205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5" name="Rectangle 54">
            <a:extLst>
              <a:ext uri="{FF2B5EF4-FFF2-40B4-BE49-F238E27FC236}">
                <a16:creationId xmlns:a16="http://schemas.microsoft.com/office/drawing/2014/main" id="{28F956D1-3AF5-47E1-BF12-D331E34AAA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4632997" cy="6858000"/>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
            <a:extLst>
              <a:ext uri="{FF2B5EF4-FFF2-40B4-BE49-F238E27FC236}">
                <a16:creationId xmlns:a16="http://schemas.microsoft.com/office/drawing/2014/main" id="{4A5A7DD1-718C-42BE-9B90-4D960E22E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6" y="0"/>
            <a:ext cx="4293205" cy="657664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a:extLst>
              <a:ext uri="{FF2B5EF4-FFF2-40B4-BE49-F238E27FC236}">
                <a16:creationId xmlns:a16="http://schemas.microsoft.com/office/drawing/2014/main" id="{C4C984F7-7AD9-4D48-B97D-42D2787D0BA2}"/>
              </a:ext>
            </a:extLst>
          </p:cNvPr>
          <p:cNvSpPr>
            <a:spLocks noGrp="1"/>
          </p:cNvSpPr>
          <p:nvPr>
            <p:ph type="title"/>
          </p:nvPr>
        </p:nvSpPr>
        <p:spPr>
          <a:xfrm>
            <a:off x="446663" y="1304458"/>
            <a:ext cx="3326650" cy="2901781"/>
          </a:xfrm>
        </p:spPr>
        <p:txBody>
          <a:bodyPr vert="horz" lIns="91440" tIns="45720" rIns="91440" bIns="45720" rtlCol="0" anchor="b">
            <a:normAutofit/>
          </a:bodyPr>
          <a:lstStyle/>
          <a:p>
            <a:pPr algn="r"/>
            <a:r>
              <a:rPr lang="en-US" sz="5600" dirty="0"/>
              <a:t>Model Selection</a:t>
            </a:r>
          </a:p>
        </p:txBody>
      </p:sp>
      <p:sp>
        <p:nvSpPr>
          <p:cNvPr id="59" name="Rectangle 58">
            <a:extLst>
              <a:ext uri="{FF2B5EF4-FFF2-40B4-BE49-F238E27FC236}">
                <a16:creationId xmlns:a16="http://schemas.microsoft.com/office/drawing/2014/main" id="{9DE02FF1-20BC-4306-B0FB-AE6D71D73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48871" cy="226225"/>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61" name="Rectangle 60">
            <a:extLst>
              <a:ext uri="{FF2B5EF4-FFF2-40B4-BE49-F238E27FC236}">
                <a16:creationId xmlns:a16="http://schemas.microsoft.com/office/drawing/2014/main" id="{89A8C427-1B47-42B2-9206-1F34BE757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52622"/>
            <a:ext cx="4250216"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63" name="Rectangle 62">
            <a:extLst>
              <a:ext uri="{FF2B5EF4-FFF2-40B4-BE49-F238E27FC236}">
                <a16:creationId xmlns:a16="http://schemas.microsoft.com/office/drawing/2014/main" id="{C9864909-0F48-48BD-B525-B293738D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1883" y="450792"/>
            <a:ext cx="6636823" cy="5950008"/>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close up of a map&#10;&#10;Description automatically generated">
            <a:extLst>
              <a:ext uri="{FF2B5EF4-FFF2-40B4-BE49-F238E27FC236}">
                <a16:creationId xmlns:a16="http://schemas.microsoft.com/office/drawing/2014/main" id="{8B569EDB-93E8-2D44-8DDC-9D9022E3D6B6}"/>
              </a:ext>
            </a:extLst>
          </p:cNvPr>
          <p:cNvPicPr>
            <a:picLocks noGrp="1" noChangeAspect="1"/>
          </p:cNvPicPr>
          <p:nvPr>
            <p:ph sz="quarter" idx="13"/>
          </p:nvPr>
        </p:nvPicPr>
        <p:blipFill>
          <a:blip r:embed="rId4"/>
          <a:stretch>
            <a:fillRect/>
          </a:stretch>
        </p:blipFill>
        <p:spPr>
          <a:xfrm>
            <a:off x="5515530" y="684680"/>
            <a:ext cx="5786445" cy="5482657"/>
          </a:xfrm>
          <a:prstGeom prst="rect">
            <a:avLst/>
          </a:prstGeom>
        </p:spPr>
      </p:pic>
    </p:spTree>
    <p:extLst>
      <p:ext uri="{BB962C8B-B14F-4D97-AF65-F5344CB8AC3E}">
        <p14:creationId xmlns:p14="http://schemas.microsoft.com/office/powerpoint/2010/main" val="39240830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otalTime>7</TotalTime>
  <Words>571</Words>
  <Application>Microsoft Macintosh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Impact</vt:lpstr>
      <vt:lpstr>Main Event</vt:lpstr>
      <vt:lpstr>Covid 19 Fake NEWS</vt:lpstr>
      <vt:lpstr>Problem Statement</vt:lpstr>
      <vt:lpstr>Data Sources</vt:lpstr>
      <vt:lpstr>Most Common Words in Headlines</vt:lpstr>
      <vt:lpstr>VADER Sentiment Analysis</vt:lpstr>
      <vt:lpstr>Custom Sentiment Analysis</vt:lpstr>
      <vt:lpstr>Sentiment Analysis- Compound Score Distribution by Target Column Category</vt:lpstr>
      <vt:lpstr>Models Built:</vt:lpstr>
      <vt:lpstr>Model Selection</vt:lpstr>
      <vt:lpstr>Production Model Confusion Matrix</vt:lpstr>
      <vt:lpstr>API Demonstration</vt:lpstr>
      <vt:lpstr>BERT Improvements</vt:lpstr>
      <vt:lpstr>Recommendations for Future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Fake NEWS</dc:title>
  <dc:creator>Karl Duane</dc:creator>
  <cp:lastModifiedBy>Karl Duane</cp:lastModifiedBy>
  <cp:revision>5</cp:revision>
  <dcterms:created xsi:type="dcterms:W3CDTF">2020-08-12T20:27:07Z</dcterms:created>
  <dcterms:modified xsi:type="dcterms:W3CDTF">2020-08-12T20:34:28Z</dcterms:modified>
</cp:coreProperties>
</file>