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7" r:id="rId3"/>
    <p:sldId id="261" r:id="rId4"/>
    <p:sldId id="260" r:id="rId5"/>
    <p:sldId id="265" r:id="rId6"/>
    <p:sldId id="258" r:id="rId7"/>
    <p:sldId id="264" r:id="rId8"/>
    <p:sldId id="266" r:id="rId9"/>
    <p:sldId id="267" r:id="rId10"/>
    <p:sldId id="268" r:id="rId11"/>
    <p:sldId id="269" r:id="rId12"/>
    <p:sldId id="270" r:id="rId13"/>
    <p:sldId id="271" r:id="rId14"/>
    <p:sldId id="272" r:id="rId15"/>
    <p:sldId id="273" r:id="rId16"/>
    <p:sldId id="263" r:id="rId17"/>
    <p:sldId id="259" r:id="rId18"/>
    <p:sldId id="276" r:id="rId19"/>
    <p:sldId id="275" r:id="rId20"/>
    <p:sldId id="274" r:id="rId21"/>
    <p:sldId id="262"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09"/>
    <p:restoredTop sz="96327"/>
  </p:normalViewPr>
  <p:slideViewPr>
    <p:cSldViewPr snapToGrid="0" snapToObjects="1">
      <p:cViewPr varScale="1">
        <p:scale>
          <a:sx n="124" d="100"/>
          <a:sy n="124" d="100"/>
        </p:scale>
        <p:origin x="272" y="176"/>
      </p:cViewPr>
      <p:guideLst/>
    </p:cSldViewPr>
  </p:slideViewPr>
  <p:notesTextViewPr>
    <p:cViewPr>
      <p:scale>
        <a:sx n="1" d="1"/>
        <a:sy n="1" d="1"/>
      </p:scale>
      <p:origin x="0" y="0"/>
    </p:cViewPr>
  </p:notesTextViewPr>
  <p:notesViewPr>
    <p:cSldViewPr snapToGrid="0" snapToObjects="1">
      <p:cViewPr varScale="1">
        <p:scale>
          <a:sx n="97" d="100"/>
          <a:sy n="97" d="100"/>
        </p:scale>
        <p:origin x="3120"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534C62-48C8-9C47-859B-E77701110E52}"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234DC7FF-5109-C944-A84E-0F889EB8CF26}">
      <dgm:prSet/>
      <dgm:spPr/>
      <dgm:t>
        <a:bodyPr/>
        <a:lstStyle/>
        <a:p>
          <a:r>
            <a:rPr lang="en-US"/>
            <a:t>Train Score :</a:t>
          </a:r>
        </a:p>
      </dgm:t>
    </dgm:pt>
    <dgm:pt modelId="{7A81D00D-B855-F944-B3BE-BB5AF1A30269}" type="parTrans" cxnId="{5DCD3721-F71F-A14C-BC3D-50300734A009}">
      <dgm:prSet/>
      <dgm:spPr/>
      <dgm:t>
        <a:bodyPr/>
        <a:lstStyle/>
        <a:p>
          <a:endParaRPr lang="en-US"/>
        </a:p>
      </dgm:t>
    </dgm:pt>
    <dgm:pt modelId="{1995EF62-55B5-F94E-BFBC-263CD9D93DD2}" type="sibTrans" cxnId="{5DCD3721-F71F-A14C-BC3D-50300734A009}">
      <dgm:prSet/>
      <dgm:spPr/>
      <dgm:t>
        <a:bodyPr/>
        <a:lstStyle/>
        <a:p>
          <a:endParaRPr lang="en-US"/>
        </a:p>
      </dgm:t>
    </dgm:pt>
    <dgm:pt modelId="{55BE36F1-3DAB-3742-A760-F6471D5030B4}">
      <dgm:prSet/>
      <dgm:spPr/>
      <dgm:t>
        <a:bodyPr/>
        <a:lstStyle/>
        <a:p>
          <a:r>
            <a:rPr lang="en-US"/>
            <a:t>94 %</a:t>
          </a:r>
        </a:p>
      </dgm:t>
    </dgm:pt>
    <dgm:pt modelId="{60E3C978-CE75-624C-BD7D-68B45CF3A061}" type="parTrans" cxnId="{4EBEF3F2-B8E5-1B48-BC25-E1E8BFB199DE}">
      <dgm:prSet/>
      <dgm:spPr/>
      <dgm:t>
        <a:bodyPr/>
        <a:lstStyle/>
        <a:p>
          <a:endParaRPr lang="en-US"/>
        </a:p>
      </dgm:t>
    </dgm:pt>
    <dgm:pt modelId="{330C23B2-C291-184F-899F-54575988870C}" type="sibTrans" cxnId="{4EBEF3F2-B8E5-1B48-BC25-E1E8BFB199DE}">
      <dgm:prSet/>
      <dgm:spPr/>
      <dgm:t>
        <a:bodyPr/>
        <a:lstStyle/>
        <a:p>
          <a:endParaRPr lang="en-US"/>
        </a:p>
      </dgm:t>
    </dgm:pt>
    <dgm:pt modelId="{61A6E6D2-1D24-8544-888E-7F51532DBC8C}">
      <dgm:prSet/>
      <dgm:spPr/>
      <dgm:t>
        <a:bodyPr/>
        <a:lstStyle/>
        <a:p>
          <a:r>
            <a:rPr lang="en-US"/>
            <a:t>Test Score:</a:t>
          </a:r>
        </a:p>
      </dgm:t>
    </dgm:pt>
    <dgm:pt modelId="{64A7A588-F796-294D-BF94-09F7DD57C11D}" type="parTrans" cxnId="{C1B52119-4E64-BE41-893A-BFEFFF959456}">
      <dgm:prSet/>
      <dgm:spPr/>
      <dgm:t>
        <a:bodyPr/>
        <a:lstStyle/>
        <a:p>
          <a:endParaRPr lang="en-US"/>
        </a:p>
      </dgm:t>
    </dgm:pt>
    <dgm:pt modelId="{64134A0A-AA58-EC4E-ACBD-043925C8FD4F}" type="sibTrans" cxnId="{C1B52119-4E64-BE41-893A-BFEFFF959456}">
      <dgm:prSet/>
      <dgm:spPr/>
      <dgm:t>
        <a:bodyPr/>
        <a:lstStyle/>
        <a:p>
          <a:endParaRPr lang="en-US"/>
        </a:p>
      </dgm:t>
    </dgm:pt>
    <dgm:pt modelId="{AF5FD4AE-FE06-1E45-AE74-0F6CAD55C2CE}">
      <dgm:prSet/>
      <dgm:spPr/>
      <dgm:t>
        <a:bodyPr/>
        <a:lstStyle/>
        <a:p>
          <a:r>
            <a:rPr lang="en-US"/>
            <a:t>89 %</a:t>
          </a:r>
        </a:p>
      </dgm:t>
    </dgm:pt>
    <dgm:pt modelId="{3153F40C-51FB-D54C-9739-85A6B9E04D55}" type="parTrans" cxnId="{E00FDACE-5D26-C149-8E74-21A8321C6270}">
      <dgm:prSet/>
      <dgm:spPr/>
      <dgm:t>
        <a:bodyPr/>
        <a:lstStyle/>
        <a:p>
          <a:endParaRPr lang="en-US"/>
        </a:p>
      </dgm:t>
    </dgm:pt>
    <dgm:pt modelId="{F4DAEB93-D37E-5344-9EC2-908D77134655}" type="sibTrans" cxnId="{E00FDACE-5D26-C149-8E74-21A8321C6270}">
      <dgm:prSet/>
      <dgm:spPr/>
      <dgm:t>
        <a:bodyPr/>
        <a:lstStyle/>
        <a:p>
          <a:endParaRPr lang="en-US"/>
        </a:p>
      </dgm:t>
    </dgm:pt>
    <dgm:pt modelId="{8134EC92-9CD9-B140-A86B-E81A34BB8FFD}">
      <dgm:prSet/>
      <dgm:spPr/>
      <dgm:t>
        <a:bodyPr/>
        <a:lstStyle/>
        <a:p>
          <a:r>
            <a:rPr lang="en-US"/>
            <a:t>Variance:</a:t>
          </a:r>
        </a:p>
      </dgm:t>
    </dgm:pt>
    <dgm:pt modelId="{A7E099F8-3204-0946-8636-189D922C87BA}" type="parTrans" cxnId="{DAD52BBD-9907-194F-961F-CF4A335C53EE}">
      <dgm:prSet/>
      <dgm:spPr/>
      <dgm:t>
        <a:bodyPr/>
        <a:lstStyle/>
        <a:p>
          <a:endParaRPr lang="en-US"/>
        </a:p>
      </dgm:t>
    </dgm:pt>
    <dgm:pt modelId="{F4E54E10-E355-7640-B99B-38AB33848EFB}" type="sibTrans" cxnId="{DAD52BBD-9907-194F-961F-CF4A335C53EE}">
      <dgm:prSet/>
      <dgm:spPr/>
      <dgm:t>
        <a:bodyPr/>
        <a:lstStyle/>
        <a:p>
          <a:endParaRPr lang="en-US"/>
        </a:p>
      </dgm:t>
    </dgm:pt>
    <dgm:pt modelId="{84E427C5-9A00-5C4B-8928-AF62BC0060E3}">
      <dgm:prSet/>
      <dgm:spPr/>
      <dgm:t>
        <a:bodyPr/>
        <a:lstStyle/>
        <a:p>
          <a:r>
            <a:rPr lang="en-US"/>
            <a:t>5 %</a:t>
          </a:r>
        </a:p>
      </dgm:t>
    </dgm:pt>
    <dgm:pt modelId="{F222BA3C-699A-2E42-89E2-1FB09B89F7AB}" type="parTrans" cxnId="{817F5502-D8BC-3644-B963-60401A9739F5}">
      <dgm:prSet/>
      <dgm:spPr/>
      <dgm:t>
        <a:bodyPr/>
        <a:lstStyle/>
        <a:p>
          <a:endParaRPr lang="en-US"/>
        </a:p>
      </dgm:t>
    </dgm:pt>
    <dgm:pt modelId="{7AB494B2-2879-B647-9825-9D2C7589F117}" type="sibTrans" cxnId="{817F5502-D8BC-3644-B963-60401A9739F5}">
      <dgm:prSet/>
      <dgm:spPr/>
      <dgm:t>
        <a:bodyPr/>
        <a:lstStyle/>
        <a:p>
          <a:endParaRPr lang="en-US"/>
        </a:p>
      </dgm:t>
    </dgm:pt>
    <dgm:pt modelId="{7B3252B1-C2D2-A548-A2F8-2117C74ED401}" type="pres">
      <dgm:prSet presAssocID="{D9534C62-48C8-9C47-859B-E77701110E52}" presName="Name0" presStyleCnt="0">
        <dgm:presLayoutVars>
          <dgm:dir/>
          <dgm:animLvl val="lvl"/>
          <dgm:resizeHandles val="exact"/>
        </dgm:presLayoutVars>
      </dgm:prSet>
      <dgm:spPr/>
    </dgm:pt>
    <dgm:pt modelId="{BF505E8D-BACF-C24F-8328-D83965E390CD}" type="pres">
      <dgm:prSet presAssocID="{234DC7FF-5109-C944-A84E-0F889EB8CF26}" presName="linNode" presStyleCnt="0"/>
      <dgm:spPr/>
    </dgm:pt>
    <dgm:pt modelId="{829B9DB1-7618-D549-8B4A-F272035B9544}" type="pres">
      <dgm:prSet presAssocID="{234DC7FF-5109-C944-A84E-0F889EB8CF26}" presName="parentText" presStyleLbl="node1" presStyleIdx="0" presStyleCnt="3">
        <dgm:presLayoutVars>
          <dgm:chMax val="1"/>
          <dgm:bulletEnabled val="1"/>
        </dgm:presLayoutVars>
      </dgm:prSet>
      <dgm:spPr/>
    </dgm:pt>
    <dgm:pt modelId="{CE133DE3-A285-1F4C-ADFE-D79D304DD899}" type="pres">
      <dgm:prSet presAssocID="{234DC7FF-5109-C944-A84E-0F889EB8CF26}" presName="descendantText" presStyleLbl="alignAccFollowNode1" presStyleIdx="0" presStyleCnt="3">
        <dgm:presLayoutVars>
          <dgm:bulletEnabled val="1"/>
        </dgm:presLayoutVars>
      </dgm:prSet>
      <dgm:spPr/>
    </dgm:pt>
    <dgm:pt modelId="{803BAECE-F590-DE43-9E4C-DA50D4C3159E}" type="pres">
      <dgm:prSet presAssocID="{1995EF62-55B5-F94E-BFBC-263CD9D93DD2}" presName="sp" presStyleCnt="0"/>
      <dgm:spPr/>
    </dgm:pt>
    <dgm:pt modelId="{CA41B62F-5DBD-024C-8CD2-EC7A44430050}" type="pres">
      <dgm:prSet presAssocID="{61A6E6D2-1D24-8544-888E-7F51532DBC8C}" presName="linNode" presStyleCnt="0"/>
      <dgm:spPr/>
    </dgm:pt>
    <dgm:pt modelId="{2DF01EDF-931D-C54D-92D7-FEB716A8E103}" type="pres">
      <dgm:prSet presAssocID="{61A6E6D2-1D24-8544-888E-7F51532DBC8C}" presName="parentText" presStyleLbl="node1" presStyleIdx="1" presStyleCnt="3">
        <dgm:presLayoutVars>
          <dgm:chMax val="1"/>
          <dgm:bulletEnabled val="1"/>
        </dgm:presLayoutVars>
      </dgm:prSet>
      <dgm:spPr/>
    </dgm:pt>
    <dgm:pt modelId="{94B53B69-1BE1-DA4E-BF4C-D58E08314F90}" type="pres">
      <dgm:prSet presAssocID="{61A6E6D2-1D24-8544-888E-7F51532DBC8C}" presName="descendantText" presStyleLbl="alignAccFollowNode1" presStyleIdx="1" presStyleCnt="3">
        <dgm:presLayoutVars>
          <dgm:bulletEnabled val="1"/>
        </dgm:presLayoutVars>
      </dgm:prSet>
      <dgm:spPr/>
    </dgm:pt>
    <dgm:pt modelId="{A760100D-2A4F-3744-A60A-B8EFF7A2569F}" type="pres">
      <dgm:prSet presAssocID="{64134A0A-AA58-EC4E-ACBD-043925C8FD4F}" presName="sp" presStyleCnt="0"/>
      <dgm:spPr/>
    </dgm:pt>
    <dgm:pt modelId="{8FE622BB-06CB-114F-A9C4-33D0425C6651}" type="pres">
      <dgm:prSet presAssocID="{8134EC92-9CD9-B140-A86B-E81A34BB8FFD}" presName="linNode" presStyleCnt="0"/>
      <dgm:spPr/>
    </dgm:pt>
    <dgm:pt modelId="{142BA888-3B37-B34B-B062-4B7163E94FB6}" type="pres">
      <dgm:prSet presAssocID="{8134EC92-9CD9-B140-A86B-E81A34BB8FFD}" presName="parentText" presStyleLbl="node1" presStyleIdx="2" presStyleCnt="3">
        <dgm:presLayoutVars>
          <dgm:chMax val="1"/>
          <dgm:bulletEnabled val="1"/>
        </dgm:presLayoutVars>
      </dgm:prSet>
      <dgm:spPr/>
    </dgm:pt>
    <dgm:pt modelId="{3D80E838-DE70-3A4F-B81E-F54E3DC29664}" type="pres">
      <dgm:prSet presAssocID="{8134EC92-9CD9-B140-A86B-E81A34BB8FFD}" presName="descendantText" presStyleLbl="alignAccFollowNode1" presStyleIdx="2" presStyleCnt="3">
        <dgm:presLayoutVars>
          <dgm:bulletEnabled val="1"/>
        </dgm:presLayoutVars>
      </dgm:prSet>
      <dgm:spPr/>
    </dgm:pt>
  </dgm:ptLst>
  <dgm:cxnLst>
    <dgm:cxn modelId="{817F5502-D8BC-3644-B963-60401A9739F5}" srcId="{8134EC92-9CD9-B140-A86B-E81A34BB8FFD}" destId="{84E427C5-9A00-5C4B-8928-AF62BC0060E3}" srcOrd="0" destOrd="0" parTransId="{F222BA3C-699A-2E42-89E2-1FB09B89F7AB}" sibTransId="{7AB494B2-2879-B647-9825-9D2C7589F117}"/>
    <dgm:cxn modelId="{C1B52119-4E64-BE41-893A-BFEFFF959456}" srcId="{D9534C62-48C8-9C47-859B-E77701110E52}" destId="{61A6E6D2-1D24-8544-888E-7F51532DBC8C}" srcOrd="1" destOrd="0" parTransId="{64A7A588-F796-294D-BF94-09F7DD57C11D}" sibTransId="{64134A0A-AA58-EC4E-ACBD-043925C8FD4F}"/>
    <dgm:cxn modelId="{AAA3501D-E753-6A46-B976-7E18B2B71253}" type="presOf" srcId="{234DC7FF-5109-C944-A84E-0F889EB8CF26}" destId="{829B9DB1-7618-D549-8B4A-F272035B9544}" srcOrd="0" destOrd="0" presId="urn:microsoft.com/office/officeart/2005/8/layout/vList5"/>
    <dgm:cxn modelId="{5DCD3721-F71F-A14C-BC3D-50300734A009}" srcId="{D9534C62-48C8-9C47-859B-E77701110E52}" destId="{234DC7FF-5109-C944-A84E-0F889EB8CF26}" srcOrd="0" destOrd="0" parTransId="{7A81D00D-B855-F944-B3BE-BB5AF1A30269}" sibTransId="{1995EF62-55B5-F94E-BFBC-263CD9D93DD2}"/>
    <dgm:cxn modelId="{DAEC714A-E9DF-0045-B0E3-723ADFE35F53}" type="presOf" srcId="{61A6E6D2-1D24-8544-888E-7F51532DBC8C}" destId="{2DF01EDF-931D-C54D-92D7-FEB716A8E103}" srcOrd="0" destOrd="0" presId="urn:microsoft.com/office/officeart/2005/8/layout/vList5"/>
    <dgm:cxn modelId="{F5981479-2585-C248-B8EF-B08542D8002D}" type="presOf" srcId="{55BE36F1-3DAB-3742-A760-F6471D5030B4}" destId="{CE133DE3-A285-1F4C-ADFE-D79D304DD899}" srcOrd="0" destOrd="0" presId="urn:microsoft.com/office/officeart/2005/8/layout/vList5"/>
    <dgm:cxn modelId="{DAD52BBD-9907-194F-961F-CF4A335C53EE}" srcId="{D9534C62-48C8-9C47-859B-E77701110E52}" destId="{8134EC92-9CD9-B140-A86B-E81A34BB8FFD}" srcOrd="2" destOrd="0" parTransId="{A7E099F8-3204-0946-8636-189D922C87BA}" sibTransId="{F4E54E10-E355-7640-B99B-38AB33848EFB}"/>
    <dgm:cxn modelId="{E00FDACE-5D26-C149-8E74-21A8321C6270}" srcId="{61A6E6D2-1D24-8544-888E-7F51532DBC8C}" destId="{AF5FD4AE-FE06-1E45-AE74-0F6CAD55C2CE}" srcOrd="0" destOrd="0" parTransId="{3153F40C-51FB-D54C-9739-85A6B9E04D55}" sibTransId="{F4DAEB93-D37E-5344-9EC2-908D77134655}"/>
    <dgm:cxn modelId="{D9BFD9ED-8070-2C4A-8F1B-9F8B2ADB9443}" type="presOf" srcId="{D9534C62-48C8-9C47-859B-E77701110E52}" destId="{7B3252B1-C2D2-A548-A2F8-2117C74ED401}" srcOrd="0" destOrd="0" presId="urn:microsoft.com/office/officeart/2005/8/layout/vList5"/>
    <dgm:cxn modelId="{C101E6EE-7B3F-C749-AAC8-8AA704C25EDD}" type="presOf" srcId="{8134EC92-9CD9-B140-A86B-E81A34BB8FFD}" destId="{142BA888-3B37-B34B-B062-4B7163E94FB6}" srcOrd="0" destOrd="0" presId="urn:microsoft.com/office/officeart/2005/8/layout/vList5"/>
    <dgm:cxn modelId="{4EBEF3F2-B8E5-1B48-BC25-E1E8BFB199DE}" srcId="{234DC7FF-5109-C944-A84E-0F889EB8CF26}" destId="{55BE36F1-3DAB-3742-A760-F6471D5030B4}" srcOrd="0" destOrd="0" parTransId="{60E3C978-CE75-624C-BD7D-68B45CF3A061}" sibTransId="{330C23B2-C291-184F-899F-54575988870C}"/>
    <dgm:cxn modelId="{5BD35CFE-B1DF-9D4E-A612-518C40DAD176}" type="presOf" srcId="{84E427C5-9A00-5C4B-8928-AF62BC0060E3}" destId="{3D80E838-DE70-3A4F-B81E-F54E3DC29664}" srcOrd="0" destOrd="0" presId="urn:microsoft.com/office/officeart/2005/8/layout/vList5"/>
    <dgm:cxn modelId="{F898D8FF-29CE-FA45-9B93-182C33B6C182}" type="presOf" srcId="{AF5FD4AE-FE06-1E45-AE74-0F6CAD55C2CE}" destId="{94B53B69-1BE1-DA4E-BF4C-D58E08314F90}" srcOrd="0" destOrd="0" presId="urn:microsoft.com/office/officeart/2005/8/layout/vList5"/>
    <dgm:cxn modelId="{ECC3DE62-E7C1-BB42-85DB-233A6C294020}" type="presParOf" srcId="{7B3252B1-C2D2-A548-A2F8-2117C74ED401}" destId="{BF505E8D-BACF-C24F-8328-D83965E390CD}" srcOrd="0" destOrd="0" presId="urn:microsoft.com/office/officeart/2005/8/layout/vList5"/>
    <dgm:cxn modelId="{D6BFB817-1AE1-7544-B90F-7B27B5A7C07D}" type="presParOf" srcId="{BF505E8D-BACF-C24F-8328-D83965E390CD}" destId="{829B9DB1-7618-D549-8B4A-F272035B9544}" srcOrd="0" destOrd="0" presId="urn:microsoft.com/office/officeart/2005/8/layout/vList5"/>
    <dgm:cxn modelId="{3D50B594-DD94-3C4F-8C4D-CF5A23D3CE97}" type="presParOf" srcId="{BF505E8D-BACF-C24F-8328-D83965E390CD}" destId="{CE133DE3-A285-1F4C-ADFE-D79D304DD899}" srcOrd="1" destOrd="0" presId="urn:microsoft.com/office/officeart/2005/8/layout/vList5"/>
    <dgm:cxn modelId="{DC425507-E4F4-5243-8D68-1B423B8D61F2}" type="presParOf" srcId="{7B3252B1-C2D2-A548-A2F8-2117C74ED401}" destId="{803BAECE-F590-DE43-9E4C-DA50D4C3159E}" srcOrd="1" destOrd="0" presId="urn:microsoft.com/office/officeart/2005/8/layout/vList5"/>
    <dgm:cxn modelId="{FA7508EF-6F07-724B-B38E-AB5B3C963CE0}" type="presParOf" srcId="{7B3252B1-C2D2-A548-A2F8-2117C74ED401}" destId="{CA41B62F-5DBD-024C-8CD2-EC7A44430050}" srcOrd="2" destOrd="0" presId="urn:microsoft.com/office/officeart/2005/8/layout/vList5"/>
    <dgm:cxn modelId="{82870D32-F21F-D845-BC73-51B561F203E7}" type="presParOf" srcId="{CA41B62F-5DBD-024C-8CD2-EC7A44430050}" destId="{2DF01EDF-931D-C54D-92D7-FEB716A8E103}" srcOrd="0" destOrd="0" presId="urn:microsoft.com/office/officeart/2005/8/layout/vList5"/>
    <dgm:cxn modelId="{18D7E45C-F98A-4F4E-8903-5C3DAD2E6542}" type="presParOf" srcId="{CA41B62F-5DBD-024C-8CD2-EC7A44430050}" destId="{94B53B69-1BE1-DA4E-BF4C-D58E08314F90}" srcOrd="1" destOrd="0" presId="urn:microsoft.com/office/officeart/2005/8/layout/vList5"/>
    <dgm:cxn modelId="{49CE99FC-A876-914D-A356-35DB520D1CBF}" type="presParOf" srcId="{7B3252B1-C2D2-A548-A2F8-2117C74ED401}" destId="{A760100D-2A4F-3744-A60A-B8EFF7A2569F}" srcOrd="3" destOrd="0" presId="urn:microsoft.com/office/officeart/2005/8/layout/vList5"/>
    <dgm:cxn modelId="{30D3EB64-12E8-ED46-AA82-08202725A616}" type="presParOf" srcId="{7B3252B1-C2D2-A548-A2F8-2117C74ED401}" destId="{8FE622BB-06CB-114F-A9C4-33D0425C6651}" srcOrd="4" destOrd="0" presId="urn:microsoft.com/office/officeart/2005/8/layout/vList5"/>
    <dgm:cxn modelId="{5C24A0F4-C4F0-194A-9EBC-43F542AD7683}" type="presParOf" srcId="{8FE622BB-06CB-114F-A9C4-33D0425C6651}" destId="{142BA888-3B37-B34B-B062-4B7163E94FB6}" srcOrd="0" destOrd="0" presId="urn:microsoft.com/office/officeart/2005/8/layout/vList5"/>
    <dgm:cxn modelId="{5E7D29EA-72A6-924C-8BFA-8829AA15289A}" type="presParOf" srcId="{8FE622BB-06CB-114F-A9C4-33D0425C6651}" destId="{3D80E838-DE70-3A4F-B81E-F54E3DC29664}"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CC206F-F06C-4147-84A9-A2A006055183}"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955FED84-1481-8246-AC36-247BAE7E1E79}">
      <dgm:prSet/>
      <dgm:spPr/>
      <dgm:t>
        <a:bodyPr/>
        <a:lstStyle/>
        <a:p>
          <a:r>
            <a:rPr lang="en-US"/>
            <a:t>Train Score :</a:t>
          </a:r>
        </a:p>
      </dgm:t>
    </dgm:pt>
    <dgm:pt modelId="{38653851-D592-CF49-A34D-27BBE2E0D9BB}" type="parTrans" cxnId="{EB2AC3D5-EA56-124B-9ADE-BDEA95CE486E}">
      <dgm:prSet/>
      <dgm:spPr/>
      <dgm:t>
        <a:bodyPr/>
        <a:lstStyle/>
        <a:p>
          <a:endParaRPr lang="en-US"/>
        </a:p>
      </dgm:t>
    </dgm:pt>
    <dgm:pt modelId="{689CD40F-6D20-6446-8C00-3B61C7741FAB}" type="sibTrans" cxnId="{EB2AC3D5-EA56-124B-9ADE-BDEA95CE486E}">
      <dgm:prSet/>
      <dgm:spPr/>
      <dgm:t>
        <a:bodyPr/>
        <a:lstStyle/>
        <a:p>
          <a:endParaRPr lang="en-US"/>
        </a:p>
      </dgm:t>
    </dgm:pt>
    <dgm:pt modelId="{5889B55D-4DBD-FA41-8720-F991486DF4CD}">
      <dgm:prSet/>
      <dgm:spPr/>
      <dgm:t>
        <a:bodyPr/>
        <a:lstStyle/>
        <a:p>
          <a:r>
            <a:rPr lang="en-US"/>
            <a:t>95 %</a:t>
          </a:r>
        </a:p>
      </dgm:t>
    </dgm:pt>
    <dgm:pt modelId="{71671AF0-195D-9845-BA44-91EEFD53CBB3}" type="parTrans" cxnId="{88824C63-24D4-FB43-AE59-9FCFDB0B21AE}">
      <dgm:prSet/>
      <dgm:spPr/>
      <dgm:t>
        <a:bodyPr/>
        <a:lstStyle/>
        <a:p>
          <a:endParaRPr lang="en-US"/>
        </a:p>
      </dgm:t>
    </dgm:pt>
    <dgm:pt modelId="{65150EFF-862F-E743-961C-65A2DC4E6E2E}" type="sibTrans" cxnId="{88824C63-24D4-FB43-AE59-9FCFDB0B21AE}">
      <dgm:prSet/>
      <dgm:spPr/>
      <dgm:t>
        <a:bodyPr/>
        <a:lstStyle/>
        <a:p>
          <a:endParaRPr lang="en-US"/>
        </a:p>
      </dgm:t>
    </dgm:pt>
    <dgm:pt modelId="{1B883670-900D-F240-9911-4413491D40E2}">
      <dgm:prSet/>
      <dgm:spPr/>
      <dgm:t>
        <a:bodyPr/>
        <a:lstStyle/>
        <a:p>
          <a:r>
            <a:rPr lang="en-US"/>
            <a:t>Test Score:</a:t>
          </a:r>
        </a:p>
      </dgm:t>
    </dgm:pt>
    <dgm:pt modelId="{729B28BF-D869-B64D-84AA-802A8992A9D9}" type="parTrans" cxnId="{11489E7A-D85E-6249-81FE-198B71DDEA79}">
      <dgm:prSet/>
      <dgm:spPr/>
      <dgm:t>
        <a:bodyPr/>
        <a:lstStyle/>
        <a:p>
          <a:endParaRPr lang="en-US"/>
        </a:p>
      </dgm:t>
    </dgm:pt>
    <dgm:pt modelId="{EDCF2CF6-A211-094B-AA8D-D587C39B7310}" type="sibTrans" cxnId="{11489E7A-D85E-6249-81FE-198B71DDEA79}">
      <dgm:prSet/>
      <dgm:spPr/>
      <dgm:t>
        <a:bodyPr/>
        <a:lstStyle/>
        <a:p>
          <a:endParaRPr lang="en-US"/>
        </a:p>
      </dgm:t>
    </dgm:pt>
    <dgm:pt modelId="{D5D21E66-DE7A-1C41-92B8-A54A5DB4D365}">
      <dgm:prSet/>
      <dgm:spPr/>
      <dgm:t>
        <a:bodyPr/>
        <a:lstStyle/>
        <a:p>
          <a:r>
            <a:rPr lang="en-US"/>
            <a:t>89 %</a:t>
          </a:r>
        </a:p>
      </dgm:t>
    </dgm:pt>
    <dgm:pt modelId="{41E08EC0-369D-1546-86D7-4FB8F43F7F3D}" type="parTrans" cxnId="{BCE51DB5-EFCB-7948-85CA-CC832B3C73C0}">
      <dgm:prSet/>
      <dgm:spPr/>
      <dgm:t>
        <a:bodyPr/>
        <a:lstStyle/>
        <a:p>
          <a:endParaRPr lang="en-US"/>
        </a:p>
      </dgm:t>
    </dgm:pt>
    <dgm:pt modelId="{EF0C56CD-02D9-C441-9C83-3F9DCC07BBAB}" type="sibTrans" cxnId="{BCE51DB5-EFCB-7948-85CA-CC832B3C73C0}">
      <dgm:prSet/>
      <dgm:spPr/>
      <dgm:t>
        <a:bodyPr/>
        <a:lstStyle/>
        <a:p>
          <a:endParaRPr lang="en-US"/>
        </a:p>
      </dgm:t>
    </dgm:pt>
    <dgm:pt modelId="{282B61D2-CA54-674F-BAF0-DFE907D40FE8}">
      <dgm:prSet/>
      <dgm:spPr/>
      <dgm:t>
        <a:bodyPr/>
        <a:lstStyle/>
        <a:p>
          <a:r>
            <a:rPr lang="en-US"/>
            <a:t>Variance:</a:t>
          </a:r>
        </a:p>
      </dgm:t>
    </dgm:pt>
    <dgm:pt modelId="{3E46246E-C01C-E140-B546-FE37E9A4206E}" type="parTrans" cxnId="{B6B3C54F-7935-DF4E-99F8-D25F13069E8C}">
      <dgm:prSet/>
      <dgm:spPr/>
      <dgm:t>
        <a:bodyPr/>
        <a:lstStyle/>
        <a:p>
          <a:endParaRPr lang="en-US"/>
        </a:p>
      </dgm:t>
    </dgm:pt>
    <dgm:pt modelId="{716400FA-7330-D548-9146-120946BC9C67}" type="sibTrans" cxnId="{B6B3C54F-7935-DF4E-99F8-D25F13069E8C}">
      <dgm:prSet/>
      <dgm:spPr/>
      <dgm:t>
        <a:bodyPr/>
        <a:lstStyle/>
        <a:p>
          <a:endParaRPr lang="en-US"/>
        </a:p>
      </dgm:t>
    </dgm:pt>
    <dgm:pt modelId="{2AC99CBA-1082-CF47-AB19-F782813021CD}">
      <dgm:prSet/>
      <dgm:spPr/>
      <dgm:t>
        <a:bodyPr/>
        <a:lstStyle/>
        <a:p>
          <a:r>
            <a:rPr lang="en-US"/>
            <a:t>6 %</a:t>
          </a:r>
        </a:p>
      </dgm:t>
    </dgm:pt>
    <dgm:pt modelId="{4FDD246F-281E-AD4A-B864-3B3DB8B69A74}" type="parTrans" cxnId="{120B6FB5-0025-DB4E-98A5-EDCB1264864B}">
      <dgm:prSet/>
      <dgm:spPr/>
      <dgm:t>
        <a:bodyPr/>
        <a:lstStyle/>
        <a:p>
          <a:endParaRPr lang="en-US"/>
        </a:p>
      </dgm:t>
    </dgm:pt>
    <dgm:pt modelId="{04D6BF3E-AE4A-E14C-B678-458DC86D9803}" type="sibTrans" cxnId="{120B6FB5-0025-DB4E-98A5-EDCB1264864B}">
      <dgm:prSet/>
      <dgm:spPr/>
      <dgm:t>
        <a:bodyPr/>
        <a:lstStyle/>
        <a:p>
          <a:endParaRPr lang="en-US"/>
        </a:p>
      </dgm:t>
    </dgm:pt>
    <dgm:pt modelId="{B6CC65F1-61EE-554A-90D4-C81D9E2D87B1}" type="pres">
      <dgm:prSet presAssocID="{27CC206F-F06C-4147-84A9-A2A006055183}" presName="Name0" presStyleCnt="0">
        <dgm:presLayoutVars>
          <dgm:dir/>
          <dgm:animLvl val="lvl"/>
          <dgm:resizeHandles val="exact"/>
        </dgm:presLayoutVars>
      </dgm:prSet>
      <dgm:spPr/>
    </dgm:pt>
    <dgm:pt modelId="{A8F5789D-EB24-5D48-84F1-290B28B6B916}" type="pres">
      <dgm:prSet presAssocID="{955FED84-1481-8246-AC36-247BAE7E1E79}" presName="linNode" presStyleCnt="0"/>
      <dgm:spPr/>
    </dgm:pt>
    <dgm:pt modelId="{190F96AA-E273-3C45-88BD-61C698D43C5B}" type="pres">
      <dgm:prSet presAssocID="{955FED84-1481-8246-AC36-247BAE7E1E79}" presName="parentText" presStyleLbl="node1" presStyleIdx="0" presStyleCnt="3">
        <dgm:presLayoutVars>
          <dgm:chMax val="1"/>
          <dgm:bulletEnabled val="1"/>
        </dgm:presLayoutVars>
      </dgm:prSet>
      <dgm:spPr/>
    </dgm:pt>
    <dgm:pt modelId="{3CA90C3B-FDEB-E04C-8B04-3585E898B246}" type="pres">
      <dgm:prSet presAssocID="{955FED84-1481-8246-AC36-247BAE7E1E79}" presName="descendantText" presStyleLbl="alignAccFollowNode1" presStyleIdx="0" presStyleCnt="3">
        <dgm:presLayoutVars>
          <dgm:bulletEnabled val="1"/>
        </dgm:presLayoutVars>
      </dgm:prSet>
      <dgm:spPr/>
    </dgm:pt>
    <dgm:pt modelId="{94958686-0EE1-1A4C-B58A-74AB4E1D7AC3}" type="pres">
      <dgm:prSet presAssocID="{689CD40F-6D20-6446-8C00-3B61C7741FAB}" presName="sp" presStyleCnt="0"/>
      <dgm:spPr/>
    </dgm:pt>
    <dgm:pt modelId="{81673AB7-4AD5-BB4D-9C20-DD69F87A5EC8}" type="pres">
      <dgm:prSet presAssocID="{1B883670-900D-F240-9911-4413491D40E2}" presName="linNode" presStyleCnt="0"/>
      <dgm:spPr/>
    </dgm:pt>
    <dgm:pt modelId="{C5493F61-5367-3947-8C22-8ACE89D4D358}" type="pres">
      <dgm:prSet presAssocID="{1B883670-900D-F240-9911-4413491D40E2}" presName="parentText" presStyleLbl="node1" presStyleIdx="1" presStyleCnt="3">
        <dgm:presLayoutVars>
          <dgm:chMax val="1"/>
          <dgm:bulletEnabled val="1"/>
        </dgm:presLayoutVars>
      </dgm:prSet>
      <dgm:spPr/>
    </dgm:pt>
    <dgm:pt modelId="{E7C439E7-5C4C-1D4C-8BC0-C4C3C5258096}" type="pres">
      <dgm:prSet presAssocID="{1B883670-900D-F240-9911-4413491D40E2}" presName="descendantText" presStyleLbl="alignAccFollowNode1" presStyleIdx="1" presStyleCnt="3">
        <dgm:presLayoutVars>
          <dgm:bulletEnabled val="1"/>
        </dgm:presLayoutVars>
      </dgm:prSet>
      <dgm:spPr/>
    </dgm:pt>
    <dgm:pt modelId="{1FD6BB8B-5C4D-9D49-B046-257BEA899171}" type="pres">
      <dgm:prSet presAssocID="{EDCF2CF6-A211-094B-AA8D-D587C39B7310}" presName="sp" presStyleCnt="0"/>
      <dgm:spPr/>
    </dgm:pt>
    <dgm:pt modelId="{59A682E0-50EB-1444-AA58-F4D4BCE475FD}" type="pres">
      <dgm:prSet presAssocID="{282B61D2-CA54-674F-BAF0-DFE907D40FE8}" presName="linNode" presStyleCnt="0"/>
      <dgm:spPr/>
    </dgm:pt>
    <dgm:pt modelId="{7BAEB4F7-6AB2-CF43-82F0-A2721835B4D4}" type="pres">
      <dgm:prSet presAssocID="{282B61D2-CA54-674F-BAF0-DFE907D40FE8}" presName="parentText" presStyleLbl="node1" presStyleIdx="2" presStyleCnt="3">
        <dgm:presLayoutVars>
          <dgm:chMax val="1"/>
          <dgm:bulletEnabled val="1"/>
        </dgm:presLayoutVars>
      </dgm:prSet>
      <dgm:spPr/>
    </dgm:pt>
    <dgm:pt modelId="{F80DE685-C732-9948-84B9-53DB4915D83B}" type="pres">
      <dgm:prSet presAssocID="{282B61D2-CA54-674F-BAF0-DFE907D40FE8}" presName="descendantText" presStyleLbl="alignAccFollowNode1" presStyleIdx="2" presStyleCnt="3">
        <dgm:presLayoutVars>
          <dgm:bulletEnabled val="1"/>
        </dgm:presLayoutVars>
      </dgm:prSet>
      <dgm:spPr/>
    </dgm:pt>
  </dgm:ptLst>
  <dgm:cxnLst>
    <dgm:cxn modelId="{25B7BF25-85D6-684D-B76F-C3E31D86DCEC}" type="presOf" srcId="{955FED84-1481-8246-AC36-247BAE7E1E79}" destId="{190F96AA-E273-3C45-88BD-61C698D43C5B}" srcOrd="0" destOrd="0" presId="urn:microsoft.com/office/officeart/2005/8/layout/vList5"/>
    <dgm:cxn modelId="{76FE1026-3A6C-7F44-B233-95FF6F195DA4}" type="presOf" srcId="{5889B55D-4DBD-FA41-8720-F991486DF4CD}" destId="{3CA90C3B-FDEB-E04C-8B04-3585E898B246}" srcOrd="0" destOrd="0" presId="urn:microsoft.com/office/officeart/2005/8/layout/vList5"/>
    <dgm:cxn modelId="{3E1BCA30-B2C4-EA41-AEC0-E091AFEC029E}" type="presOf" srcId="{1B883670-900D-F240-9911-4413491D40E2}" destId="{C5493F61-5367-3947-8C22-8ACE89D4D358}" srcOrd="0" destOrd="0" presId="urn:microsoft.com/office/officeart/2005/8/layout/vList5"/>
    <dgm:cxn modelId="{4E4F5931-42AE-104F-98DC-C4B474E99E49}" type="presOf" srcId="{2AC99CBA-1082-CF47-AB19-F782813021CD}" destId="{F80DE685-C732-9948-84B9-53DB4915D83B}" srcOrd="0" destOrd="0" presId="urn:microsoft.com/office/officeart/2005/8/layout/vList5"/>
    <dgm:cxn modelId="{25D3F046-AA3E-B44D-88C8-28DF1E32B617}" type="presOf" srcId="{27CC206F-F06C-4147-84A9-A2A006055183}" destId="{B6CC65F1-61EE-554A-90D4-C81D9E2D87B1}" srcOrd="0" destOrd="0" presId="urn:microsoft.com/office/officeart/2005/8/layout/vList5"/>
    <dgm:cxn modelId="{B6B3C54F-7935-DF4E-99F8-D25F13069E8C}" srcId="{27CC206F-F06C-4147-84A9-A2A006055183}" destId="{282B61D2-CA54-674F-BAF0-DFE907D40FE8}" srcOrd="2" destOrd="0" parTransId="{3E46246E-C01C-E140-B546-FE37E9A4206E}" sibTransId="{716400FA-7330-D548-9146-120946BC9C67}"/>
    <dgm:cxn modelId="{88824C63-24D4-FB43-AE59-9FCFDB0B21AE}" srcId="{955FED84-1481-8246-AC36-247BAE7E1E79}" destId="{5889B55D-4DBD-FA41-8720-F991486DF4CD}" srcOrd="0" destOrd="0" parTransId="{71671AF0-195D-9845-BA44-91EEFD53CBB3}" sibTransId="{65150EFF-862F-E743-961C-65A2DC4E6E2E}"/>
    <dgm:cxn modelId="{11489E7A-D85E-6249-81FE-198B71DDEA79}" srcId="{27CC206F-F06C-4147-84A9-A2A006055183}" destId="{1B883670-900D-F240-9911-4413491D40E2}" srcOrd="1" destOrd="0" parTransId="{729B28BF-D869-B64D-84AA-802A8992A9D9}" sibTransId="{EDCF2CF6-A211-094B-AA8D-D587C39B7310}"/>
    <dgm:cxn modelId="{BCE51DB5-EFCB-7948-85CA-CC832B3C73C0}" srcId="{1B883670-900D-F240-9911-4413491D40E2}" destId="{D5D21E66-DE7A-1C41-92B8-A54A5DB4D365}" srcOrd="0" destOrd="0" parTransId="{41E08EC0-369D-1546-86D7-4FB8F43F7F3D}" sibTransId="{EF0C56CD-02D9-C441-9C83-3F9DCC07BBAB}"/>
    <dgm:cxn modelId="{120B6FB5-0025-DB4E-98A5-EDCB1264864B}" srcId="{282B61D2-CA54-674F-BAF0-DFE907D40FE8}" destId="{2AC99CBA-1082-CF47-AB19-F782813021CD}" srcOrd="0" destOrd="0" parTransId="{4FDD246F-281E-AD4A-B864-3B3DB8B69A74}" sibTransId="{04D6BF3E-AE4A-E14C-B678-458DC86D9803}"/>
    <dgm:cxn modelId="{F7E871BE-E70F-F54D-8B69-318C83330974}" type="presOf" srcId="{282B61D2-CA54-674F-BAF0-DFE907D40FE8}" destId="{7BAEB4F7-6AB2-CF43-82F0-A2721835B4D4}" srcOrd="0" destOrd="0" presId="urn:microsoft.com/office/officeart/2005/8/layout/vList5"/>
    <dgm:cxn modelId="{114231C1-639B-C243-B0E5-A726B36D885D}" type="presOf" srcId="{D5D21E66-DE7A-1C41-92B8-A54A5DB4D365}" destId="{E7C439E7-5C4C-1D4C-8BC0-C4C3C5258096}" srcOrd="0" destOrd="0" presId="urn:microsoft.com/office/officeart/2005/8/layout/vList5"/>
    <dgm:cxn modelId="{EB2AC3D5-EA56-124B-9ADE-BDEA95CE486E}" srcId="{27CC206F-F06C-4147-84A9-A2A006055183}" destId="{955FED84-1481-8246-AC36-247BAE7E1E79}" srcOrd="0" destOrd="0" parTransId="{38653851-D592-CF49-A34D-27BBE2E0D9BB}" sibTransId="{689CD40F-6D20-6446-8C00-3B61C7741FAB}"/>
    <dgm:cxn modelId="{E5BBB6BA-D6BA-F949-8A1C-27BF0B6ADBDB}" type="presParOf" srcId="{B6CC65F1-61EE-554A-90D4-C81D9E2D87B1}" destId="{A8F5789D-EB24-5D48-84F1-290B28B6B916}" srcOrd="0" destOrd="0" presId="urn:microsoft.com/office/officeart/2005/8/layout/vList5"/>
    <dgm:cxn modelId="{ADF8E055-3563-FA40-9314-AAA392EC3029}" type="presParOf" srcId="{A8F5789D-EB24-5D48-84F1-290B28B6B916}" destId="{190F96AA-E273-3C45-88BD-61C698D43C5B}" srcOrd="0" destOrd="0" presId="urn:microsoft.com/office/officeart/2005/8/layout/vList5"/>
    <dgm:cxn modelId="{78503E71-69C1-6B44-8A8A-5164374DD0ED}" type="presParOf" srcId="{A8F5789D-EB24-5D48-84F1-290B28B6B916}" destId="{3CA90C3B-FDEB-E04C-8B04-3585E898B246}" srcOrd="1" destOrd="0" presId="urn:microsoft.com/office/officeart/2005/8/layout/vList5"/>
    <dgm:cxn modelId="{2145F5E8-2C8F-B240-B665-9875A2A64B9F}" type="presParOf" srcId="{B6CC65F1-61EE-554A-90D4-C81D9E2D87B1}" destId="{94958686-0EE1-1A4C-B58A-74AB4E1D7AC3}" srcOrd="1" destOrd="0" presId="urn:microsoft.com/office/officeart/2005/8/layout/vList5"/>
    <dgm:cxn modelId="{C82AB952-B5E0-804C-A3CB-A3BB6A1FA111}" type="presParOf" srcId="{B6CC65F1-61EE-554A-90D4-C81D9E2D87B1}" destId="{81673AB7-4AD5-BB4D-9C20-DD69F87A5EC8}" srcOrd="2" destOrd="0" presId="urn:microsoft.com/office/officeart/2005/8/layout/vList5"/>
    <dgm:cxn modelId="{415FF337-FD94-994F-9B14-A237251E36A6}" type="presParOf" srcId="{81673AB7-4AD5-BB4D-9C20-DD69F87A5EC8}" destId="{C5493F61-5367-3947-8C22-8ACE89D4D358}" srcOrd="0" destOrd="0" presId="urn:microsoft.com/office/officeart/2005/8/layout/vList5"/>
    <dgm:cxn modelId="{87993700-78A2-B34C-91C8-E856CAB7A5C3}" type="presParOf" srcId="{81673AB7-4AD5-BB4D-9C20-DD69F87A5EC8}" destId="{E7C439E7-5C4C-1D4C-8BC0-C4C3C5258096}" srcOrd="1" destOrd="0" presId="urn:microsoft.com/office/officeart/2005/8/layout/vList5"/>
    <dgm:cxn modelId="{410C6CD0-22B0-154B-A5EC-AA32B35C931F}" type="presParOf" srcId="{B6CC65F1-61EE-554A-90D4-C81D9E2D87B1}" destId="{1FD6BB8B-5C4D-9D49-B046-257BEA899171}" srcOrd="3" destOrd="0" presId="urn:microsoft.com/office/officeart/2005/8/layout/vList5"/>
    <dgm:cxn modelId="{90A1EEA8-82DF-4245-8A92-0F5C064F5EE6}" type="presParOf" srcId="{B6CC65F1-61EE-554A-90D4-C81D9E2D87B1}" destId="{59A682E0-50EB-1444-AA58-F4D4BCE475FD}" srcOrd="4" destOrd="0" presId="urn:microsoft.com/office/officeart/2005/8/layout/vList5"/>
    <dgm:cxn modelId="{F2B9DE5B-8F76-DB4C-ABA8-99051A1EC27B}" type="presParOf" srcId="{59A682E0-50EB-1444-AA58-F4D4BCE475FD}" destId="{7BAEB4F7-6AB2-CF43-82F0-A2721835B4D4}" srcOrd="0" destOrd="0" presId="urn:microsoft.com/office/officeart/2005/8/layout/vList5"/>
    <dgm:cxn modelId="{7ACBA6A4-D46E-BA47-92F9-53CD98140572}" type="presParOf" srcId="{59A682E0-50EB-1444-AA58-F4D4BCE475FD}" destId="{F80DE685-C732-9948-84B9-53DB4915D83B}"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81E454-4262-3242-A4D9-3E5972F72B7B}"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2EEECADD-7A08-2C4B-B8BA-820EEFD34940}">
      <dgm:prSet/>
      <dgm:spPr/>
      <dgm:t>
        <a:bodyPr/>
        <a:lstStyle/>
        <a:p>
          <a:r>
            <a:rPr lang="en-US"/>
            <a:t>Train Score :</a:t>
          </a:r>
        </a:p>
      </dgm:t>
    </dgm:pt>
    <dgm:pt modelId="{DCE18792-0104-774D-A2DC-AFF5F5B5305F}" type="parTrans" cxnId="{CA42BA3C-A1F9-F04A-8F86-92BEFB1DC542}">
      <dgm:prSet/>
      <dgm:spPr/>
      <dgm:t>
        <a:bodyPr/>
        <a:lstStyle/>
        <a:p>
          <a:endParaRPr lang="en-US"/>
        </a:p>
      </dgm:t>
    </dgm:pt>
    <dgm:pt modelId="{3706970F-8FE0-C64F-93D7-4938E7C3C273}" type="sibTrans" cxnId="{CA42BA3C-A1F9-F04A-8F86-92BEFB1DC542}">
      <dgm:prSet/>
      <dgm:spPr/>
      <dgm:t>
        <a:bodyPr/>
        <a:lstStyle/>
        <a:p>
          <a:endParaRPr lang="en-US"/>
        </a:p>
      </dgm:t>
    </dgm:pt>
    <dgm:pt modelId="{C85724D3-D80F-A347-8002-FCB925D8A14B}">
      <dgm:prSet/>
      <dgm:spPr/>
      <dgm:t>
        <a:bodyPr/>
        <a:lstStyle/>
        <a:p>
          <a:r>
            <a:rPr lang="en-US"/>
            <a:t>99 %</a:t>
          </a:r>
        </a:p>
      </dgm:t>
    </dgm:pt>
    <dgm:pt modelId="{3CE4113E-B069-7644-9167-C9ED6C0C6DF3}" type="parTrans" cxnId="{630353A3-CC75-4C4C-83ED-978F1C5E62EA}">
      <dgm:prSet/>
      <dgm:spPr/>
      <dgm:t>
        <a:bodyPr/>
        <a:lstStyle/>
        <a:p>
          <a:endParaRPr lang="en-US"/>
        </a:p>
      </dgm:t>
    </dgm:pt>
    <dgm:pt modelId="{C2A45563-DC51-CA41-8D5B-D8D8464C81AF}" type="sibTrans" cxnId="{630353A3-CC75-4C4C-83ED-978F1C5E62EA}">
      <dgm:prSet/>
      <dgm:spPr/>
      <dgm:t>
        <a:bodyPr/>
        <a:lstStyle/>
        <a:p>
          <a:endParaRPr lang="en-US"/>
        </a:p>
      </dgm:t>
    </dgm:pt>
    <dgm:pt modelId="{3B841860-F7D9-DB43-9B84-5BD0D215D47A}">
      <dgm:prSet/>
      <dgm:spPr/>
      <dgm:t>
        <a:bodyPr/>
        <a:lstStyle/>
        <a:p>
          <a:r>
            <a:rPr lang="en-US"/>
            <a:t>Test Score:</a:t>
          </a:r>
        </a:p>
      </dgm:t>
    </dgm:pt>
    <dgm:pt modelId="{5FFFC2AF-0342-6F4C-864E-6E27E32C9E60}" type="parTrans" cxnId="{AD2A770C-66CC-3546-AF2B-1044896256C7}">
      <dgm:prSet/>
      <dgm:spPr/>
      <dgm:t>
        <a:bodyPr/>
        <a:lstStyle/>
        <a:p>
          <a:endParaRPr lang="en-US"/>
        </a:p>
      </dgm:t>
    </dgm:pt>
    <dgm:pt modelId="{BBF0923C-8E16-0348-8EA1-1C1612A94197}" type="sibTrans" cxnId="{AD2A770C-66CC-3546-AF2B-1044896256C7}">
      <dgm:prSet/>
      <dgm:spPr/>
      <dgm:t>
        <a:bodyPr/>
        <a:lstStyle/>
        <a:p>
          <a:endParaRPr lang="en-US"/>
        </a:p>
      </dgm:t>
    </dgm:pt>
    <dgm:pt modelId="{112DD65E-1C5A-9F4F-8B6A-B3205B2B317C}">
      <dgm:prSet/>
      <dgm:spPr/>
      <dgm:t>
        <a:bodyPr/>
        <a:lstStyle/>
        <a:p>
          <a:r>
            <a:rPr lang="en-US"/>
            <a:t>72 %</a:t>
          </a:r>
        </a:p>
      </dgm:t>
    </dgm:pt>
    <dgm:pt modelId="{1FB28B52-8808-874D-9345-8BF8D5740041}" type="parTrans" cxnId="{92FC11D1-B260-E948-A585-2E6DA5CDAD33}">
      <dgm:prSet/>
      <dgm:spPr/>
      <dgm:t>
        <a:bodyPr/>
        <a:lstStyle/>
        <a:p>
          <a:endParaRPr lang="en-US"/>
        </a:p>
      </dgm:t>
    </dgm:pt>
    <dgm:pt modelId="{2925327E-7E4F-C644-9AF4-8BB5231CF8AD}" type="sibTrans" cxnId="{92FC11D1-B260-E948-A585-2E6DA5CDAD33}">
      <dgm:prSet/>
      <dgm:spPr/>
      <dgm:t>
        <a:bodyPr/>
        <a:lstStyle/>
        <a:p>
          <a:endParaRPr lang="en-US"/>
        </a:p>
      </dgm:t>
    </dgm:pt>
    <dgm:pt modelId="{97674165-800F-EA4F-BE6A-EE12AA0D1777}">
      <dgm:prSet/>
      <dgm:spPr/>
      <dgm:t>
        <a:bodyPr/>
        <a:lstStyle/>
        <a:p>
          <a:r>
            <a:rPr lang="en-US"/>
            <a:t>Variance:</a:t>
          </a:r>
        </a:p>
      </dgm:t>
    </dgm:pt>
    <dgm:pt modelId="{65AC68D7-596B-4D4B-8F4F-6C4D7D894DF1}" type="parTrans" cxnId="{FCFA2F6F-A198-5245-AC12-847825444AA6}">
      <dgm:prSet/>
      <dgm:spPr/>
      <dgm:t>
        <a:bodyPr/>
        <a:lstStyle/>
        <a:p>
          <a:endParaRPr lang="en-US"/>
        </a:p>
      </dgm:t>
    </dgm:pt>
    <dgm:pt modelId="{232B185C-AE6D-C247-991C-D8C5743AC107}" type="sibTrans" cxnId="{FCFA2F6F-A198-5245-AC12-847825444AA6}">
      <dgm:prSet/>
      <dgm:spPr/>
      <dgm:t>
        <a:bodyPr/>
        <a:lstStyle/>
        <a:p>
          <a:endParaRPr lang="en-US"/>
        </a:p>
      </dgm:t>
    </dgm:pt>
    <dgm:pt modelId="{9F376958-FD40-CF45-A7DD-7CA69AE9C3AF}">
      <dgm:prSet/>
      <dgm:spPr/>
      <dgm:t>
        <a:bodyPr/>
        <a:lstStyle/>
        <a:p>
          <a:r>
            <a:rPr lang="en-US"/>
            <a:t>27 %</a:t>
          </a:r>
        </a:p>
      </dgm:t>
    </dgm:pt>
    <dgm:pt modelId="{7AA893C9-2736-164E-92AC-279898EB8DD9}" type="parTrans" cxnId="{BDBC3E65-65F0-4643-A9C6-5BE015FBA790}">
      <dgm:prSet/>
      <dgm:spPr/>
      <dgm:t>
        <a:bodyPr/>
        <a:lstStyle/>
        <a:p>
          <a:endParaRPr lang="en-US"/>
        </a:p>
      </dgm:t>
    </dgm:pt>
    <dgm:pt modelId="{77E446A6-0F48-ED4D-B4DB-012AA254E884}" type="sibTrans" cxnId="{BDBC3E65-65F0-4643-A9C6-5BE015FBA790}">
      <dgm:prSet/>
      <dgm:spPr/>
      <dgm:t>
        <a:bodyPr/>
        <a:lstStyle/>
        <a:p>
          <a:endParaRPr lang="en-US"/>
        </a:p>
      </dgm:t>
    </dgm:pt>
    <dgm:pt modelId="{785F4D62-A6CE-8C40-B1F7-6437FB25C638}" type="pres">
      <dgm:prSet presAssocID="{5B81E454-4262-3242-A4D9-3E5972F72B7B}" presName="Name0" presStyleCnt="0">
        <dgm:presLayoutVars>
          <dgm:dir/>
          <dgm:animLvl val="lvl"/>
          <dgm:resizeHandles val="exact"/>
        </dgm:presLayoutVars>
      </dgm:prSet>
      <dgm:spPr/>
    </dgm:pt>
    <dgm:pt modelId="{9F01B91E-D698-1B4D-8756-C9D0F55A8FB0}" type="pres">
      <dgm:prSet presAssocID="{2EEECADD-7A08-2C4B-B8BA-820EEFD34940}" presName="linNode" presStyleCnt="0"/>
      <dgm:spPr/>
    </dgm:pt>
    <dgm:pt modelId="{BDE0164C-78EE-514C-ADA5-2F12AA62AE84}" type="pres">
      <dgm:prSet presAssocID="{2EEECADD-7A08-2C4B-B8BA-820EEFD34940}" presName="parentText" presStyleLbl="node1" presStyleIdx="0" presStyleCnt="3">
        <dgm:presLayoutVars>
          <dgm:chMax val="1"/>
          <dgm:bulletEnabled val="1"/>
        </dgm:presLayoutVars>
      </dgm:prSet>
      <dgm:spPr/>
    </dgm:pt>
    <dgm:pt modelId="{7430E102-B120-0544-B632-ECCDBF6DE18F}" type="pres">
      <dgm:prSet presAssocID="{2EEECADD-7A08-2C4B-B8BA-820EEFD34940}" presName="descendantText" presStyleLbl="alignAccFollowNode1" presStyleIdx="0" presStyleCnt="3">
        <dgm:presLayoutVars>
          <dgm:bulletEnabled val="1"/>
        </dgm:presLayoutVars>
      </dgm:prSet>
      <dgm:spPr/>
    </dgm:pt>
    <dgm:pt modelId="{ABE283B1-2969-654A-A949-58A778CB7A56}" type="pres">
      <dgm:prSet presAssocID="{3706970F-8FE0-C64F-93D7-4938E7C3C273}" presName="sp" presStyleCnt="0"/>
      <dgm:spPr/>
    </dgm:pt>
    <dgm:pt modelId="{C87DBBBD-A278-AC49-B3E3-791B3E200837}" type="pres">
      <dgm:prSet presAssocID="{3B841860-F7D9-DB43-9B84-5BD0D215D47A}" presName="linNode" presStyleCnt="0"/>
      <dgm:spPr/>
    </dgm:pt>
    <dgm:pt modelId="{43263C69-F9DD-874E-99F0-FC5C185389F8}" type="pres">
      <dgm:prSet presAssocID="{3B841860-F7D9-DB43-9B84-5BD0D215D47A}" presName="parentText" presStyleLbl="node1" presStyleIdx="1" presStyleCnt="3">
        <dgm:presLayoutVars>
          <dgm:chMax val="1"/>
          <dgm:bulletEnabled val="1"/>
        </dgm:presLayoutVars>
      </dgm:prSet>
      <dgm:spPr/>
    </dgm:pt>
    <dgm:pt modelId="{76C64DAA-6C7E-FA4E-B362-6D5FA9E5BD4F}" type="pres">
      <dgm:prSet presAssocID="{3B841860-F7D9-DB43-9B84-5BD0D215D47A}" presName="descendantText" presStyleLbl="alignAccFollowNode1" presStyleIdx="1" presStyleCnt="3">
        <dgm:presLayoutVars>
          <dgm:bulletEnabled val="1"/>
        </dgm:presLayoutVars>
      </dgm:prSet>
      <dgm:spPr/>
    </dgm:pt>
    <dgm:pt modelId="{6C4C4177-C149-4547-A447-8A8676BC5D3A}" type="pres">
      <dgm:prSet presAssocID="{BBF0923C-8E16-0348-8EA1-1C1612A94197}" presName="sp" presStyleCnt="0"/>
      <dgm:spPr/>
    </dgm:pt>
    <dgm:pt modelId="{BAC9BADC-5BE1-804F-8DCD-F3F4C1803117}" type="pres">
      <dgm:prSet presAssocID="{97674165-800F-EA4F-BE6A-EE12AA0D1777}" presName="linNode" presStyleCnt="0"/>
      <dgm:spPr/>
    </dgm:pt>
    <dgm:pt modelId="{188BBDE1-6CA9-614A-AAB1-26EDC7DFD41E}" type="pres">
      <dgm:prSet presAssocID="{97674165-800F-EA4F-BE6A-EE12AA0D1777}" presName="parentText" presStyleLbl="node1" presStyleIdx="2" presStyleCnt="3">
        <dgm:presLayoutVars>
          <dgm:chMax val="1"/>
          <dgm:bulletEnabled val="1"/>
        </dgm:presLayoutVars>
      </dgm:prSet>
      <dgm:spPr/>
    </dgm:pt>
    <dgm:pt modelId="{7F1CE7A1-CA34-3548-8AFB-C50AF8B23BCA}" type="pres">
      <dgm:prSet presAssocID="{97674165-800F-EA4F-BE6A-EE12AA0D1777}" presName="descendantText" presStyleLbl="alignAccFollowNode1" presStyleIdx="2" presStyleCnt="3">
        <dgm:presLayoutVars>
          <dgm:bulletEnabled val="1"/>
        </dgm:presLayoutVars>
      </dgm:prSet>
      <dgm:spPr/>
    </dgm:pt>
  </dgm:ptLst>
  <dgm:cxnLst>
    <dgm:cxn modelId="{8B1BEB04-7C4E-1148-A907-709C1FF4AA3F}" type="presOf" srcId="{5B81E454-4262-3242-A4D9-3E5972F72B7B}" destId="{785F4D62-A6CE-8C40-B1F7-6437FB25C638}" srcOrd="0" destOrd="0" presId="urn:microsoft.com/office/officeart/2005/8/layout/vList5"/>
    <dgm:cxn modelId="{AD2A770C-66CC-3546-AF2B-1044896256C7}" srcId="{5B81E454-4262-3242-A4D9-3E5972F72B7B}" destId="{3B841860-F7D9-DB43-9B84-5BD0D215D47A}" srcOrd="1" destOrd="0" parTransId="{5FFFC2AF-0342-6F4C-864E-6E27E32C9E60}" sibTransId="{BBF0923C-8E16-0348-8EA1-1C1612A94197}"/>
    <dgm:cxn modelId="{04ACF619-E1B9-FE4A-9245-C9DD52F33D69}" type="presOf" srcId="{112DD65E-1C5A-9F4F-8B6A-B3205B2B317C}" destId="{76C64DAA-6C7E-FA4E-B362-6D5FA9E5BD4F}" srcOrd="0" destOrd="0" presId="urn:microsoft.com/office/officeart/2005/8/layout/vList5"/>
    <dgm:cxn modelId="{F8EF7C31-9E2F-3B47-B2BF-09E91B8CABB4}" type="presOf" srcId="{3B841860-F7D9-DB43-9B84-5BD0D215D47A}" destId="{43263C69-F9DD-874E-99F0-FC5C185389F8}" srcOrd="0" destOrd="0" presId="urn:microsoft.com/office/officeart/2005/8/layout/vList5"/>
    <dgm:cxn modelId="{CA42BA3C-A1F9-F04A-8F86-92BEFB1DC542}" srcId="{5B81E454-4262-3242-A4D9-3E5972F72B7B}" destId="{2EEECADD-7A08-2C4B-B8BA-820EEFD34940}" srcOrd="0" destOrd="0" parTransId="{DCE18792-0104-774D-A2DC-AFF5F5B5305F}" sibTransId="{3706970F-8FE0-C64F-93D7-4938E7C3C273}"/>
    <dgm:cxn modelId="{BDBC3E65-65F0-4643-A9C6-5BE015FBA790}" srcId="{97674165-800F-EA4F-BE6A-EE12AA0D1777}" destId="{9F376958-FD40-CF45-A7DD-7CA69AE9C3AF}" srcOrd="0" destOrd="0" parTransId="{7AA893C9-2736-164E-92AC-279898EB8DD9}" sibTransId="{77E446A6-0F48-ED4D-B4DB-012AA254E884}"/>
    <dgm:cxn modelId="{FCFA2F6F-A198-5245-AC12-847825444AA6}" srcId="{5B81E454-4262-3242-A4D9-3E5972F72B7B}" destId="{97674165-800F-EA4F-BE6A-EE12AA0D1777}" srcOrd="2" destOrd="0" parTransId="{65AC68D7-596B-4D4B-8F4F-6C4D7D894DF1}" sibTransId="{232B185C-AE6D-C247-991C-D8C5743AC107}"/>
    <dgm:cxn modelId="{FA274C78-DA06-2B4F-96DE-827CE1F44F74}" type="presOf" srcId="{C85724D3-D80F-A347-8002-FCB925D8A14B}" destId="{7430E102-B120-0544-B632-ECCDBF6DE18F}" srcOrd="0" destOrd="0" presId="urn:microsoft.com/office/officeart/2005/8/layout/vList5"/>
    <dgm:cxn modelId="{7CA87E9E-0DD5-8445-B8B1-EF5A17322F5F}" type="presOf" srcId="{97674165-800F-EA4F-BE6A-EE12AA0D1777}" destId="{188BBDE1-6CA9-614A-AAB1-26EDC7DFD41E}" srcOrd="0" destOrd="0" presId="urn:microsoft.com/office/officeart/2005/8/layout/vList5"/>
    <dgm:cxn modelId="{D18F32A2-7C32-E14F-AD7A-017BE7AA525C}" type="presOf" srcId="{9F376958-FD40-CF45-A7DD-7CA69AE9C3AF}" destId="{7F1CE7A1-CA34-3548-8AFB-C50AF8B23BCA}" srcOrd="0" destOrd="0" presId="urn:microsoft.com/office/officeart/2005/8/layout/vList5"/>
    <dgm:cxn modelId="{630353A3-CC75-4C4C-83ED-978F1C5E62EA}" srcId="{2EEECADD-7A08-2C4B-B8BA-820EEFD34940}" destId="{C85724D3-D80F-A347-8002-FCB925D8A14B}" srcOrd="0" destOrd="0" parTransId="{3CE4113E-B069-7644-9167-C9ED6C0C6DF3}" sibTransId="{C2A45563-DC51-CA41-8D5B-D8D8464C81AF}"/>
    <dgm:cxn modelId="{C611E6CA-CF4E-0748-8F68-0B63C55825CA}" type="presOf" srcId="{2EEECADD-7A08-2C4B-B8BA-820EEFD34940}" destId="{BDE0164C-78EE-514C-ADA5-2F12AA62AE84}" srcOrd="0" destOrd="0" presId="urn:microsoft.com/office/officeart/2005/8/layout/vList5"/>
    <dgm:cxn modelId="{92FC11D1-B260-E948-A585-2E6DA5CDAD33}" srcId="{3B841860-F7D9-DB43-9B84-5BD0D215D47A}" destId="{112DD65E-1C5A-9F4F-8B6A-B3205B2B317C}" srcOrd="0" destOrd="0" parTransId="{1FB28B52-8808-874D-9345-8BF8D5740041}" sibTransId="{2925327E-7E4F-C644-9AF4-8BB5231CF8AD}"/>
    <dgm:cxn modelId="{2B177DF9-C2E3-AC4A-964E-9777F158147C}" type="presParOf" srcId="{785F4D62-A6CE-8C40-B1F7-6437FB25C638}" destId="{9F01B91E-D698-1B4D-8756-C9D0F55A8FB0}" srcOrd="0" destOrd="0" presId="urn:microsoft.com/office/officeart/2005/8/layout/vList5"/>
    <dgm:cxn modelId="{F2F364BC-EE26-E544-92D0-EBE289BE9BA1}" type="presParOf" srcId="{9F01B91E-D698-1B4D-8756-C9D0F55A8FB0}" destId="{BDE0164C-78EE-514C-ADA5-2F12AA62AE84}" srcOrd="0" destOrd="0" presId="urn:microsoft.com/office/officeart/2005/8/layout/vList5"/>
    <dgm:cxn modelId="{9B3A587B-CE58-2D40-B843-0AA97935DB50}" type="presParOf" srcId="{9F01B91E-D698-1B4D-8756-C9D0F55A8FB0}" destId="{7430E102-B120-0544-B632-ECCDBF6DE18F}" srcOrd="1" destOrd="0" presId="urn:microsoft.com/office/officeart/2005/8/layout/vList5"/>
    <dgm:cxn modelId="{9E4C5F20-F694-6E45-B9E6-C6F7D42608E7}" type="presParOf" srcId="{785F4D62-A6CE-8C40-B1F7-6437FB25C638}" destId="{ABE283B1-2969-654A-A949-58A778CB7A56}" srcOrd="1" destOrd="0" presId="urn:microsoft.com/office/officeart/2005/8/layout/vList5"/>
    <dgm:cxn modelId="{FAB85B5D-62A0-9047-821E-5DB879E48BBE}" type="presParOf" srcId="{785F4D62-A6CE-8C40-B1F7-6437FB25C638}" destId="{C87DBBBD-A278-AC49-B3E3-791B3E200837}" srcOrd="2" destOrd="0" presId="urn:microsoft.com/office/officeart/2005/8/layout/vList5"/>
    <dgm:cxn modelId="{6D4CC375-C1DD-0043-B5FC-C123E2708927}" type="presParOf" srcId="{C87DBBBD-A278-AC49-B3E3-791B3E200837}" destId="{43263C69-F9DD-874E-99F0-FC5C185389F8}" srcOrd="0" destOrd="0" presId="urn:microsoft.com/office/officeart/2005/8/layout/vList5"/>
    <dgm:cxn modelId="{5583D5A6-7D3C-7444-A562-C4DB2D28B836}" type="presParOf" srcId="{C87DBBBD-A278-AC49-B3E3-791B3E200837}" destId="{76C64DAA-6C7E-FA4E-B362-6D5FA9E5BD4F}" srcOrd="1" destOrd="0" presId="urn:microsoft.com/office/officeart/2005/8/layout/vList5"/>
    <dgm:cxn modelId="{D8161602-830C-6C4A-8CE8-A2593421C6DF}" type="presParOf" srcId="{785F4D62-A6CE-8C40-B1F7-6437FB25C638}" destId="{6C4C4177-C149-4547-A447-8A8676BC5D3A}" srcOrd="3" destOrd="0" presId="urn:microsoft.com/office/officeart/2005/8/layout/vList5"/>
    <dgm:cxn modelId="{D96A54E4-1075-CD47-86BA-7ADE6CA25A19}" type="presParOf" srcId="{785F4D62-A6CE-8C40-B1F7-6437FB25C638}" destId="{BAC9BADC-5BE1-804F-8DCD-F3F4C1803117}" srcOrd="4" destOrd="0" presId="urn:microsoft.com/office/officeart/2005/8/layout/vList5"/>
    <dgm:cxn modelId="{3CD710FC-77C9-5F4B-8FC5-869505F7B1B6}" type="presParOf" srcId="{BAC9BADC-5BE1-804F-8DCD-F3F4C1803117}" destId="{188BBDE1-6CA9-614A-AAB1-26EDC7DFD41E}" srcOrd="0" destOrd="0" presId="urn:microsoft.com/office/officeart/2005/8/layout/vList5"/>
    <dgm:cxn modelId="{F10184D4-0D4B-D740-BC90-0E4F978DA891}" type="presParOf" srcId="{BAC9BADC-5BE1-804F-8DCD-F3F4C1803117}" destId="{7F1CE7A1-CA34-3548-8AFB-C50AF8B23BC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8E9CB9-93E1-9B44-B731-D515FA047E95}"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A207155C-942F-B940-B93E-07609BAD799C}">
      <dgm:prSet/>
      <dgm:spPr/>
      <dgm:t>
        <a:bodyPr/>
        <a:lstStyle/>
        <a:p>
          <a:r>
            <a:rPr lang="en-US"/>
            <a:t>Train Score :</a:t>
          </a:r>
        </a:p>
      </dgm:t>
    </dgm:pt>
    <dgm:pt modelId="{33DFF44D-57B0-F146-83C3-2E6A1AFEF7F8}" type="parTrans" cxnId="{0EFB2984-975C-C845-8AD6-026989F626A2}">
      <dgm:prSet/>
      <dgm:spPr/>
      <dgm:t>
        <a:bodyPr/>
        <a:lstStyle/>
        <a:p>
          <a:endParaRPr lang="en-US"/>
        </a:p>
      </dgm:t>
    </dgm:pt>
    <dgm:pt modelId="{BABD71D0-6901-EB43-B1A6-E12F82016B90}" type="sibTrans" cxnId="{0EFB2984-975C-C845-8AD6-026989F626A2}">
      <dgm:prSet/>
      <dgm:spPr/>
      <dgm:t>
        <a:bodyPr/>
        <a:lstStyle/>
        <a:p>
          <a:endParaRPr lang="en-US"/>
        </a:p>
      </dgm:t>
    </dgm:pt>
    <dgm:pt modelId="{F310D973-8A8C-2B47-AABB-F4C17BFE3C25}">
      <dgm:prSet/>
      <dgm:spPr/>
      <dgm:t>
        <a:bodyPr/>
        <a:lstStyle/>
        <a:p>
          <a:r>
            <a:rPr lang="en-US"/>
            <a:t>99 %</a:t>
          </a:r>
        </a:p>
      </dgm:t>
    </dgm:pt>
    <dgm:pt modelId="{739D2843-91D1-2048-A1F9-81E3B1E220AE}" type="parTrans" cxnId="{7FAC9D25-4E6C-CD42-9670-18C13388475F}">
      <dgm:prSet/>
      <dgm:spPr/>
      <dgm:t>
        <a:bodyPr/>
        <a:lstStyle/>
        <a:p>
          <a:endParaRPr lang="en-US"/>
        </a:p>
      </dgm:t>
    </dgm:pt>
    <dgm:pt modelId="{68408589-BED9-3B41-97D9-C45C728D98B7}" type="sibTrans" cxnId="{7FAC9D25-4E6C-CD42-9670-18C13388475F}">
      <dgm:prSet/>
      <dgm:spPr/>
      <dgm:t>
        <a:bodyPr/>
        <a:lstStyle/>
        <a:p>
          <a:endParaRPr lang="en-US"/>
        </a:p>
      </dgm:t>
    </dgm:pt>
    <dgm:pt modelId="{0309652F-01CB-D94D-8B75-CB3D903CB953}">
      <dgm:prSet/>
      <dgm:spPr/>
      <dgm:t>
        <a:bodyPr/>
        <a:lstStyle/>
        <a:p>
          <a:r>
            <a:rPr lang="en-US"/>
            <a:t>Test Score:</a:t>
          </a:r>
        </a:p>
      </dgm:t>
    </dgm:pt>
    <dgm:pt modelId="{B3BCC073-D4ED-0F44-84F0-0A21785448AA}" type="parTrans" cxnId="{0C0EA124-8946-8B44-8A53-B2BA765CB3B4}">
      <dgm:prSet/>
      <dgm:spPr/>
      <dgm:t>
        <a:bodyPr/>
        <a:lstStyle/>
        <a:p>
          <a:endParaRPr lang="en-US"/>
        </a:p>
      </dgm:t>
    </dgm:pt>
    <dgm:pt modelId="{77A714B6-F55B-1945-90DD-C09FCE5C109A}" type="sibTrans" cxnId="{0C0EA124-8946-8B44-8A53-B2BA765CB3B4}">
      <dgm:prSet/>
      <dgm:spPr/>
      <dgm:t>
        <a:bodyPr/>
        <a:lstStyle/>
        <a:p>
          <a:endParaRPr lang="en-US"/>
        </a:p>
      </dgm:t>
    </dgm:pt>
    <dgm:pt modelId="{57CAD52E-F898-4A4E-B720-A441B2E776D7}">
      <dgm:prSet/>
      <dgm:spPr/>
      <dgm:t>
        <a:bodyPr/>
        <a:lstStyle/>
        <a:p>
          <a:r>
            <a:rPr lang="en-US"/>
            <a:t>58 %</a:t>
          </a:r>
        </a:p>
      </dgm:t>
    </dgm:pt>
    <dgm:pt modelId="{1762EDD7-2C23-BF48-AAFF-A98CFD33870A}" type="parTrans" cxnId="{3966EAE3-F344-CA40-B84C-D852F0FBD7E7}">
      <dgm:prSet/>
      <dgm:spPr/>
      <dgm:t>
        <a:bodyPr/>
        <a:lstStyle/>
        <a:p>
          <a:endParaRPr lang="en-US"/>
        </a:p>
      </dgm:t>
    </dgm:pt>
    <dgm:pt modelId="{71460CD7-A304-9041-980F-4ECDD69AD0DA}" type="sibTrans" cxnId="{3966EAE3-F344-CA40-B84C-D852F0FBD7E7}">
      <dgm:prSet/>
      <dgm:spPr/>
      <dgm:t>
        <a:bodyPr/>
        <a:lstStyle/>
        <a:p>
          <a:endParaRPr lang="en-US"/>
        </a:p>
      </dgm:t>
    </dgm:pt>
    <dgm:pt modelId="{7D5FDB93-C3D9-B34F-80DA-92416B2FE791}">
      <dgm:prSet/>
      <dgm:spPr/>
      <dgm:t>
        <a:bodyPr/>
        <a:lstStyle/>
        <a:p>
          <a:r>
            <a:rPr lang="en-US"/>
            <a:t>Variance:</a:t>
          </a:r>
        </a:p>
      </dgm:t>
    </dgm:pt>
    <dgm:pt modelId="{30FEECB2-F3C9-1943-B607-024017E71259}" type="parTrans" cxnId="{7E84C3A3-B47B-8A49-B4DA-3AAC52016EBB}">
      <dgm:prSet/>
      <dgm:spPr/>
      <dgm:t>
        <a:bodyPr/>
        <a:lstStyle/>
        <a:p>
          <a:endParaRPr lang="en-US"/>
        </a:p>
      </dgm:t>
    </dgm:pt>
    <dgm:pt modelId="{F2E0AB4B-BE1F-234F-9C63-003CF58B7C16}" type="sibTrans" cxnId="{7E84C3A3-B47B-8A49-B4DA-3AAC52016EBB}">
      <dgm:prSet/>
      <dgm:spPr/>
      <dgm:t>
        <a:bodyPr/>
        <a:lstStyle/>
        <a:p>
          <a:endParaRPr lang="en-US"/>
        </a:p>
      </dgm:t>
    </dgm:pt>
    <dgm:pt modelId="{C6521651-C654-694F-A4AB-D7469E9E62A8}">
      <dgm:prSet/>
      <dgm:spPr/>
      <dgm:t>
        <a:bodyPr/>
        <a:lstStyle/>
        <a:p>
          <a:r>
            <a:rPr lang="en-US"/>
            <a:t>41 %</a:t>
          </a:r>
        </a:p>
      </dgm:t>
    </dgm:pt>
    <dgm:pt modelId="{22E03A87-5323-BA41-AE8B-32BFE5D8B05F}" type="parTrans" cxnId="{0FEEC727-31F1-3447-8EDE-DFDC56728AD4}">
      <dgm:prSet/>
      <dgm:spPr/>
      <dgm:t>
        <a:bodyPr/>
        <a:lstStyle/>
        <a:p>
          <a:endParaRPr lang="en-US"/>
        </a:p>
      </dgm:t>
    </dgm:pt>
    <dgm:pt modelId="{B613767B-896A-0040-A813-6A50BF93AE1E}" type="sibTrans" cxnId="{0FEEC727-31F1-3447-8EDE-DFDC56728AD4}">
      <dgm:prSet/>
      <dgm:spPr/>
      <dgm:t>
        <a:bodyPr/>
        <a:lstStyle/>
        <a:p>
          <a:endParaRPr lang="en-US"/>
        </a:p>
      </dgm:t>
    </dgm:pt>
    <dgm:pt modelId="{C8679BEC-3D7D-E742-B18F-063C3902FF2B}" type="pres">
      <dgm:prSet presAssocID="{548E9CB9-93E1-9B44-B731-D515FA047E95}" presName="Name0" presStyleCnt="0">
        <dgm:presLayoutVars>
          <dgm:dir/>
          <dgm:animLvl val="lvl"/>
          <dgm:resizeHandles val="exact"/>
        </dgm:presLayoutVars>
      </dgm:prSet>
      <dgm:spPr/>
    </dgm:pt>
    <dgm:pt modelId="{D2BAF8BF-54C7-8949-8509-A77307B98D14}" type="pres">
      <dgm:prSet presAssocID="{A207155C-942F-B940-B93E-07609BAD799C}" presName="linNode" presStyleCnt="0"/>
      <dgm:spPr/>
    </dgm:pt>
    <dgm:pt modelId="{DCBB1FC6-D3E3-454E-8A08-24532CD28562}" type="pres">
      <dgm:prSet presAssocID="{A207155C-942F-B940-B93E-07609BAD799C}" presName="parentText" presStyleLbl="node1" presStyleIdx="0" presStyleCnt="3">
        <dgm:presLayoutVars>
          <dgm:chMax val="1"/>
          <dgm:bulletEnabled val="1"/>
        </dgm:presLayoutVars>
      </dgm:prSet>
      <dgm:spPr/>
    </dgm:pt>
    <dgm:pt modelId="{27122EA9-A921-AB45-AF9A-26C866756F8B}" type="pres">
      <dgm:prSet presAssocID="{A207155C-942F-B940-B93E-07609BAD799C}" presName="descendantText" presStyleLbl="alignAccFollowNode1" presStyleIdx="0" presStyleCnt="3">
        <dgm:presLayoutVars>
          <dgm:bulletEnabled val="1"/>
        </dgm:presLayoutVars>
      </dgm:prSet>
      <dgm:spPr/>
    </dgm:pt>
    <dgm:pt modelId="{5640F449-9EC0-6245-9E9B-413E75B61C7C}" type="pres">
      <dgm:prSet presAssocID="{BABD71D0-6901-EB43-B1A6-E12F82016B90}" presName="sp" presStyleCnt="0"/>
      <dgm:spPr/>
    </dgm:pt>
    <dgm:pt modelId="{1FBB18F7-2364-114E-A2A1-A96B88832B61}" type="pres">
      <dgm:prSet presAssocID="{0309652F-01CB-D94D-8B75-CB3D903CB953}" presName="linNode" presStyleCnt="0"/>
      <dgm:spPr/>
    </dgm:pt>
    <dgm:pt modelId="{8F1CD5B6-84EB-9A4B-8198-EA8209F908EA}" type="pres">
      <dgm:prSet presAssocID="{0309652F-01CB-D94D-8B75-CB3D903CB953}" presName="parentText" presStyleLbl="node1" presStyleIdx="1" presStyleCnt="3">
        <dgm:presLayoutVars>
          <dgm:chMax val="1"/>
          <dgm:bulletEnabled val="1"/>
        </dgm:presLayoutVars>
      </dgm:prSet>
      <dgm:spPr/>
    </dgm:pt>
    <dgm:pt modelId="{70A705B2-0400-7240-A268-51B130EB6012}" type="pres">
      <dgm:prSet presAssocID="{0309652F-01CB-D94D-8B75-CB3D903CB953}" presName="descendantText" presStyleLbl="alignAccFollowNode1" presStyleIdx="1" presStyleCnt="3">
        <dgm:presLayoutVars>
          <dgm:bulletEnabled val="1"/>
        </dgm:presLayoutVars>
      </dgm:prSet>
      <dgm:spPr/>
    </dgm:pt>
    <dgm:pt modelId="{6AE25CB3-8227-D04F-B2D7-8C069A843F03}" type="pres">
      <dgm:prSet presAssocID="{77A714B6-F55B-1945-90DD-C09FCE5C109A}" presName="sp" presStyleCnt="0"/>
      <dgm:spPr/>
    </dgm:pt>
    <dgm:pt modelId="{7D6EE90F-DDAA-A246-9537-72BF0681CC9C}" type="pres">
      <dgm:prSet presAssocID="{7D5FDB93-C3D9-B34F-80DA-92416B2FE791}" presName="linNode" presStyleCnt="0"/>
      <dgm:spPr/>
    </dgm:pt>
    <dgm:pt modelId="{D2B3D191-684F-FA4D-A5D2-DD907871283C}" type="pres">
      <dgm:prSet presAssocID="{7D5FDB93-C3D9-B34F-80DA-92416B2FE791}" presName="parentText" presStyleLbl="node1" presStyleIdx="2" presStyleCnt="3">
        <dgm:presLayoutVars>
          <dgm:chMax val="1"/>
          <dgm:bulletEnabled val="1"/>
        </dgm:presLayoutVars>
      </dgm:prSet>
      <dgm:spPr/>
    </dgm:pt>
    <dgm:pt modelId="{87823997-2CD7-C942-9420-831693CC8C2F}" type="pres">
      <dgm:prSet presAssocID="{7D5FDB93-C3D9-B34F-80DA-92416B2FE791}" presName="descendantText" presStyleLbl="alignAccFollowNode1" presStyleIdx="2" presStyleCnt="3">
        <dgm:presLayoutVars>
          <dgm:bulletEnabled val="1"/>
        </dgm:presLayoutVars>
      </dgm:prSet>
      <dgm:spPr/>
    </dgm:pt>
  </dgm:ptLst>
  <dgm:cxnLst>
    <dgm:cxn modelId="{0C0EA124-8946-8B44-8A53-B2BA765CB3B4}" srcId="{548E9CB9-93E1-9B44-B731-D515FA047E95}" destId="{0309652F-01CB-D94D-8B75-CB3D903CB953}" srcOrd="1" destOrd="0" parTransId="{B3BCC073-D4ED-0F44-84F0-0A21785448AA}" sibTransId="{77A714B6-F55B-1945-90DD-C09FCE5C109A}"/>
    <dgm:cxn modelId="{7FAC9D25-4E6C-CD42-9670-18C13388475F}" srcId="{A207155C-942F-B940-B93E-07609BAD799C}" destId="{F310D973-8A8C-2B47-AABB-F4C17BFE3C25}" srcOrd="0" destOrd="0" parTransId="{739D2843-91D1-2048-A1F9-81E3B1E220AE}" sibTransId="{68408589-BED9-3B41-97D9-C45C728D98B7}"/>
    <dgm:cxn modelId="{0FEEC727-31F1-3447-8EDE-DFDC56728AD4}" srcId="{7D5FDB93-C3D9-B34F-80DA-92416B2FE791}" destId="{C6521651-C654-694F-A4AB-D7469E9E62A8}" srcOrd="0" destOrd="0" parTransId="{22E03A87-5323-BA41-AE8B-32BFE5D8B05F}" sibTransId="{B613767B-896A-0040-A813-6A50BF93AE1E}"/>
    <dgm:cxn modelId="{D2786C4A-D952-9841-88EB-C22ED60EA507}" type="presOf" srcId="{7D5FDB93-C3D9-B34F-80DA-92416B2FE791}" destId="{D2B3D191-684F-FA4D-A5D2-DD907871283C}" srcOrd="0" destOrd="0" presId="urn:microsoft.com/office/officeart/2005/8/layout/vList5"/>
    <dgm:cxn modelId="{0EFB2984-975C-C845-8AD6-026989F626A2}" srcId="{548E9CB9-93E1-9B44-B731-D515FA047E95}" destId="{A207155C-942F-B940-B93E-07609BAD799C}" srcOrd="0" destOrd="0" parTransId="{33DFF44D-57B0-F146-83C3-2E6A1AFEF7F8}" sibTransId="{BABD71D0-6901-EB43-B1A6-E12F82016B90}"/>
    <dgm:cxn modelId="{17BB8497-C367-7444-BE0C-6DBFA3CF33FD}" type="presOf" srcId="{548E9CB9-93E1-9B44-B731-D515FA047E95}" destId="{C8679BEC-3D7D-E742-B18F-063C3902FF2B}" srcOrd="0" destOrd="0" presId="urn:microsoft.com/office/officeart/2005/8/layout/vList5"/>
    <dgm:cxn modelId="{7E84C3A3-B47B-8A49-B4DA-3AAC52016EBB}" srcId="{548E9CB9-93E1-9B44-B731-D515FA047E95}" destId="{7D5FDB93-C3D9-B34F-80DA-92416B2FE791}" srcOrd="2" destOrd="0" parTransId="{30FEECB2-F3C9-1943-B607-024017E71259}" sibTransId="{F2E0AB4B-BE1F-234F-9C63-003CF58B7C16}"/>
    <dgm:cxn modelId="{1FA25CCD-0CD8-8D42-BA88-4A7CD491B467}" type="presOf" srcId="{57CAD52E-F898-4A4E-B720-A441B2E776D7}" destId="{70A705B2-0400-7240-A268-51B130EB6012}" srcOrd="0" destOrd="0" presId="urn:microsoft.com/office/officeart/2005/8/layout/vList5"/>
    <dgm:cxn modelId="{697394D7-EB0D-9F4C-AF07-AD0E31712E9E}" type="presOf" srcId="{C6521651-C654-694F-A4AB-D7469E9E62A8}" destId="{87823997-2CD7-C942-9420-831693CC8C2F}" srcOrd="0" destOrd="0" presId="urn:microsoft.com/office/officeart/2005/8/layout/vList5"/>
    <dgm:cxn modelId="{73B58FDC-4D44-6540-BEA2-F499A9494F15}" type="presOf" srcId="{0309652F-01CB-D94D-8B75-CB3D903CB953}" destId="{8F1CD5B6-84EB-9A4B-8198-EA8209F908EA}" srcOrd="0" destOrd="0" presId="urn:microsoft.com/office/officeart/2005/8/layout/vList5"/>
    <dgm:cxn modelId="{3966EAE3-F344-CA40-B84C-D852F0FBD7E7}" srcId="{0309652F-01CB-D94D-8B75-CB3D903CB953}" destId="{57CAD52E-F898-4A4E-B720-A441B2E776D7}" srcOrd="0" destOrd="0" parTransId="{1762EDD7-2C23-BF48-AAFF-A98CFD33870A}" sibTransId="{71460CD7-A304-9041-980F-4ECDD69AD0DA}"/>
    <dgm:cxn modelId="{4D82CFEF-33D8-984A-ACB2-65C27D63C343}" type="presOf" srcId="{F310D973-8A8C-2B47-AABB-F4C17BFE3C25}" destId="{27122EA9-A921-AB45-AF9A-26C866756F8B}" srcOrd="0" destOrd="0" presId="urn:microsoft.com/office/officeart/2005/8/layout/vList5"/>
    <dgm:cxn modelId="{720C91F5-CC44-3D43-9B12-3AA8FCE54885}" type="presOf" srcId="{A207155C-942F-B940-B93E-07609BAD799C}" destId="{DCBB1FC6-D3E3-454E-8A08-24532CD28562}" srcOrd="0" destOrd="0" presId="urn:microsoft.com/office/officeart/2005/8/layout/vList5"/>
    <dgm:cxn modelId="{824973BA-EBA8-7041-B976-ED27DEE5E2E2}" type="presParOf" srcId="{C8679BEC-3D7D-E742-B18F-063C3902FF2B}" destId="{D2BAF8BF-54C7-8949-8509-A77307B98D14}" srcOrd="0" destOrd="0" presId="urn:microsoft.com/office/officeart/2005/8/layout/vList5"/>
    <dgm:cxn modelId="{53BF34C1-D1CE-914B-82E9-BD1919BCDEFC}" type="presParOf" srcId="{D2BAF8BF-54C7-8949-8509-A77307B98D14}" destId="{DCBB1FC6-D3E3-454E-8A08-24532CD28562}" srcOrd="0" destOrd="0" presId="urn:microsoft.com/office/officeart/2005/8/layout/vList5"/>
    <dgm:cxn modelId="{4AD84B3C-0077-5940-A217-5194CAB6F8C5}" type="presParOf" srcId="{D2BAF8BF-54C7-8949-8509-A77307B98D14}" destId="{27122EA9-A921-AB45-AF9A-26C866756F8B}" srcOrd="1" destOrd="0" presId="urn:microsoft.com/office/officeart/2005/8/layout/vList5"/>
    <dgm:cxn modelId="{29088ABF-6D09-A64A-88A0-9E078AC4BF27}" type="presParOf" srcId="{C8679BEC-3D7D-E742-B18F-063C3902FF2B}" destId="{5640F449-9EC0-6245-9E9B-413E75B61C7C}" srcOrd="1" destOrd="0" presId="urn:microsoft.com/office/officeart/2005/8/layout/vList5"/>
    <dgm:cxn modelId="{30221FA0-B840-FE44-B8BA-9F04023BC4B9}" type="presParOf" srcId="{C8679BEC-3D7D-E742-B18F-063C3902FF2B}" destId="{1FBB18F7-2364-114E-A2A1-A96B88832B61}" srcOrd="2" destOrd="0" presId="urn:microsoft.com/office/officeart/2005/8/layout/vList5"/>
    <dgm:cxn modelId="{34E3A6C6-95B8-7249-B03C-9F818BF0CC8F}" type="presParOf" srcId="{1FBB18F7-2364-114E-A2A1-A96B88832B61}" destId="{8F1CD5B6-84EB-9A4B-8198-EA8209F908EA}" srcOrd="0" destOrd="0" presId="urn:microsoft.com/office/officeart/2005/8/layout/vList5"/>
    <dgm:cxn modelId="{70B94CEF-5E0F-6B42-90F7-6842B42908B4}" type="presParOf" srcId="{1FBB18F7-2364-114E-A2A1-A96B88832B61}" destId="{70A705B2-0400-7240-A268-51B130EB6012}" srcOrd="1" destOrd="0" presId="urn:microsoft.com/office/officeart/2005/8/layout/vList5"/>
    <dgm:cxn modelId="{D7797672-FDEB-D44C-A7E3-C4ACAEB4EF41}" type="presParOf" srcId="{C8679BEC-3D7D-E742-B18F-063C3902FF2B}" destId="{6AE25CB3-8227-D04F-B2D7-8C069A843F03}" srcOrd="3" destOrd="0" presId="urn:microsoft.com/office/officeart/2005/8/layout/vList5"/>
    <dgm:cxn modelId="{83380DE0-2CAD-014B-890A-102C7D145777}" type="presParOf" srcId="{C8679BEC-3D7D-E742-B18F-063C3902FF2B}" destId="{7D6EE90F-DDAA-A246-9537-72BF0681CC9C}" srcOrd="4" destOrd="0" presId="urn:microsoft.com/office/officeart/2005/8/layout/vList5"/>
    <dgm:cxn modelId="{BEB60ED0-5375-E64B-A699-1B5352235CDA}" type="presParOf" srcId="{7D6EE90F-DDAA-A246-9537-72BF0681CC9C}" destId="{D2B3D191-684F-FA4D-A5D2-DD907871283C}" srcOrd="0" destOrd="0" presId="urn:microsoft.com/office/officeart/2005/8/layout/vList5"/>
    <dgm:cxn modelId="{EF037C07-42EB-0D44-8392-B1AC66698D00}" type="presParOf" srcId="{7D6EE90F-DDAA-A246-9537-72BF0681CC9C}" destId="{87823997-2CD7-C942-9420-831693CC8C2F}"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58D940-92A2-A644-AF5C-C717941E322B}"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FE9C25BB-A912-E340-AEAB-12A35DBD8C37}">
      <dgm:prSet/>
      <dgm:spPr/>
      <dgm:t>
        <a:bodyPr/>
        <a:lstStyle/>
        <a:p>
          <a:r>
            <a:rPr lang="en-US"/>
            <a:t>Train Score</a:t>
          </a:r>
        </a:p>
      </dgm:t>
    </dgm:pt>
    <dgm:pt modelId="{FCBDCCC1-5437-4D4D-A74A-59DF80AA9402}" type="parTrans" cxnId="{2D3219CE-D068-1E40-888C-DC66A829BAEC}">
      <dgm:prSet/>
      <dgm:spPr/>
      <dgm:t>
        <a:bodyPr/>
        <a:lstStyle/>
        <a:p>
          <a:endParaRPr lang="en-US"/>
        </a:p>
      </dgm:t>
    </dgm:pt>
    <dgm:pt modelId="{3A329C44-51C0-6A4B-A1C7-A7C7628BC39F}" type="sibTrans" cxnId="{2D3219CE-D068-1E40-888C-DC66A829BAEC}">
      <dgm:prSet/>
      <dgm:spPr/>
      <dgm:t>
        <a:bodyPr/>
        <a:lstStyle/>
        <a:p>
          <a:endParaRPr lang="en-US"/>
        </a:p>
      </dgm:t>
    </dgm:pt>
    <dgm:pt modelId="{B783A32C-B183-AC4D-B34A-67575609B713}">
      <dgm:prSet/>
      <dgm:spPr/>
      <dgm:t>
        <a:bodyPr/>
        <a:lstStyle/>
        <a:p>
          <a:r>
            <a:rPr lang="en-US"/>
            <a:t>91 % </a:t>
          </a:r>
        </a:p>
      </dgm:t>
    </dgm:pt>
    <dgm:pt modelId="{77199FCA-CBB5-8E4A-81AB-055C9583692A}" type="parTrans" cxnId="{2B21D5A4-3F37-B147-81B1-BE61C0EA1A84}">
      <dgm:prSet/>
      <dgm:spPr/>
      <dgm:t>
        <a:bodyPr/>
        <a:lstStyle/>
        <a:p>
          <a:endParaRPr lang="en-US"/>
        </a:p>
      </dgm:t>
    </dgm:pt>
    <dgm:pt modelId="{AD2D387D-6A3A-664F-A980-FFC210B260E8}" type="sibTrans" cxnId="{2B21D5A4-3F37-B147-81B1-BE61C0EA1A84}">
      <dgm:prSet/>
      <dgm:spPr/>
      <dgm:t>
        <a:bodyPr/>
        <a:lstStyle/>
        <a:p>
          <a:endParaRPr lang="en-US"/>
        </a:p>
      </dgm:t>
    </dgm:pt>
    <dgm:pt modelId="{A80555AB-F9C4-7447-9C07-D02387DEEA18}">
      <dgm:prSet/>
      <dgm:spPr/>
      <dgm:t>
        <a:bodyPr/>
        <a:lstStyle/>
        <a:p>
          <a:r>
            <a:rPr lang="en-US"/>
            <a:t>Test Score:</a:t>
          </a:r>
        </a:p>
      </dgm:t>
    </dgm:pt>
    <dgm:pt modelId="{A27FDD8F-5E9D-3146-AE90-334649640976}" type="parTrans" cxnId="{2EFB0F37-391A-7B4F-ABA5-2E48C1DF7655}">
      <dgm:prSet/>
      <dgm:spPr/>
      <dgm:t>
        <a:bodyPr/>
        <a:lstStyle/>
        <a:p>
          <a:endParaRPr lang="en-US"/>
        </a:p>
      </dgm:t>
    </dgm:pt>
    <dgm:pt modelId="{741D5BA8-E669-D349-8A80-01A7F0FB6289}" type="sibTrans" cxnId="{2EFB0F37-391A-7B4F-ABA5-2E48C1DF7655}">
      <dgm:prSet/>
      <dgm:spPr/>
      <dgm:t>
        <a:bodyPr/>
        <a:lstStyle/>
        <a:p>
          <a:endParaRPr lang="en-US"/>
        </a:p>
      </dgm:t>
    </dgm:pt>
    <dgm:pt modelId="{6FD05C68-0B88-C748-B3C9-8B58796D3EA7}">
      <dgm:prSet/>
      <dgm:spPr/>
      <dgm:t>
        <a:bodyPr/>
        <a:lstStyle/>
        <a:p>
          <a:r>
            <a:rPr lang="en-US"/>
            <a:t>87 %</a:t>
          </a:r>
        </a:p>
      </dgm:t>
    </dgm:pt>
    <dgm:pt modelId="{7F64D686-8DEC-CB47-A305-C469682E5970}" type="parTrans" cxnId="{AC2E4185-2C58-2840-8661-469D6FBC50D2}">
      <dgm:prSet/>
      <dgm:spPr/>
      <dgm:t>
        <a:bodyPr/>
        <a:lstStyle/>
        <a:p>
          <a:endParaRPr lang="en-US"/>
        </a:p>
      </dgm:t>
    </dgm:pt>
    <dgm:pt modelId="{6CC7685E-53E6-2C4A-A31D-C6697AC2A25D}" type="sibTrans" cxnId="{AC2E4185-2C58-2840-8661-469D6FBC50D2}">
      <dgm:prSet/>
      <dgm:spPr/>
      <dgm:t>
        <a:bodyPr/>
        <a:lstStyle/>
        <a:p>
          <a:endParaRPr lang="en-US"/>
        </a:p>
      </dgm:t>
    </dgm:pt>
    <dgm:pt modelId="{07064438-A11A-324C-9323-9EB7E355E329}">
      <dgm:prSet/>
      <dgm:spPr/>
      <dgm:t>
        <a:bodyPr/>
        <a:lstStyle/>
        <a:p>
          <a:r>
            <a:rPr lang="en-US"/>
            <a:t>Variance:</a:t>
          </a:r>
        </a:p>
      </dgm:t>
    </dgm:pt>
    <dgm:pt modelId="{C9AFC101-1FE4-8F43-9810-B2B4795AD966}" type="parTrans" cxnId="{063C9A39-2C2C-174F-8916-539FCCE5DD64}">
      <dgm:prSet/>
      <dgm:spPr/>
      <dgm:t>
        <a:bodyPr/>
        <a:lstStyle/>
        <a:p>
          <a:endParaRPr lang="en-US"/>
        </a:p>
      </dgm:t>
    </dgm:pt>
    <dgm:pt modelId="{CE1266B9-DF81-DA41-8D03-3B798AA72A92}" type="sibTrans" cxnId="{063C9A39-2C2C-174F-8916-539FCCE5DD64}">
      <dgm:prSet/>
      <dgm:spPr/>
      <dgm:t>
        <a:bodyPr/>
        <a:lstStyle/>
        <a:p>
          <a:endParaRPr lang="en-US"/>
        </a:p>
      </dgm:t>
    </dgm:pt>
    <dgm:pt modelId="{224A63E6-7EA9-CE41-8EEC-7475ECD7CC23}">
      <dgm:prSet/>
      <dgm:spPr/>
      <dgm:t>
        <a:bodyPr/>
        <a:lstStyle/>
        <a:p>
          <a:r>
            <a:rPr lang="en-US"/>
            <a:t>4 %</a:t>
          </a:r>
        </a:p>
      </dgm:t>
    </dgm:pt>
    <dgm:pt modelId="{1615D138-37E9-5E4C-9F1C-4D1AF57F9B2E}" type="parTrans" cxnId="{868B8F66-C1E4-BA4D-A49B-BFD4007A791F}">
      <dgm:prSet/>
      <dgm:spPr/>
      <dgm:t>
        <a:bodyPr/>
        <a:lstStyle/>
        <a:p>
          <a:endParaRPr lang="en-US"/>
        </a:p>
      </dgm:t>
    </dgm:pt>
    <dgm:pt modelId="{57D6FCD8-D254-5342-AAAD-D1C1C737C428}" type="sibTrans" cxnId="{868B8F66-C1E4-BA4D-A49B-BFD4007A791F}">
      <dgm:prSet/>
      <dgm:spPr/>
      <dgm:t>
        <a:bodyPr/>
        <a:lstStyle/>
        <a:p>
          <a:endParaRPr lang="en-US"/>
        </a:p>
      </dgm:t>
    </dgm:pt>
    <dgm:pt modelId="{3D12C204-722E-3348-9E5C-3F8C8DF76E34}" type="pres">
      <dgm:prSet presAssocID="{B558D940-92A2-A644-AF5C-C717941E322B}" presName="Name0" presStyleCnt="0">
        <dgm:presLayoutVars>
          <dgm:dir/>
          <dgm:animLvl val="lvl"/>
          <dgm:resizeHandles val="exact"/>
        </dgm:presLayoutVars>
      </dgm:prSet>
      <dgm:spPr/>
    </dgm:pt>
    <dgm:pt modelId="{841E47BB-430F-CA47-B5B2-E27232B88D8D}" type="pres">
      <dgm:prSet presAssocID="{FE9C25BB-A912-E340-AEAB-12A35DBD8C37}" presName="linNode" presStyleCnt="0"/>
      <dgm:spPr/>
    </dgm:pt>
    <dgm:pt modelId="{68C8F830-54F6-E647-8186-84FBE2046DF3}" type="pres">
      <dgm:prSet presAssocID="{FE9C25BB-A912-E340-AEAB-12A35DBD8C37}" presName="parentText" presStyleLbl="node1" presStyleIdx="0" presStyleCnt="3">
        <dgm:presLayoutVars>
          <dgm:chMax val="1"/>
          <dgm:bulletEnabled val="1"/>
        </dgm:presLayoutVars>
      </dgm:prSet>
      <dgm:spPr/>
    </dgm:pt>
    <dgm:pt modelId="{D878A56A-DB81-4A43-8DD8-C9AB5784189D}" type="pres">
      <dgm:prSet presAssocID="{FE9C25BB-A912-E340-AEAB-12A35DBD8C37}" presName="descendantText" presStyleLbl="alignAccFollowNode1" presStyleIdx="0" presStyleCnt="3">
        <dgm:presLayoutVars>
          <dgm:bulletEnabled val="1"/>
        </dgm:presLayoutVars>
      </dgm:prSet>
      <dgm:spPr/>
    </dgm:pt>
    <dgm:pt modelId="{8B3024AB-8E1F-104F-B6E1-541DA73D621F}" type="pres">
      <dgm:prSet presAssocID="{3A329C44-51C0-6A4B-A1C7-A7C7628BC39F}" presName="sp" presStyleCnt="0"/>
      <dgm:spPr/>
    </dgm:pt>
    <dgm:pt modelId="{44697BED-CFF3-2447-8811-042F88F1376F}" type="pres">
      <dgm:prSet presAssocID="{A80555AB-F9C4-7447-9C07-D02387DEEA18}" presName="linNode" presStyleCnt="0"/>
      <dgm:spPr/>
    </dgm:pt>
    <dgm:pt modelId="{D5FA951D-DDEC-F240-8E58-E607B527EA58}" type="pres">
      <dgm:prSet presAssocID="{A80555AB-F9C4-7447-9C07-D02387DEEA18}" presName="parentText" presStyleLbl="node1" presStyleIdx="1" presStyleCnt="3">
        <dgm:presLayoutVars>
          <dgm:chMax val="1"/>
          <dgm:bulletEnabled val="1"/>
        </dgm:presLayoutVars>
      </dgm:prSet>
      <dgm:spPr/>
    </dgm:pt>
    <dgm:pt modelId="{85D10349-123F-1946-92C8-91BE1D33D4DD}" type="pres">
      <dgm:prSet presAssocID="{A80555AB-F9C4-7447-9C07-D02387DEEA18}" presName="descendantText" presStyleLbl="alignAccFollowNode1" presStyleIdx="1" presStyleCnt="3">
        <dgm:presLayoutVars>
          <dgm:bulletEnabled val="1"/>
        </dgm:presLayoutVars>
      </dgm:prSet>
      <dgm:spPr/>
    </dgm:pt>
    <dgm:pt modelId="{9EE54552-FF20-E34F-8C23-3D8B9967020F}" type="pres">
      <dgm:prSet presAssocID="{741D5BA8-E669-D349-8A80-01A7F0FB6289}" presName="sp" presStyleCnt="0"/>
      <dgm:spPr/>
    </dgm:pt>
    <dgm:pt modelId="{6B9255AD-35B6-944C-9F40-73E12C8E680E}" type="pres">
      <dgm:prSet presAssocID="{07064438-A11A-324C-9323-9EB7E355E329}" presName="linNode" presStyleCnt="0"/>
      <dgm:spPr/>
    </dgm:pt>
    <dgm:pt modelId="{BEB21268-517D-9147-A3ED-D3E5A21B91FD}" type="pres">
      <dgm:prSet presAssocID="{07064438-A11A-324C-9323-9EB7E355E329}" presName="parentText" presStyleLbl="node1" presStyleIdx="2" presStyleCnt="3">
        <dgm:presLayoutVars>
          <dgm:chMax val="1"/>
          <dgm:bulletEnabled val="1"/>
        </dgm:presLayoutVars>
      </dgm:prSet>
      <dgm:spPr/>
    </dgm:pt>
    <dgm:pt modelId="{6C2B032C-7AD7-4F4A-91B8-B0EAFB434CEA}" type="pres">
      <dgm:prSet presAssocID="{07064438-A11A-324C-9323-9EB7E355E329}" presName="descendantText" presStyleLbl="alignAccFollowNode1" presStyleIdx="2" presStyleCnt="3">
        <dgm:presLayoutVars>
          <dgm:bulletEnabled val="1"/>
        </dgm:presLayoutVars>
      </dgm:prSet>
      <dgm:spPr/>
    </dgm:pt>
  </dgm:ptLst>
  <dgm:cxnLst>
    <dgm:cxn modelId="{F8BF5207-084E-CB4B-8C88-953B7AC0ADDB}" type="presOf" srcId="{B558D940-92A2-A644-AF5C-C717941E322B}" destId="{3D12C204-722E-3348-9E5C-3F8C8DF76E34}" srcOrd="0" destOrd="0" presId="urn:microsoft.com/office/officeart/2005/8/layout/vList5"/>
    <dgm:cxn modelId="{37571209-DF9E-9D4B-8E20-924DE9C7AB4F}" type="presOf" srcId="{224A63E6-7EA9-CE41-8EEC-7475ECD7CC23}" destId="{6C2B032C-7AD7-4F4A-91B8-B0EAFB434CEA}" srcOrd="0" destOrd="0" presId="urn:microsoft.com/office/officeart/2005/8/layout/vList5"/>
    <dgm:cxn modelId="{2EFB0F37-391A-7B4F-ABA5-2E48C1DF7655}" srcId="{B558D940-92A2-A644-AF5C-C717941E322B}" destId="{A80555AB-F9C4-7447-9C07-D02387DEEA18}" srcOrd="1" destOrd="0" parTransId="{A27FDD8F-5E9D-3146-AE90-334649640976}" sibTransId="{741D5BA8-E669-D349-8A80-01A7F0FB6289}"/>
    <dgm:cxn modelId="{063C9A39-2C2C-174F-8916-539FCCE5DD64}" srcId="{B558D940-92A2-A644-AF5C-C717941E322B}" destId="{07064438-A11A-324C-9323-9EB7E355E329}" srcOrd="2" destOrd="0" parTransId="{C9AFC101-1FE4-8F43-9810-B2B4795AD966}" sibTransId="{CE1266B9-DF81-DA41-8D03-3B798AA72A92}"/>
    <dgm:cxn modelId="{868B8F66-C1E4-BA4D-A49B-BFD4007A791F}" srcId="{07064438-A11A-324C-9323-9EB7E355E329}" destId="{224A63E6-7EA9-CE41-8EEC-7475ECD7CC23}" srcOrd="0" destOrd="0" parTransId="{1615D138-37E9-5E4C-9F1C-4D1AF57F9B2E}" sibTransId="{57D6FCD8-D254-5342-AAAD-D1C1C737C428}"/>
    <dgm:cxn modelId="{AC2E4185-2C58-2840-8661-469D6FBC50D2}" srcId="{A80555AB-F9C4-7447-9C07-D02387DEEA18}" destId="{6FD05C68-0B88-C748-B3C9-8B58796D3EA7}" srcOrd="0" destOrd="0" parTransId="{7F64D686-8DEC-CB47-A305-C469682E5970}" sibTransId="{6CC7685E-53E6-2C4A-A31D-C6697AC2A25D}"/>
    <dgm:cxn modelId="{886A1996-D680-F642-B55E-A6C92CCA0333}" type="presOf" srcId="{B783A32C-B183-AC4D-B34A-67575609B713}" destId="{D878A56A-DB81-4A43-8DD8-C9AB5784189D}" srcOrd="0" destOrd="0" presId="urn:microsoft.com/office/officeart/2005/8/layout/vList5"/>
    <dgm:cxn modelId="{2B21D5A4-3F37-B147-81B1-BE61C0EA1A84}" srcId="{FE9C25BB-A912-E340-AEAB-12A35DBD8C37}" destId="{B783A32C-B183-AC4D-B34A-67575609B713}" srcOrd="0" destOrd="0" parTransId="{77199FCA-CBB5-8E4A-81AB-055C9583692A}" sibTransId="{AD2D387D-6A3A-664F-A980-FFC210B260E8}"/>
    <dgm:cxn modelId="{8DC5F1AE-94CF-9E4B-9A25-504F01A1E7B8}" type="presOf" srcId="{FE9C25BB-A912-E340-AEAB-12A35DBD8C37}" destId="{68C8F830-54F6-E647-8186-84FBE2046DF3}" srcOrd="0" destOrd="0" presId="urn:microsoft.com/office/officeart/2005/8/layout/vList5"/>
    <dgm:cxn modelId="{30DD12BA-9A7E-834B-AFAA-4480B40DEBCC}" type="presOf" srcId="{07064438-A11A-324C-9323-9EB7E355E329}" destId="{BEB21268-517D-9147-A3ED-D3E5A21B91FD}" srcOrd="0" destOrd="0" presId="urn:microsoft.com/office/officeart/2005/8/layout/vList5"/>
    <dgm:cxn modelId="{559840C5-EB4F-6243-82CC-37C37065F459}" type="presOf" srcId="{6FD05C68-0B88-C748-B3C9-8B58796D3EA7}" destId="{85D10349-123F-1946-92C8-91BE1D33D4DD}" srcOrd="0" destOrd="0" presId="urn:microsoft.com/office/officeart/2005/8/layout/vList5"/>
    <dgm:cxn modelId="{2D3219CE-D068-1E40-888C-DC66A829BAEC}" srcId="{B558D940-92A2-A644-AF5C-C717941E322B}" destId="{FE9C25BB-A912-E340-AEAB-12A35DBD8C37}" srcOrd="0" destOrd="0" parTransId="{FCBDCCC1-5437-4D4D-A74A-59DF80AA9402}" sibTransId="{3A329C44-51C0-6A4B-A1C7-A7C7628BC39F}"/>
    <dgm:cxn modelId="{4618A4FF-FC22-6A42-A61F-5B68A98288BA}" type="presOf" srcId="{A80555AB-F9C4-7447-9C07-D02387DEEA18}" destId="{D5FA951D-DDEC-F240-8E58-E607B527EA58}" srcOrd="0" destOrd="0" presId="urn:microsoft.com/office/officeart/2005/8/layout/vList5"/>
    <dgm:cxn modelId="{45F8119C-6115-254F-8B3A-238FA3EFE478}" type="presParOf" srcId="{3D12C204-722E-3348-9E5C-3F8C8DF76E34}" destId="{841E47BB-430F-CA47-B5B2-E27232B88D8D}" srcOrd="0" destOrd="0" presId="urn:microsoft.com/office/officeart/2005/8/layout/vList5"/>
    <dgm:cxn modelId="{5B56ED98-CF2D-EB4C-9385-195ED75E8503}" type="presParOf" srcId="{841E47BB-430F-CA47-B5B2-E27232B88D8D}" destId="{68C8F830-54F6-E647-8186-84FBE2046DF3}" srcOrd="0" destOrd="0" presId="urn:microsoft.com/office/officeart/2005/8/layout/vList5"/>
    <dgm:cxn modelId="{BB28BB34-17E5-FF4E-A269-5F6CBC28F3EC}" type="presParOf" srcId="{841E47BB-430F-CA47-B5B2-E27232B88D8D}" destId="{D878A56A-DB81-4A43-8DD8-C9AB5784189D}" srcOrd="1" destOrd="0" presId="urn:microsoft.com/office/officeart/2005/8/layout/vList5"/>
    <dgm:cxn modelId="{63C2B824-94FC-7D44-88DC-AC354B6A5F86}" type="presParOf" srcId="{3D12C204-722E-3348-9E5C-3F8C8DF76E34}" destId="{8B3024AB-8E1F-104F-B6E1-541DA73D621F}" srcOrd="1" destOrd="0" presId="urn:microsoft.com/office/officeart/2005/8/layout/vList5"/>
    <dgm:cxn modelId="{222A6EB7-3C2C-7942-9151-2882A479437F}" type="presParOf" srcId="{3D12C204-722E-3348-9E5C-3F8C8DF76E34}" destId="{44697BED-CFF3-2447-8811-042F88F1376F}" srcOrd="2" destOrd="0" presId="urn:microsoft.com/office/officeart/2005/8/layout/vList5"/>
    <dgm:cxn modelId="{ED530986-9963-5041-90C3-899B52B2245B}" type="presParOf" srcId="{44697BED-CFF3-2447-8811-042F88F1376F}" destId="{D5FA951D-DDEC-F240-8E58-E607B527EA58}" srcOrd="0" destOrd="0" presId="urn:microsoft.com/office/officeart/2005/8/layout/vList5"/>
    <dgm:cxn modelId="{C9140D6B-1397-0B4B-88A2-93BE3987D3F6}" type="presParOf" srcId="{44697BED-CFF3-2447-8811-042F88F1376F}" destId="{85D10349-123F-1946-92C8-91BE1D33D4DD}" srcOrd="1" destOrd="0" presId="urn:microsoft.com/office/officeart/2005/8/layout/vList5"/>
    <dgm:cxn modelId="{A8CC33F7-0393-5B40-91C6-FB056FA4B9EA}" type="presParOf" srcId="{3D12C204-722E-3348-9E5C-3F8C8DF76E34}" destId="{9EE54552-FF20-E34F-8C23-3D8B9967020F}" srcOrd="3" destOrd="0" presId="urn:microsoft.com/office/officeart/2005/8/layout/vList5"/>
    <dgm:cxn modelId="{C2DCB0C1-A037-1743-BE9D-0D4BD931EB0C}" type="presParOf" srcId="{3D12C204-722E-3348-9E5C-3F8C8DF76E34}" destId="{6B9255AD-35B6-944C-9F40-73E12C8E680E}" srcOrd="4" destOrd="0" presId="urn:microsoft.com/office/officeart/2005/8/layout/vList5"/>
    <dgm:cxn modelId="{BBB36906-BF4C-2741-8CD5-EC081FC18219}" type="presParOf" srcId="{6B9255AD-35B6-944C-9F40-73E12C8E680E}" destId="{BEB21268-517D-9147-A3ED-D3E5A21B91FD}" srcOrd="0" destOrd="0" presId="urn:microsoft.com/office/officeart/2005/8/layout/vList5"/>
    <dgm:cxn modelId="{4CC74C2F-7B22-D94F-A5ED-374BD5E60664}" type="presParOf" srcId="{6B9255AD-35B6-944C-9F40-73E12C8E680E}" destId="{6C2B032C-7AD7-4F4A-91B8-B0EAFB434CE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D67475A-3F64-8344-AC53-A5D92E356E4C}"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16AADC2E-DB52-E14D-B38A-EAA4EF6716D9}">
      <dgm:prSet/>
      <dgm:spPr/>
      <dgm:t>
        <a:bodyPr/>
        <a:lstStyle/>
        <a:p>
          <a:r>
            <a:rPr lang="en-US"/>
            <a:t>Train Score: </a:t>
          </a:r>
        </a:p>
      </dgm:t>
    </dgm:pt>
    <dgm:pt modelId="{7955D14C-AB1E-BF40-AED9-2388F00B8C64}" type="parTrans" cxnId="{7F31B221-768B-AF4F-AD85-829B389C44B3}">
      <dgm:prSet/>
      <dgm:spPr/>
      <dgm:t>
        <a:bodyPr/>
        <a:lstStyle/>
        <a:p>
          <a:endParaRPr lang="en-US"/>
        </a:p>
      </dgm:t>
    </dgm:pt>
    <dgm:pt modelId="{141DCC3A-C8C0-6B41-8FBB-F169C3E3F0B3}" type="sibTrans" cxnId="{7F31B221-768B-AF4F-AD85-829B389C44B3}">
      <dgm:prSet/>
      <dgm:spPr/>
      <dgm:t>
        <a:bodyPr/>
        <a:lstStyle/>
        <a:p>
          <a:endParaRPr lang="en-US"/>
        </a:p>
      </dgm:t>
    </dgm:pt>
    <dgm:pt modelId="{3248E936-97BF-4042-B04F-928D60AD060C}">
      <dgm:prSet/>
      <dgm:spPr/>
      <dgm:t>
        <a:bodyPr/>
        <a:lstStyle/>
        <a:p>
          <a:r>
            <a:rPr lang="en-US"/>
            <a:t>91 %</a:t>
          </a:r>
        </a:p>
      </dgm:t>
    </dgm:pt>
    <dgm:pt modelId="{BD31516F-58C1-854B-90A1-C5D4A0F01BF6}" type="parTrans" cxnId="{2908827B-F4FE-984E-8086-C593D4F0CDD5}">
      <dgm:prSet/>
      <dgm:spPr/>
      <dgm:t>
        <a:bodyPr/>
        <a:lstStyle/>
        <a:p>
          <a:endParaRPr lang="en-US"/>
        </a:p>
      </dgm:t>
    </dgm:pt>
    <dgm:pt modelId="{C4B62578-6B88-0B42-BA1E-7F75BA5AABDD}" type="sibTrans" cxnId="{2908827B-F4FE-984E-8086-C593D4F0CDD5}">
      <dgm:prSet/>
      <dgm:spPr/>
      <dgm:t>
        <a:bodyPr/>
        <a:lstStyle/>
        <a:p>
          <a:endParaRPr lang="en-US"/>
        </a:p>
      </dgm:t>
    </dgm:pt>
    <dgm:pt modelId="{9BE1D187-8DAF-0249-BC23-F235896D0664}">
      <dgm:prSet/>
      <dgm:spPr/>
      <dgm:t>
        <a:bodyPr/>
        <a:lstStyle/>
        <a:p>
          <a:r>
            <a:rPr lang="en-US"/>
            <a:t>Test Score:</a:t>
          </a:r>
        </a:p>
      </dgm:t>
    </dgm:pt>
    <dgm:pt modelId="{5A00CF47-D877-F24B-B90A-DD91768A6726}" type="parTrans" cxnId="{C58CC057-7A87-3543-8EEC-0D5D2F2F1058}">
      <dgm:prSet/>
      <dgm:spPr/>
      <dgm:t>
        <a:bodyPr/>
        <a:lstStyle/>
        <a:p>
          <a:endParaRPr lang="en-US"/>
        </a:p>
      </dgm:t>
    </dgm:pt>
    <dgm:pt modelId="{49EE47EC-4BBA-A149-ABE1-2D1A362BF13E}" type="sibTrans" cxnId="{C58CC057-7A87-3543-8EEC-0D5D2F2F1058}">
      <dgm:prSet/>
      <dgm:spPr/>
      <dgm:t>
        <a:bodyPr/>
        <a:lstStyle/>
        <a:p>
          <a:endParaRPr lang="en-US"/>
        </a:p>
      </dgm:t>
    </dgm:pt>
    <dgm:pt modelId="{1BA86913-833B-6E45-9514-4D7A42E29FFE}">
      <dgm:prSet/>
      <dgm:spPr/>
      <dgm:t>
        <a:bodyPr/>
        <a:lstStyle/>
        <a:p>
          <a:r>
            <a:rPr lang="en-US"/>
            <a:t>87 %</a:t>
          </a:r>
        </a:p>
      </dgm:t>
    </dgm:pt>
    <dgm:pt modelId="{F1040E57-CDFE-9543-B334-782A02F31244}" type="parTrans" cxnId="{71357B2A-587B-8B43-8B4F-9AF734ABCE86}">
      <dgm:prSet/>
      <dgm:spPr/>
      <dgm:t>
        <a:bodyPr/>
        <a:lstStyle/>
        <a:p>
          <a:endParaRPr lang="en-US"/>
        </a:p>
      </dgm:t>
    </dgm:pt>
    <dgm:pt modelId="{389ED8E5-87A1-3C46-B074-6B0F1D20E844}" type="sibTrans" cxnId="{71357B2A-587B-8B43-8B4F-9AF734ABCE86}">
      <dgm:prSet/>
      <dgm:spPr/>
      <dgm:t>
        <a:bodyPr/>
        <a:lstStyle/>
        <a:p>
          <a:endParaRPr lang="en-US"/>
        </a:p>
      </dgm:t>
    </dgm:pt>
    <dgm:pt modelId="{DD9F844F-2BA0-D84E-A9B5-67EDF4FF4295}">
      <dgm:prSet/>
      <dgm:spPr/>
      <dgm:t>
        <a:bodyPr/>
        <a:lstStyle/>
        <a:p>
          <a:r>
            <a:rPr lang="en-US"/>
            <a:t>Variance:</a:t>
          </a:r>
        </a:p>
      </dgm:t>
    </dgm:pt>
    <dgm:pt modelId="{E993BF44-7621-204A-9CFC-8A4A78CAAA88}" type="parTrans" cxnId="{4F05B5F2-FCB2-C042-95D6-B48CD2EF66EE}">
      <dgm:prSet/>
      <dgm:spPr/>
      <dgm:t>
        <a:bodyPr/>
        <a:lstStyle/>
        <a:p>
          <a:endParaRPr lang="en-US"/>
        </a:p>
      </dgm:t>
    </dgm:pt>
    <dgm:pt modelId="{9E22697E-2C03-1D49-9AD3-A3EDD1E53754}" type="sibTrans" cxnId="{4F05B5F2-FCB2-C042-95D6-B48CD2EF66EE}">
      <dgm:prSet/>
      <dgm:spPr/>
      <dgm:t>
        <a:bodyPr/>
        <a:lstStyle/>
        <a:p>
          <a:endParaRPr lang="en-US"/>
        </a:p>
      </dgm:t>
    </dgm:pt>
    <dgm:pt modelId="{2F1CAA3B-5A17-C145-9C74-3519F86F4AF9}">
      <dgm:prSet/>
      <dgm:spPr/>
      <dgm:t>
        <a:bodyPr/>
        <a:lstStyle/>
        <a:p>
          <a:r>
            <a:rPr lang="en-US"/>
            <a:t>4 %</a:t>
          </a:r>
        </a:p>
      </dgm:t>
    </dgm:pt>
    <dgm:pt modelId="{F3FAFA54-92F6-E843-AFB3-28AC29AA7F98}" type="parTrans" cxnId="{1653B526-D195-514E-A9E7-66BED28108A5}">
      <dgm:prSet/>
      <dgm:spPr/>
      <dgm:t>
        <a:bodyPr/>
        <a:lstStyle/>
        <a:p>
          <a:endParaRPr lang="en-US"/>
        </a:p>
      </dgm:t>
    </dgm:pt>
    <dgm:pt modelId="{96E5BC56-684E-2949-827A-DA5DCCC8F26C}" type="sibTrans" cxnId="{1653B526-D195-514E-A9E7-66BED28108A5}">
      <dgm:prSet/>
      <dgm:spPr/>
      <dgm:t>
        <a:bodyPr/>
        <a:lstStyle/>
        <a:p>
          <a:endParaRPr lang="en-US"/>
        </a:p>
      </dgm:t>
    </dgm:pt>
    <dgm:pt modelId="{8C90C411-2042-5B4D-B54D-5427EFB5C7FB}" type="pres">
      <dgm:prSet presAssocID="{1D67475A-3F64-8344-AC53-A5D92E356E4C}" presName="Name0" presStyleCnt="0">
        <dgm:presLayoutVars>
          <dgm:dir/>
          <dgm:animLvl val="lvl"/>
          <dgm:resizeHandles val="exact"/>
        </dgm:presLayoutVars>
      </dgm:prSet>
      <dgm:spPr/>
    </dgm:pt>
    <dgm:pt modelId="{6820613A-D5E2-A842-9056-94E41002A709}" type="pres">
      <dgm:prSet presAssocID="{16AADC2E-DB52-E14D-B38A-EAA4EF6716D9}" presName="linNode" presStyleCnt="0"/>
      <dgm:spPr/>
    </dgm:pt>
    <dgm:pt modelId="{033FAF68-456A-6E48-B7FA-853579A1DD3B}" type="pres">
      <dgm:prSet presAssocID="{16AADC2E-DB52-E14D-B38A-EAA4EF6716D9}" presName="parentText" presStyleLbl="node1" presStyleIdx="0" presStyleCnt="3">
        <dgm:presLayoutVars>
          <dgm:chMax val="1"/>
          <dgm:bulletEnabled val="1"/>
        </dgm:presLayoutVars>
      </dgm:prSet>
      <dgm:spPr/>
    </dgm:pt>
    <dgm:pt modelId="{E9B88689-5783-CE4D-AA30-681BF904981E}" type="pres">
      <dgm:prSet presAssocID="{16AADC2E-DB52-E14D-B38A-EAA4EF6716D9}" presName="descendantText" presStyleLbl="alignAccFollowNode1" presStyleIdx="0" presStyleCnt="3">
        <dgm:presLayoutVars>
          <dgm:bulletEnabled val="1"/>
        </dgm:presLayoutVars>
      </dgm:prSet>
      <dgm:spPr/>
    </dgm:pt>
    <dgm:pt modelId="{A204B44E-ECC1-0E44-89E0-3B10CE3D5849}" type="pres">
      <dgm:prSet presAssocID="{141DCC3A-C8C0-6B41-8FBB-F169C3E3F0B3}" presName="sp" presStyleCnt="0"/>
      <dgm:spPr/>
    </dgm:pt>
    <dgm:pt modelId="{5718EEC0-BA05-C849-91C0-C0A51D24796B}" type="pres">
      <dgm:prSet presAssocID="{9BE1D187-8DAF-0249-BC23-F235896D0664}" presName="linNode" presStyleCnt="0"/>
      <dgm:spPr/>
    </dgm:pt>
    <dgm:pt modelId="{B390F8C6-DD46-384C-B90E-93144827DA18}" type="pres">
      <dgm:prSet presAssocID="{9BE1D187-8DAF-0249-BC23-F235896D0664}" presName="parentText" presStyleLbl="node1" presStyleIdx="1" presStyleCnt="3">
        <dgm:presLayoutVars>
          <dgm:chMax val="1"/>
          <dgm:bulletEnabled val="1"/>
        </dgm:presLayoutVars>
      </dgm:prSet>
      <dgm:spPr/>
    </dgm:pt>
    <dgm:pt modelId="{20460566-707A-C849-840E-1142A5D28713}" type="pres">
      <dgm:prSet presAssocID="{9BE1D187-8DAF-0249-BC23-F235896D0664}" presName="descendantText" presStyleLbl="alignAccFollowNode1" presStyleIdx="1" presStyleCnt="3">
        <dgm:presLayoutVars>
          <dgm:bulletEnabled val="1"/>
        </dgm:presLayoutVars>
      </dgm:prSet>
      <dgm:spPr/>
    </dgm:pt>
    <dgm:pt modelId="{BB21426D-AC2E-6A4A-8C51-366ADA0B46A4}" type="pres">
      <dgm:prSet presAssocID="{49EE47EC-4BBA-A149-ABE1-2D1A362BF13E}" presName="sp" presStyleCnt="0"/>
      <dgm:spPr/>
    </dgm:pt>
    <dgm:pt modelId="{5C8A5C23-6512-254F-B6A6-CB6DB843EA3A}" type="pres">
      <dgm:prSet presAssocID="{DD9F844F-2BA0-D84E-A9B5-67EDF4FF4295}" presName="linNode" presStyleCnt="0"/>
      <dgm:spPr/>
    </dgm:pt>
    <dgm:pt modelId="{1796A797-5D21-EC4D-97A8-D3E0DF803E21}" type="pres">
      <dgm:prSet presAssocID="{DD9F844F-2BA0-D84E-A9B5-67EDF4FF4295}" presName="parentText" presStyleLbl="node1" presStyleIdx="2" presStyleCnt="3">
        <dgm:presLayoutVars>
          <dgm:chMax val="1"/>
          <dgm:bulletEnabled val="1"/>
        </dgm:presLayoutVars>
      </dgm:prSet>
      <dgm:spPr/>
    </dgm:pt>
    <dgm:pt modelId="{084DABF2-8722-734E-A708-5F6985C134F1}" type="pres">
      <dgm:prSet presAssocID="{DD9F844F-2BA0-D84E-A9B5-67EDF4FF4295}" presName="descendantText" presStyleLbl="alignAccFollowNode1" presStyleIdx="2" presStyleCnt="3">
        <dgm:presLayoutVars>
          <dgm:bulletEnabled val="1"/>
        </dgm:presLayoutVars>
      </dgm:prSet>
      <dgm:spPr/>
    </dgm:pt>
  </dgm:ptLst>
  <dgm:cxnLst>
    <dgm:cxn modelId="{7F31B221-768B-AF4F-AD85-829B389C44B3}" srcId="{1D67475A-3F64-8344-AC53-A5D92E356E4C}" destId="{16AADC2E-DB52-E14D-B38A-EAA4EF6716D9}" srcOrd="0" destOrd="0" parTransId="{7955D14C-AB1E-BF40-AED9-2388F00B8C64}" sibTransId="{141DCC3A-C8C0-6B41-8FBB-F169C3E3F0B3}"/>
    <dgm:cxn modelId="{44A75A25-0554-0A4E-82BE-99BB8709F227}" type="presOf" srcId="{DD9F844F-2BA0-D84E-A9B5-67EDF4FF4295}" destId="{1796A797-5D21-EC4D-97A8-D3E0DF803E21}" srcOrd="0" destOrd="0" presId="urn:microsoft.com/office/officeart/2005/8/layout/vList5"/>
    <dgm:cxn modelId="{1653B526-D195-514E-A9E7-66BED28108A5}" srcId="{DD9F844F-2BA0-D84E-A9B5-67EDF4FF4295}" destId="{2F1CAA3B-5A17-C145-9C74-3519F86F4AF9}" srcOrd="0" destOrd="0" parTransId="{F3FAFA54-92F6-E843-AFB3-28AC29AA7F98}" sibTransId="{96E5BC56-684E-2949-827A-DA5DCCC8F26C}"/>
    <dgm:cxn modelId="{71357B2A-587B-8B43-8B4F-9AF734ABCE86}" srcId="{9BE1D187-8DAF-0249-BC23-F235896D0664}" destId="{1BA86913-833B-6E45-9514-4D7A42E29FFE}" srcOrd="0" destOrd="0" parTransId="{F1040E57-CDFE-9543-B334-782A02F31244}" sibTransId="{389ED8E5-87A1-3C46-B074-6B0F1D20E844}"/>
    <dgm:cxn modelId="{4DF90952-2768-5C4B-9174-A13123DD842A}" type="presOf" srcId="{9BE1D187-8DAF-0249-BC23-F235896D0664}" destId="{B390F8C6-DD46-384C-B90E-93144827DA18}" srcOrd="0" destOrd="0" presId="urn:microsoft.com/office/officeart/2005/8/layout/vList5"/>
    <dgm:cxn modelId="{C58CC057-7A87-3543-8EEC-0D5D2F2F1058}" srcId="{1D67475A-3F64-8344-AC53-A5D92E356E4C}" destId="{9BE1D187-8DAF-0249-BC23-F235896D0664}" srcOrd="1" destOrd="0" parTransId="{5A00CF47-D877-F24B-B90A-DD91768A6726}" sibTransId="{49EE47EC-4BBA-A149-ABE1-2D1A362BF13E}"/>
    <dgm:cxn modelId="{8C610758-CBBA-4D44-AE6E-DDDC01C47ED8}" type="presOf" srcId="{3248E936-97BF-4042-B04F-928D60AD060C}" destId="{E9B88689-5783-CE4D-AA30-681BF904981E}" srcOrd="0" destOrd="0" presId="urn:microsoft.com/office/officeart/2005/8/layout/vList5"/>
    <dgm:cxn modelId="{2908827B-F4FE-984E-8086-C593D4F0CDD5}" srcId="{16AADC2E-DB52-E14D-B38A-EAA4EF6716D9}" destId="{3248E936-97BF-4042-B04F-928D60AD060C}" srcOrd="0" destOrd="0" parTransId="{BD31516F-58C1-854B-90A1-C5D4A0F01BF6}" sibTransId="{C4B62578-6B88-0B42-BA1E-7F75BA5AABDD}"/>
    <dgm:cxn modelId="{B1D29AB3-0E36-A44E-BF1E-CD605D1E3351}" type="presOf" srcId="{16AADC2E-DB52-E14D-B38A-EAA4EF6716D9}" destId="{033FAF68-456A-6E48-B7FA-853579A1DD3B}" srcOrd="0" destOrd="0" presId="urn:microsoft.com/office/officeart/2005/8/layout/vList5"/>
    <dgm:cxn modelId="{9ECC5CCC-3AD6-8E41-A227-83FD23D4DED1}" type="presOf" srcId="{1BA86913-833B-6E45-9514-4D7A42E29FFE}" destId="{20460566-707A-C849-840E-1142A5D28713}" srcOrd="0" destOrd="0" presId="urn:microsoft.com/office/officeart/2005/8/layout/vList5"/>
    <dgm:cxn modelId="{76C49AE3-F937-9445-9E47-94217D351737}" type="presOf" srcId="{1D67475A-3F64-8344-AC53-A5D92E356E4C}" destId="{8C90C411-2042-5B4D-B54D-5427EFB5C7FB}" srcOrd="0" destOrd="0" presId="urn:microsoft.com/office/officeart/2005/8/layout/vList5"/>
    <dgm:cxn modelId="{53882CE7-016F-5A44-A23B-167470A229A6}" type="presOf" srcId="{2F1CAA3B-5A17-C145-9C74-3519F86F4AF9}" destId="{084DABF2-8722-734E-A708-5F6985C134F1}" srcOrd="0" destOrd="0" presId="urn:microsoft.com/office/officeart/2005/8/layout/vList5"/>
    <dgm:cxn modelId="{4F05B5F2-FCB2-C042-95D6-B48CD2EF66EE}" srcId="{1D67475A-3F64-8344-AC53-A5D92E356E4C}" destId="{DD9F844F-2BA0-D84E-A9B5-67EDF4FF4295}" srcOrd="2" destOrd="0" parTransId="{E993BF44-7621-204A-9CFC-8A4A78CAAA88}" sibTransId="{9E22697E-2C03-1D49-9AD3-A3EDD1E53754}"/>
    <dgm:cxn modelId="{B9309DB3-0ED6-2B4A-8409-B5E35D0945A4}" type="presParOf" srcId="{8C90C411-2042-5B4D-B54D-5427EFB5C7FB}" destId="{6820613A-D5E2-A842-9056-94E41002A709}" srcOrd="0" destOrd="0" presId="urn:microsoft.com/office/officeart/2005/8/layout/vList5"/>
    <dgm:cxn modelId="{79A2BB81-418A-5243-A51E-08E7AFA5D2B3}" type="presParOf" srcId="{6820613A-D5E2-A842-9056-94E41002A709}" destId="{033FAF68-456A-6E48-B7FA-853579A1DD3B}" srcOrd="0" destOrd="0" presId="urn:microsoft.com/office/officeart/2005/8/layout/vList5"/>
    <dgm:cxn modelId="{7CA022C2-C59A-E640-8FFE-404D8CE5563B}" type="presParOf" srcId="{6820613A-D5E2-A842-9056-94E41002A709}" destId="{E9B88689-5783-CE4D-AA30-681BF904981E}" srcOrd="1" destOrd="0" presId="urn:microsoft.com/office/officeart/2005/8/layout/vList5"/>
    <dgm:cxn modelId="{DABF1DD0-1523-2D4A-B440-9EF60598DAD0}" type="presParOf" srcId="{8C90C411-2042-5B4D-B54D-5427EFB5C7FB}" destId="{A204B44E-ECC1-0E44-89E0-3B10CE3D5849}" srcOrd="1" destOrd="0" presId="urn:microsoft.com/office/officeart/2005/8/layout/vList5"/>
    <dgm:cxn modelId="{D8DDEE3D-36D7-4E40-BE55-C64F001332B2}" type="presParOf" srcId="{8C90C411-2042-5B4D-B54D-5427EFB5C7FB}" destId="{5718EEC0-BA05-C849-91C0-C0A51D24796B}" srcOrd="2" destOrd="0" presId="urn:microsoft.com/office/officeart/2005/8/layout/vList5"/>
    <dgm:cxn modelId="{5C1FD7CB-CCB5-5540-B27A-AED90C4B2B66}" type="presParOf" srcId="{5718EEC0-BA05-C849-91C0-C0A51D24796B}" destId="{B390F8C6-DD46-384C-B90E-93144827DA18}" srcOrd="0" destOrd="0" presId="urn:microsoft.com/office/officeart/2005/8/layout/vList5"/>
    <dgm:cxn modelId="{EACF5B7A-7F47-634A-8D7C-3CC43711F0DD}" type="presParOf" srcId="{5718EEC0-BA05-C849-91C0-C0A51D24796B}" destId="{20460566-707A-C849-840E-1142A5D28713}" srcOrd="1" destOrd="0" presId="urn:microsoft.com/office/officeart/2005/8/layout/vList5"/>
    <dgm:cxn modelId="{9A5A041B-2E79-2D46-BA2F-B66C485ACA69}" type="presParOf" srcId="{8C90C411-2042-5B4D-B54D-5427EFB5C7FB}" destId="{BB21426D-AC2E-6A4A-8C51-366ADA0B46A4}" srcOrd="3" destOrd="0" presId="urn:microsoft.com/office/officeart/2005/8/layout/vList5"/>
    <dgm:cxn modelId="{F696E87C-5D7B-7040-A538-D5EF2AF37363}" type="presParOf" srcId="{8C90C411-2042-5B4D-B54D-5427EFB5C7FB}" destId="{5C8A5C23-6512-254F-B6A6-CB6DB843EA3A}" srcOrd="4" destOrd="0" presId="urn:microsoft.com/office/officeart/2005/8/layout/vList5"/>
    <dgm:cxn modelId="{2BFD8A34-157B-C740-8CC2-ED9C7816F8AB}" type="presParOf" srcId="{5C8A5C23-6512-254F-B6A6-CB6DB843EA3A}" destId="{1796A797-5D21-EC4D-97A8-D3E0DF803E21}" srcOrd="0" destOrd="0" presId="urn:microsoft.com/office/officeart/2005/8/layout/vList5"/>
    <dgm:cxn modelId="{092B9A17-DAE7-F84E-ABDD-300F7EE27BFC}" type="presParOf" srcId="{5C8A5C23-6512-254F-B6A6-CB6DB843EA3A}" destId="{084DABF2-8722-734E-A708-5F6985C134F1}"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F8BF545-9C2F-1348-BDF1-D4793AEAEE09}"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116EE59E-DAA3-444A-A607-0EE8D68297EC}">
      <dgm:prSet/>
      <dgm:spPr/>
      <dgm:t>
        <a:bodyPr/>
        <a:lstStyle/>
        <a:p>
          <a:r>
            <a:rPr lang="en-US"/>
            <a:t>Train Score:</a:t>
          </a:r>
        </a:p>
      </dgm:t>
    </dgm:pt>
    <dgm:pt modelId="{A9DDF6C4-0BAB-A54F-AABC-47F98EF9A369}" type="parTrans" cxnId="{4F390036-FAE5-B14E-BC93-CDFCF716F37F}">
      <dgm:prSet/>
      <dgm:spPr/>
      <dgm:t>
        <a:bodyPr/>
        <a:lstStyle/>
        <a:p>
          <a:endParaRPr lang="en-US"/>
        </a:p>
      </dgm:t>
    </dgm:pt>
    <dgm:pt modelId="{E98F01D9-CE1D-8E4B-A8B0-5A2D7FB5EE97}" type="sibTrans" cxnId="{4F390036-FAE5-B14E-BC93-CDFCF716F37F}">
      <dgm:prSet/>
      <dgm:spPr/>
      <dgm:t>
        <a:bodyPr/>
        <a:lstStyle/>
        <a:p>
          <a:endParaRPr lang="en-US"/>
        </a:p>
      </dgm:t>
    </dgm:pt>
    <dgm:pt modelId="{2D03B619-0ACB-0949-ADC3-7E9FD0590CFE}">
      <dgm:prSet/>
      <dgm:spPr/>
      <dgm:t>
        <a:bodyPr/>
        <a:lstStyle/>
        <a:p>
          <a:r>
            <a:rPr lang="en-US"/>
            <a:t>91%</a:t>
          </a:r>
        </a:p>
      </dgm:t>
    </dgm:pt>
    <dgm:pt modelId="{9E97CFA4-F384-7144-9A02-80626D032BDA}" type="parTrans" cxnId="{D19EC87B-9AE5-4447-B3E6-8E143DE199E4}">
      <dgm:prSet/>
      <dgm:spPr/>
      <dgm:t>
        <a:bodyPr/>
        <a:lstStyle/>
        <a:p>
          <a:endParaRPr lang="en-US"/>
        </a:p>
      </dgm:t>
    </dgm:pt>
    <dgm:pt modelId="{B7B98DE8-9083-F94D-A646-4F36AC829AB4}" type="sibTrans" cxnId="{D19EC87B-9AE5-4447-B3E6-8E143DE199E4}">
      <dgm:prSet/>
      <dgm:spPr/>
      <dgm:t>
        <a:bodyPr/>
        <a:lstStyle/>
        <a:p>
          <a:endParaRPr lang="en-US"/>
        </a:p>
      </dgm:t>
    </dgm:pt>
    <dgm:pt modelId="{858BA19A-65B5-0147-95C1-0FD6D9B6D55C}">
      <dgm:prSet/>
      <dgm:spPr/>
      <dgm:t>
        <a:bodyPr/>
        <a:lstStyle/>
        <a:p>
          <a:r>
            <a:rPr lang="en-US"/>
            <a:t>Test Score:</a:t>
          </a:r>
        </a:p>
      </dgm:t>
    </dgm:pt>
    <dgm:pt modelId="{C6140C3D-8D36-104E-97C1-F8E7F9B18AA4}" type="parTrans" cxnId="{AB7A8A1B-E2D0-9647-9AAE-E4CD394D6E1F}">
      <dgm:prSet/>
      <dgm:spPr/>
      <dgm:t>
        <a:bodyPr/>
        <a:lstStyle/>
        <a:p>
          <a:endParaRPr lang="en-US"/>
        </a:p>
      </dgm:t>
    </dgm:pt>
    <dgm:pt modelId="{18783B3C-43B3-2245-8883-72CD9D82F5EF}" type="sibTrans" cxnId="{AB7A8A1B-E2D0-9647-9AAE-E4CD394D6E1F}">
      <dgm:prSet/>
      <dgm:spPr/>
      <dgm:t>
        <a:bodyPr/>
        <a:lstStyle/>
        <a:p>
          <a:endParaRPr lang="en-US"/>
        </a:p>
      </dgm:t>
    </dgm:pt>
    <dgm:pt modelId="{CFF9762D-2023-2E4F-9A17-C3D9681D6662}">
      <dgm:prSet/>
      <dgm:spPr/>
      <dgm:t>
        <a:bodyPr/>
        <a:lstStyle/>
        <a:p>
          <a:r>
            <a:rPr lang="en-US"/>
            <a:t>88 %</a:t>
          </a:r>
        </a:p>
      </dgm:t>
    </dgm:pt>
    <dgm:pt modelId="{A738A8F6-85FC-BD4E-8E1A-6AFA96F58145}" type="parTrans" cxnId="{20A46722-4764-7543-928C-7C68F96B0CD1}">
      <dgm:prSet/>
      <dgm:spPr/>
      <dgm:t>
        <a:bodyPr/>
        <a:lstStyle/>
        <a:p>
          <a:endParaRPr lang="en-US"/>
        </a:p>
      </dgm:t>
    </dgm:pt>
    <dgm:pt modelId="{8023CA84-BE1A-9B4F-A541-184ECB77B4A7}" type="sibTrans" cxnId="{20A46722-4764-7543-928C-7C68F96B0CD1}">
      <dgm:prSet/>
      <dgm:spPr/>
      <dgm:t>
        <a:bodyPr/>
        <a:lstStyle/>
        <a:p>
          <a:endParaRPr lang="en-US"/>
        </a:p>
      </dgm:t>
    </dgm:pt>
    <dgm:pt modelId="{C3186DA9-9B30-D84F-8659-11A8D5D33706}">
      <dgm:prSet/>
      <dgm:spPr/>
      <dgm:t>
        <a:bodyPr/>
        <a:lstStyle/>
        <a:p>
          <a:r>
            <a:rPr lang="en-US"/>
            <a:t>Variance: </a:t>
          </a:r>
        </a:p>
      </dgm:t>
    </dgm:pt>
    <dgm:pt modelId="{067FFA46-EA61-8E4D-B06D-9C2FF0B09D1D}" type="parTrans" cxnId="{56EA7050-B17E-3C4C-8E6A-56EE6B9D2D46}">
      <dgm:prSet/>
      <dgm:spPr/>
      <dgm:t>
        <a:bodyPr/>
        <a:lstStyle/>
        <a:p>
          <a:endParaRPr lang="en-US"/>
        </a:p>
      </dgm:t>
    </dgm:pt>
    <dgm:pt modelId="{F6C10692-4367-7840-AA67-DCBFB7A85643}" type="sibTrans" cxnId="{56EA7050-B17E-3C4C-8E6A-56EE6B9D2D46}">
      <dgm:prSet/>
      <dgm:spPr/>
      <dgm:t>
        <a:bodyPr/>
        <a:lstStyle/>
        <a:p>
          <a:endParaRPr lang="en-US"/>
        </a:p>
      </dgm:t>
    </dgm:pt>
    <dgm:pt modelId="{DBDD31EB-D8A4-6346-A5F4-69922360CA22}">
      <dgm:prSet/>
      <dgm:spPr/>
      <dgm:t>
        <a:bodyPr/>
        <a:lstStyle/>
        <a:p>
          <a:r>
            <a:rPr lang="en-US"/>
            <a:t>3 %</a:t>
          </a:r>
        </a:p>
      </dgm:t>
    </dgm:pt>
    <dgm:pt modelId="{665AC660-DA40-A348-A78E-7C284E4FD34A}" type="parTrans" cxnId="{F89ED16C-7B0E-BF41-B794-701D6A9EE16F}">
      <dgm:prSet/>
      <dgm:spPr/>
      <dgm:t>
        <a:bodyPr/>
        <a:lstStyle/>
        <a:p>
          <a:endParaRPr lang="en-US"/>
        </a:p>
      </dgm:t>
    </dgm:pt>
    <dgm:pt modelId="{E14131B5-A3DB-D841-9452-0BC965FEE57C}" type="sibTrans" cxnId="{F89ED16C-7B0E-BF41-B794-701D6A9EE16F}">
      <dgm:prSet/>
      <dgm:spPr/>
      <dgm:t>
        <a:bodyPr/>
        <a:lstStyle/>
        <a:p>
          <a:endParaRPr lang="en-US"/>
        </a:p>
      </dgm:t>
    </dgm:pt>
    <dgm:pt modelId="{9294D27C-A2B0-1D44-B46B-597FC9329AD0}" type="pres">
      <dgm:prSet presAssocID="{0F8BF545-9C2F-1348-BDF1-D4793AEAEE09}" presName="Name0" presStyleCnt="0">
        <dgm:presLayoutVars>
          <dgm:dir/>
          <dgm:animLvl val="lvl"/>
          <dgm:resizeHandles val="exact"/>
        </dgm:presLayoutVars>
      </dgm:prSet>
      <dgm:spPr/>
    </dgm:pt>
    <dgm:pt modelId="{597240F0-4E8A-5E4D-A4F9-EEEDFCE1A033}" type="pres">
      <dgm:prSet presAssocID="{116EE59E-DAA3-444A-A607-0EE8D68297EC}" presName="linNode" presStyleCnt="0"/>
      <dgm:spPr/>
    </dgm:pt>
    <dgm:pt modelId="{DEC8B694-6804-8744-A288-7AFDC7B5B89D}" type="pres">
      <dgm:prSet presAssocID="{116EE59E-DAA3-444A-A607-0EE8D68297EC}" presName="parentText" presStyleLbl="node1" presStyleIdx="0" presStyleCnt="3">
        <dgm:presLayoutVars>
          <dgm:chMax val="1"/>
          <dgm:bulletEnabled val="1"/>
        </dgm:presLayoutVars>
      </dgm:prSet>
      <dgm:spPr/>
    </dgm:pt>
    <dgm:pt modelId="{BB302842-375D-7440-A181-AA4468D11BEB}" type="pres">
      <dgm:prSet presAssocID="{116EE59E-DAA3-444A-A607-0EE8D68297EC}" presName="descendantText" presStyleLbl="alignAccFollowNode1" presStyleIdx="0" presStyleCnt="3">
        <dgm:presLayoutVars>
          <dgm:bulletEnabled val="1"/>
        </dgm:presLayoutVars>
      </dgm:prSet>
      <dgm:spPr/>
    </dgm:pt>
    <dgm:pt modelId="{5B3C8F06-349B-AC49-9E98-C7B5DC21D68D}" type="pres">
      <dgm:prSet presAssocID="{E98F01D9-CE1D-8E4B-A8B0-5A2D7FB5EE97}" presName="sp" presStyleCnt="0"/>
      <dgm:spPr/>
    </dgm:pt>
    <dgm:pt modelId="{2A2EE8CA-4DDC-5A4F-9213-0FF6DAD9555C}" type="pres">
      <dgm:prSet presAssocID="{858BA19A-65B5-0147-95C1-0FD6D9B6D55C}" presName="linNode" presStyleCnt="0"/>
      <dgm:spPr/>
    </dgm:pt>
    <dgm:pt modelId="{6296F9A2-5D67-7247-B37B-B124343C8402}" type="pres">
      <dgm:prSet presAssocID="{858BA19A-65B5-0147-95C1-0FD6D9B6D55C}" presName="parentText" presStyleLbl="node1" presStyleIdx="1" presStyleCnt="3">
        <dgm:presLayoutVars>
          <dgm:chMax val="1"/>
          <dgm:bulletEnabled val="1"/>
        </dgm:presLayoutVars>
      </dgm:prSet>
      <dgm:spPr/>
    </dgm:pt>
    <dgm:pt modelId="{C128A272-D801-D944-8E5E-8B2CEC67077D}" type="pres">
      <dgm:prSet presAssocID="{858BA19A-65B5-0147-95C1-0FD6D9B6D55C}" presName="descendantText" presStyleLbl="alignAccFollowNode1" presStyleIdx="1" presStyleCnt="3">
        <dgm:presLayoutVars>
          <dgm:bulletEnabled val="1"/>
        </dgm:presLayoutVars>
      </dgm:prSet>
      <dgm:spPr/>
    </dgm:pt>
    <dgm:pt modelId="{FA599CC2-9B49-6945-8DDC-46DFD0594A2A}" type="pres">
      <dgm:prSet presAssocID="{18783B3C-43B3-2245-8883-72CD9D82F5EF}" presName="sp" presStyleCnt="0"/>
      <dgm:spPr/>
    </dgm:pt>
    <dgm:pt modelId="{E82130AC-37A3-AE49-B8AF-F61E322542CC}" type="pres">
      <dgm:prSet presAssocID="{C3186DA9-9B30-D84F-8659-11A8D5D33706}" presName="linNode" presStyleCnt="0"/>
      <dgm:spPr/>
    </dgm:pt>
    <dgm:pt modelId="{7E9DEAAA-A52D-0447-B0FE-338B2E9C968B}" type="pres">
      <dgm:prSet presAssocID="{C3186DA9-9B30-D84F-8659-11A8D5D33706}" presName="parentText" presStyleLbl="node1" presStyleIdx="2" presStyleCnt="3">
        <dgm:presLayoutVars>
          <dgm:chMax val="1"/>
          <dgm:bulletEnabled val="1"/>
        </dgm:presLayoutVars>
      </dgm:prSet>
      <dgm:spPr/>
    </dgm:pt>
    <dgm:pt modelId="{1341383F-CBFF-9848-B78C-8A6D19E760E4}" type="pres">
      <dgm:prSet presAssocID="{C3186DA9-9B30-D84F-8659-11A8D5D33706}" presName="descendantText" presStyleLbl="alignAccFollowNode1" presStyleIdx="2" presStyleCnt="3">
        <dgm:presLayoutVars>
          <dgm:bulletEnabled val="1"/>
        </dgm:presLayoutVars>
      </dgm:prSet>
      <dgm:spPr/>
    </dgm:pt>
  </dgm:ptLst>
  <dgm:cxnLst>
    <dgm:cxn modelId="{9572D703-B711-094F-97C2-C5EF5058D3D9}" type="presOf" srcId="{DBDD31EB-D8A4-6346-A5F4-69922360CA22}" destId="{1341383F-CBFF-9848-B78C-8A6D19E760E4}" srcOrd="0" destOrd="0" presId="urn:microsoft.com/office/officeart/2005/8/layout/vList5"/>
    <dgm:cxn modelId="{6422900B-6E86-1743-B7D8-C8F45C2992A4}" type="presOf" srcId="{0F8BF545-9C2F-1348-BDF1-D4793AEAEE09}" destId="{9294D27C-A2B0-1D44-B46B-597FC9329AD0}" srcOrd="0" destOrd="0" presId="urn:microsoft.com/office/officeart/2005/8/layout/vList5"/>
    <dgm:cxn modelId="{AB7A8A1B-E2D0-9647-9AAE-E4CD394D6E1F}" srcId="{0F8BF545-9C2F-1348-BDF1-D4793AEAEE09}" destId="{858BA19A-65B5-0147-95C1-0FD6D9B6D55C}" srcOrd="1" destOrd="0" parTransId="{C6140C3D-8D36-104E-97C1-F8E7F9B18AA4}" sibTransId="{18783B3C-43B3-2245-8883-72CD9D82F5EF}"/>
    <dgm:cxn modelId="{20A46722-4764-7543-928C-7C68F96B0CD1}" srcId="{858BA19A-65B5-0147-95C1-0FD6D9B6D55C}" destId="{CFF9762D-2023-2E4F-9A17-C3D9681D6662}" srcOrd="0" destOrd="0" parTransId="{A738A8F6-85FC-BD4E-8E1A-6AFA96F58145}" sibTransId="{8023CA84-BE1A-9B4F-A541-184ECB77B4A7}"/>
    <dgm:cxn modelId="{4F390036-FAE5-B14E-BC93-CDFCF716F37F}" srcId="{0F8BF545-9C2F-1348-BDF1-D4793AEAEE09}" destId="{116EE59E-DAA3-444A-A607-0EE8D68297EC}" srcOrd="0" destOrd="0" parTransId="{A9DDF6C4-0BAB-A54F-AABC-47F98EF9A369}" sibTransId="{E98F01D9-CE1D-8E4B-A8B0-5A2D7FB5EE97}"/>
    <dgm:cxn modelId="{56EA7050-B17E-3C4C-8E6A-56EE6B9D2D46}" srcId="{0F8BF545-9C2F-1348-BDF1-D4793AEAEE09}" destId="{C3186DA9-9B30-D84F-8659-11A8D5D33706}" srcOrd="2" destOrd="0" parTransId="{067FFA46-EA61-8E4D-B06D-9C2FF0B09D1D}" sibTransId="{F6C10692-4367-7840-AA67-DCBFB7A85643}"/>
    <dgm:cxn modelId="{F89ED16C-7B0E-BF41-B794-701D6A9EE16F}" srcId="{C3186DA9-9B30-D84F-8659-11A8D5D33706}" destId="{DBDD31EB-D8A4-6346-A5F4-69922360CA22}" srcOrd="0" destOrd="0" parTransId="{665AC660-DA40-A348-A78E-7C284E4FD34A}" sibTransId="{E14131B5-A3DB-D841-9452-0BC965FEE57C}"/>
    <dgm:cxn modelId="{D19EC87B-9AE5-4447-B3E6-8E143DE199E4}" srcId="{116EE59E-DAA3-444A-A607-0EE8D68297EC}" destId="{2D03B619-0ACB-0949-ADC3-7E9FD0590CFE}" srcOrd="0" destOrd="0" parTransId="{9E97CFA4-F384-7144-9A02-80626D032BDA}" sibTransId="{B7B98DE8-9083-F94D-A646-4F36AC829AB4}"/>
    <dgm:cxn modelId="{BD114F9C-E10C-C040-B1E9-E14D49994DD6}" type="presOf" srcId="{2D03B619-0ACB-0949-ADC3-7E9FD0590CFE}" destId="{BB302842-375D-7440-A181-AA4468D11BEB}" srcOrd="0" destOrd="0" presId="urn:microsoft.com/office/officeart/2005/8/layout/vList5"/>
    <dgm:cxn modelId="{AEDBD9AD-EE9F-1E47-84DF-D643C59D3344}" type="presOf" srcId="{CFF9762D-2023-2E4F-9A17-C3D9681D6662}" destId="{C128A272-D801-D944-8E5E-8B2CEC67077D}" srcOrd="0" destOrd="0" presId="urn:microsoft.com/office/officeart/2005/8/layout/vList5"/>
    <dgm:cxn modelId="{D67E09C8-C7B3-C040-9CDE-3C101150226A}" type="presOf" srcId="{116EE59E-DAA3-444A-A607-0EE8D68297EC}" destId="{DEC8B694-6804-8744-A288-7AFDC7B5B89D}" srcOrd="0" destOrd="0" presId="urn:microsoft.com/office/officeart/2005/8/layout/vList5"/>
    <dgm:cxn modelId="{9FB4BADD-B054-1043-9B79-A15ADC1DC7F8}" type="presOf" srcId="{C3186DA9-9B30-D84F-8659-11A8D5D33706}" destId="{7E9DEAAA-A52D-0447-B0FE-338B2E9C968B}" srcOrd="0" destOrd="0" presId="urn:microsoft.com/office/officeart/2005/8/layout/vList5"/>
    <dgm:cxn modelId="{BA6C9AE4-91B3-314A-8412-BE745E75EA7F}" type="presOf" srcId="{858BA19A-65B5-0147-95C1-0FD6D9B6D55C}" destId="{6296F9A2-5D67-7247-B37B-B124343C8402}" srcOrd="0" destOrd="0" presId="urn:microsoft.com/office/officeart/2005/8/layout/vList5"/>
    <dgm:cxn modelId="{FE30E15E-20AC-6742-8E5B-F286A160DFA9}" type="presParOf" srcId="{9294D27C-A2B0-1D44-B46B-597FC9329AD0}" destId="{597240F0-4E8A-5E4D-A4F9-EEEDFCE1A033}" srcOrd="0" destOrd="0" presId="urn:microsoft.com/office/officeart/2005/8/layout/vList5"/>
    <dgm:cxn modelId="{1D13F1E8-37CE-0D41-92D2-33DB70B7181F}" type="presParOf" srcId="{597240F0-4E8A-5E4D-A4F9-EEEDFCE1A033}" destId="{DEC8B694-6804-8744-A288-7AFDC7B5B89D}" srcOrd="0" destOrd="0" presId="urn:microsoft.com/office/officeart/2005/8/layout/vList5"/>
    <dgm:cxn modelId="{B18AE98E-13A4-7B42-BA04-C02489A06AF5}" type="presParOf" srcId="{597240F0-4E8A-5E4D-A4F9-EEEDFCE1A033}" destId="{BB302842-375D-7440-A181-AA4468D11BEB}" srcOrd="1" destOrd="0" presId="urn:microsoft.com/office/officeart/2005/8/layout/vList5"/>
    <dgm:cxn modelId="{57C32AC7-23A9-944E-9E98-D6D97581B47C}" type="presParOf" srcId="{9294D27C-A2B0-1D44-B46B-597FC9329AD0}" destId="{5B3C8F06-349B-AC49-9E98-C7B5DC21D68D}" srcOrd="1" destOrd="0" presId="urn:microsoft.com/office/officeart/2005/8/layout/vList5"/>
    <dgm:cxn modelId="{2007CC7E-E289-924E-81DA-BE3911B2F3EC}" type="presParOf" srcId="{9294D27C-A2B0-1D44-B46B-597FC9329AD0}" destId="{2A2EE8CA-4DDC-5A4F-9213-0FF6DAD9555C}" srcOrd="2" destOrd="0" presId="urn:microsoft.com/office/officeart/2005/8/layout/vList5"/>
    <dgm:cxn modelId="{BDA64BD7-A3FC-C74E-9774-19DA6FDD1C9F}" type="presParOf" srcId="{2A2EE8CA-4DDC-5A4F-9213-0FF6DAD9555C}" destId="{6296F9A2-5D67-7247-B37B-B124343C8402}" srcOrd="0" destOrd="0" presId="urn:microsoft.com/office/officeart/2005/8/layout/vList5"/>
    <dgm:cxn modelId="{6FA281AF-528F-FA4D-A5D3-9453D011C233}" type="presParOf" srcId="{2A2EE8CA-4DDC-5A4F-9213-0FF6DAD9555C}" destId="{C128A272-D801-D944-8E5E-8B2CEC67077D}" srcOrd="1" destOrd="0" presId="urn:microsoft.com/office/officeart/2005/8/layout/vList5"/>
    <dgm:cxn modelId="{460976EE-6524-CA47-BE96-E4D519A5506A}" type="presParOf" srcId="{9294D27C-A2B0-1D44-B46B-597FC9329AD0}" destId="{FA599CC2-9B49-6945-8DDC-46DFD0594A2A}" srcOrd="3" destOrd="0" presId="urn:microsoft.com/office/officeart/2005/8/layout/vList5"/>
    <dgm:cxn modelId="{9F34A814-1EAD-A54F-948C-8D3B16E1EA5D}" type="presParOf" srcId="{9294D27C-A2B0-1D44-B46B-597FC9329AD0}" destId="{E82130AC-37A3-AE49-B8AF-F61E322542CC}" srcOrd="4" destOrd="0" presId="urn:microsoft.com/office/officeart/2005/8/layout/vList5"/>
    <dgm:cxn modelId="{E90A3CA3-2787-5242-9DA9-1188D3FAAB1F}" type="presParOf" srcId="{E82130AC-37A3-AE49-B8AF-F61E322542CC}" destId="{7E9DEAAA-A52D-0447-B0FE-338B2E9C968B}" srcOrd="0" destOrd="0" presId="urn:microsoft.com/office/officeart/2005/8/layout/vList5"/>
    <dgm:cxn modelId="{9EC3E735-F0B0-784C-B8FD-9A482D2567D1}" type="presParOf" srcId="{E82130AC-37A3-AE49-B8AF-F61E322542CC}" destId="{1341383F-CBFF-9848-B78C-8A6D19E760E4}"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D1B909C-625F-AA46-8708-1DF6B24D0747}"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BAAF8FDB-8F8E-1E43-86DE-C5D816DDD4DB}">
      <dgm:prSet/>
      <dgm:spPr/>
      <dgm:t>
        <a:bodyPr/>
        <a:lstStyle/>
        <a:p>
          <a:r>
            <a:rPr lang="en-US"/>
            <a:t>Train Accuracy Score:</a:t>
          </a:r>
        </a:p>
      </dgm:t>
    </dgm:pt>
    <dgm:pt modelId="{7383E8BC-E61A-0F47-B871-6FB6237654D5}" type="parTrans" cxnId="{572B684A-A413-F444-B130-E2988689F0E5}">
      <dgm:prSet/>
      <dgm:spPr/>
      <dgm:t>
        <a:bodyPr/>
        <a:lstStyle/>
        <a:p>
          <a:endParaRPr lang="en-US"/>
        </a:p>
      </dgm:t>
    </dgm:pt>
    <dgm:pt modelId="{FEEB0339-90C5-B548-8659-B30148FE53B5}" type="sibTrans" cxnId="{572B684A-A413-F444-B130-E2988689F0E5}">
      <dgm:prSet/>
      <dgm:spPr/>
      <dgm:t>
        <a:bodyPr/>
        <a:lstStyle/>
        <a:p>
          <a:endParaRPr lang="en-US"/>
        </a:p>
      </dgm:t>
    </dgm:pt>
    <dgm:pt modelId="{21538E6D-E2C2-B74B-B670-B620FFCDD15E}">
      <dgm:prSet/>
      <dgm:spPr/>
      <dgm:t>
        <a:bodyPr/>
        <a:lstStyle/>
        <a:p>
          <a:r>
            <a:rPr lang="en-US"/>
            <a:t>92%</a:t>
          </a:r>
        </a:p>
      </dgm:t>
    </dgm:pt>
    <dgm:pt modelId="{DC6757FE-C3C6-A94F-851A-553A9758F78F}" type="parTrans" cxnId="{B23A4F95-AE1A-9B4D-9F13-F7FCE4541E3F}">
      <dgm:prSet/>
      <dgm:spPr/>
      <dgm:t>
        <a:bodyPr/>
        <a:lstStyle/>
        <a:p>
          <a:endParaRPr lang="en-US"/>
        </a:p>
      </dgm:t>
    </dgm:pt>
    <dgm:pt modelId="{2D599F4D-BBB0-B848-8CFB-FB4ACBAF0A1C}" type="sibTrans" cxnId="{B23A4F95-AE1A-9B4D-9F13-F7FCE4541E3F}">
      <dgm:prSet/>
      <dgm:spPr/>
      <dgm:t>
        <a:bodyPr/>
        <a:lstStyle/>
        <a:p>
          <a:endParaRPr lang="en-US"/>
        </a:p>
      </dgm:t>
    </dgm:pt>
    <dgm:pt modelId="{E5ABDB14-2CC5-BB4D-AC1B-69036C1D720F}">
      <dgm:prSet/>
      <dgm:spPr/>
      <dgm:t>
        <a:bodyPr/>
        <a:lstStyle/>
        <a:p>
          <a:r>
            <a:rPr lang="en-US"/>
            <a:t>Test Accuracy Score:</a:t>
          </a:r>
        </a:p>
      </dgm:t>
    </dgm:pt>
    <dgm:pt modelId="{8C561D2B-5FAD-AF40-8A5E-844A0A3C2D34}" type="parTrans" cxnId="{A16209ED-0516-F341-AAB9-21B03C43B3FA}">
      <dgm:prSet/>
      <dgm:spPr/>
      <dgm:t>
        <a:bodyPr/>
        <a:lstStyle/>
        <a:p>
          <a:endParaRPr lang="en-US"/>
        </a:p>
      </dgm:t>
    </dgm:pt>
    <dgm:pt modelId="{895D0661-CF09-5E4E-8166-E12D4FB2E80D}" type="sibTrans" cxnId="{A16209ED-0516-F341-AAB9-21B03C43B3FA}">
      <dgm:prSet/>
      <dgm:spPr/>
      <dgm:t>
        <a:bodyPr/>
        <a:lstStyle/>
        <a:p>
          <a:endParaRPr lang="en-US"/>
        </a:p>
      </dgm:t>
    </dgm:pt>
    <dgm:pt modelId="{1E1A6CE4-B8F1-1A48-A127-C78BA7AD44E3}">
      <dgm:prSet/>
      <dgm:spPr/>
      <dgm:t>
        <a:bodyPr/>
        <a:lstStyle/>
        <a:p>
          <a:r>
            <a:rPr lang="en-US"/>
            <a:t>87%</a:t>
          </a:r>
        </a:p>
      </dgm:t>
    </dgm:pt>
    <dgm:pt modelId="{B1A05F78-C597-4545-BB6D-C4742B3D63B5}" type="parTrans" cxnId="{74EDB882-F023-A94B-8098-FF52E7D3B9BD}">
      <dgm:prSet/>
      <dgm:spPr/>
      <dgm:t>
        <a:bodyPr/>
        <a:lstStyle/>
        <a:p>
          <a:endParaRPr lang="en-US"/>
        </a:p>
      </dgm:t>
    </dgm:pt>
    <dgm:pt modelId="{68172269-CEC0-2B47-8088-6595AEC89713}" type="sibTrans" cxnId="{74EDB882-F023-A94B-8098-FF52E7D3B9BD}">
      <dgm:prSet/>
      <dgm:spPr/>
      <dgm:t>
        <a:bodyPr/>
        <a:lstStyle/>
        <a:p>
          <a:endParaRPr lang="en-US"/>
        </a:p>
      </dgm:t>
    </dgm:pt>
    <dgm:pt modelId="{A79CB3FB-8196-1D48-BAD6-74A8BB047C82}">
      <dgm:prSet/>
      <dgm:spPr/>
      <dgm:t>
        <a:bodyPr/>
        <a:lstStyle/>
        <a:p>
          <a:r>
            <a:rPr lang="en-US"/>
            <a:t>Variance:</a:t>
          </a:r>
        </a:p>
      </dgm:t>
    </dgm:pt>
    <dgm:pt modelId="{F4AAF9BF-36AF-FE45-AB5F-E9305F7FB209}" type="parTrans" cxnId="{BA07A4AB-3391-9947-ACE3-0363C77DD025}">
      <dgm:prSet/>
      <dgm:spPr/>
      <dgm:t>
        <a:bodyPr/>
        <a:lstStyle/>
        <a:p>
          <a:endParaRPr lang="en-US"/>
        </a:p>
      </dgm:t>
    </dgm:pt>
    <dgm:pt modelId="{57F2B071-F4CF-BA45-98B1-FAF0CE71B418}" type="sibTrans" cxnId="{BA07A4AB-3391-9947-ACE3-0363C77DD025}">
      <dgm:prSet/>
      <dgm:spPr/>
      <dgm:t>
        <a:bodyPr/>
        <a:lstStyle/>
        <a:p>
          <a:endParaRPr lang="en-US"/>
        </a:p>
      </dgm:t>
    </dgm:pt>
    <dgm:pt modelId="{25EE66ED-42B6-E14B-AC45-F1D52111DC6A}">
      <dgm:prSet/>
      <dgm:spPr/>
      <dgm:t>
        <a:bodyPr/>
        <a:lstStyle/>
        <a:p>
          <a:r>
            <a:rPr lang="en-US"/>
            <a:t>5 %</a:t>
          </a:r>
        </a:p>
      </dgm:t>
    </dgm:pt>
    <dgm:pt modelId="{E3AD0F26-F1F3-1F49-B70F-3782B5891EC6}" type="parTrans" cxnId="{84517E75-F7BC-C343-85A0-0CA31BE1E341}">
      <dgm:prSet/>
      <dgm:spPr/>
      <dgm:t>
        <a:bodyPr/>
        <a:lstStyle/>
        <a:p>
          <a:endParaRPr lang="en-US"/>
        </a:p>
      </dgm:t>
    </dgm:pt>
    <dgm:pt modelId="{816ABF15-FFAF-E64A-9A67-78CB5157A908}" type="sibTrans" cxnId="{84517E75-F7BC-C343-85A0-0CA31BE1E341}">
      <dgm:prSet/>
      <dgm:spPr/>
      <dgm:t>
        <a:bodyPr/>
        <a:lstStyle/>
        <a:p>
          <a:endParaRPr lang="en-US"/>
        </a:p>
      </dgm:t>
    </dgm:pt>
    <dgm:pt modelId="{26543F16-C2A0-D64F-95EF-1C7653689D5C}" type="pres">
      <dgm:prSet presAssocID="{ED1B909C-625F-AA46-8708-1DF6B24D0747}" presName="Name0" presStyleCnt="0">
        <dgm:presLayoutVars>
          <dgm:dir/>
          <dgm:animLvl val="lvl"/>
          <dgm:resizeHandles val="exact"/>
        </dgm:presLayoutVars>
      </dgm:prSet>
      <dgm:spPr/>
    </dgm:pt>
    <dgm:pt modelId="{5059D627-80AA-A44A-B916-198806340A69}" type="pres">
      <dgm:prSet presAssocID="{BAAF8FDB-8F8E-1E43-86DE-C5D816DDD4DB}" presName="linNode" presStyleCnt="0"/>
      <dgm:spPr/>
    </dgm:pt>
    <dgm:pt modelId="{5F597BF1-8E6B-4044-9B3B-891AB5E01961}" type="pres">
      <dgm:prSet presAssocID="{BAAF8FDB-8F8E-1E43-86DE-C5D816DDD4DB}" presName="parentText" presStyleLbl="node1" presStyleIdx="0" presStyleCnt="3">
        <dgm:presLayoutVars>
          <dgm:chMax val="1"/>
          <dgm:bulletEnabled val="1"/>
        </dgm:presLayoutVars>
      </dgm:prSet>
      <dgm:spPr/>
    </dgm:pt>
    <dgm:pt modelId="{A9D74C44-4679-E349-806D-28D3DBD1BE67}" type="pres">
      <dgm:prSet presAssocID="{BAAF8FDB-8F8E-1E43-86DE-C5D816DDD4DB}" presName="descendantText" presStyleLbl="alignAccFollowNode1" presStyleIdx="0" presStyleCnt="3">
        <dgm:presLayoutVars>
          <dgm:bulletEnabled val="1"/>
        </dgm:presLayoutVars>
      </dgm:prSet>
      <dgm:spPr/>
    </dgm:pt>
    <dgm:pt modelId="{29DAAE17-E6F7-514E-9521-108AD5DD7A3D}" type="pres">
      <dgm:prSet presAssocID="{FEEB0339-90C5-B548-8659-B30148FE53B5}" presName="sp" presStyleCnt="0"/>
      <dgm:spPr/>
    </dgm:pt>
    <dgm:pt modelId="{A818E909-6D4B-1D4B-AFFF-0ED2DF60C148}" type="pres">
      <dgm:prSet presAssocID="{E5ABDB14-2CC5-BB4D-AC1B-69036C1D720F}" presName="linNode" presStyleCnt="0"/>
      <dgm:spPr/>
    </dgm:pt>
    <dgm:pt modelId="{2482BE32-E0F6-D94E-AA71-63387D985875}" type="pres">
      <dgm:prSet presAssocID="{E5ABDB14-2CC5-BB4D-AC1B-69036C1D720F}" presName="parentText" presStyleLbl="node1" presStyleIdx="1" presStyleCnt="3">
        <dgm:presLayoutVars>
          <dgm:chMax val="1"/>
          <dgm:bulletEnabled val="1"/>
        </dgm:presLayoutVars>
      </dgm:prSet>
      <dgm:spPr/>
    </dgm:pt>
    <dgm:pt modelId="{53952560-69BC-E243-AD4D-4ACE6BDDA1BB}" type="pres">
      <dgm:prSet presAssocID="{E5ABDB14-2CC5-BB4D-AC1B-69036C1D720F}" presName="descendantText" presStyleLbl="alignAccFollowNode1" presStyleIdx="1" presStyleCnt="3">
        <dgm:presLayoutVars>
          <dgm:bulletEnabled val="1"/>
        </dgm:presLayoutVars>
      </dgm:prSet>
      <dgm:spPr/>
    </dgm:pt>
    <dgm:pt modelId="{D924137F-5DF2-BB49-893E-9632174B3CC0}" type="pres">
      <dgm:prSet presAssocID="{895D0661-CF09-5E4E-8166-E12D4FB2E80D}" presName="sp" presStyleCnt="0"/>
      <dgm:spPr/>
    </dgm:pt>
    <dgm:pt modelId="{C12594D4-7682-B84A-A3ED-3D1525B91EBA}" type="pres">
      <dgm:prSet presAssocID="{A79CB3FB-8196-1D48-BAD6-74A8BB047C82}" presName="linNode" presStyleCnt="0"/>
      <dgm:spPr/>
    </dgm:pt>
    <dgm:pt modelId="{669A0A56-4FD3-474A-A831-A1207381E559}" type="pres">
      <dgm:prSet presAssocID="{A79CB3FB-8196-1D48-BAD6-74A8BB047C82}" presName="parentText" presStyleLbl="node1" presStyleIdx="2" presStyleCnt="3">
        <dgm:presLayoutVars>
          <dgm:chMax val="1"/>
          <dgm:bulletEnabled val="1"/>
        </dgm:presLayoutVars>
      </dgm:prSet>
      <dgm:spPr/>
    </dgm:pt>
    <dgm:pt modelId="{C2CD0C4C-04BC-B74E-A678-9E79BA29F7DA}" type="pres">
      <dgm:prSet presAssocID="{A79CB3FB-8196-1D48-BAD6-74A8BB047C82}" presName="descendantText" presStyleLbl="alignAccFollowNode1" presStyleIdx="2" presStyleCnt="3">
        <dgm:presLayoutVars>
          <dgm:bulletEnabled val="1"/>
        </dgm:presLayoutVars>
      </dgm:prSet>
      <dgm:spPr/>
    </dgm:pt>
  </dgm:ptLst>
  <dgm:cxnLst>
    <dgm:cxn modelId="{08BF811A-4060-DF49-8913-EC5089302335}" type="presOf" srcId="{21538E6D-E2C2-B74B-B670-B620FFCDD15E}" destId="{A9D74C44-4679-E349-806D-28D3DBD1BE67}" srcOrd="0" destOrd="0" presId="urn:microsoft.com/office/officeart/2005/8/layout/vList5"/>
    <dgm:cxn modelId="{88431947-A2A2-D343-9BB1-44C01094EB93}" type="presOf" srcId="{BAAF8FDB-8F8E-1E43-86DE-C5D816DDD4DB}" destId="{5F597BF1-8E6B-4044-9B3B-891AB5E01961}" srcOrd="0" destOrd="0" presId="urn:microsoft.com/office/officeart/2005/8/layout/vList5"/>
    <dgm:cxn modelId="{572B684A-A413-F444-B130-E2988689F0E5}" srcId="{ED1B909C-625F-AA46-8708-1DF6B24D0747}" destId="{BAAF8FDB-8F8E-1E43-86DE-C5D816DDD4DB}" srcOrd="0" destOrd="0" parTransId="{7383E8BC-E61A-0F47-B871-6FB6237654D5}" sibTransId="{FEEB0339-90C5-B548-8659-B30148FE53B5}"/>
    <dgm:cxn modelId="{5CA43653-50DC-5B46-A43A-1E1395D8D942}" type="presOf" srcId="{E5ABDB14-2CC5-BB4D-AC1B-69036C1D720F}" destId="{2482BE32-E0F6-D94E-AA71-63387D985875}" srcOrd="0" destOrd="0" presId="urn:microsoft.com/office/officeart/2005/8/layout/vList5"/>
    <dgm:cxn modelId="{84517E75-F7BC-C343-85A0-0CA31BE1E341}" srcId="{A79CB3FB-8196-1D48-BAD6-74A8BB047C82}" destId="{25EE66ED-42B6-E14B-AC45-F1D52111DC6A}" srcOrd="0" destOrd="0" parTransId="{E3AD0F26-F1F3-1F49-B70F-3782B5891EC6}" sibTransId="{816ABF15-FFAF-E64A-9A67-78CB5157A908}"/>
    <dgm:cxn modelId="{74EDB882-F023-A94B-8098-FF52E7D3B9BD}" srcId="{E5ABDB14-2CC5-BB4D-AC1B-69036C1D720F}" destId="{1E1A6CE4-B8F1-1A48-A127-C78BA7AD44E3}" srcOrd="0" destOrd="0" parTransId="{B1A05F78-C597-4545-BB6D-C4742B3D63B5}" sibTransId="{68172269-CEC0-2B47-8088-6595AEC89713}"/>
    <dgm:cxn modelId="{625E6684-EF40-A648-BCA7-6EE4AAE82E8C}" type="presOf" srcId="{25EE66ED-42B6-E14B-AC45-F1D52111DC6A}" destId="{C2CD0C4C-04BC-B74E-A678-9E79BA29F7DA}" srcOrd="0" destOrd="0" presId="urn:microsoft.com/office/officeart/2005/8/layout/vList5"/>
    <dgm:cxn modelId="{EA0D698A-A4D1-A048-AFD3-6A22D873C675}" type="presOf" srcId="{ED1B909C-625F-AA46-8708-1DF6B24D0747}" destId="{26543F16-C2A0-D64F-95EF-1C7653689D5C}" srcOrd="0" destOrd="0" presId="urn:microsoft.com/office/officeart/2005/8/layout/vList5"/>
    <dgm:cxn modelId="{B23A4F95-AE1A-9B4D-9F13-F7FCE4541E3F}" srcId="{BAAF8FDB-8F8E-1E43-86DE-C5D816DDD4DB}" destId="{21538E6D-E2C2-B74B-B670-B620FFCDD15E}" srcOrd="0" destOrd="0" parTransId="{DC6757FE-C3C6-A94F-851A-553A9758F78F}" sibTransId="{2D599F4D-BBB0-B848-8CFB-FB4ACBAF0A1C}"/>
    <dgm:cxn modelId="{A249A796-3759-3840-A437-6316BC88C585}" type="presOf" srcId="{1E1A6CE4-B8F1-1A48-A127-C78BA7AD44E3}" destId="{53952560-69BC-E243-AD4D-4ACE6BDDA1BB}" srcOrd="0" destOrd="0" presId="urn:microsoft.com/office/officeart/2005/8/layout/vList5"/>
    <dgm:cxn modelId="{BA07A4AB-3391-9947-ACE3-0363C77DD025}" srcId="{ED1B909C-625F-AA46-8708-1DF6B24D0747}" destId="{A79CB3FB-8196-1D48-BAD6-74A8BB047C82}" srcOrd="2" destOrd="0" parTransId="{F4AAF9BF-36AF-FE45-AB5F-E9305F7FB209}" sibTransId="{57F2B071-F4CF-BA45-98B1-FAF0CE71B418}"/>
    <dgm:cxn modelId="{2C3EABC2-3906-2E46-B636-5B02A223D717}" type="presOf" srcId="{A79CB3FB-8196-1D48-BAD6-74A8BB047C82}" destId="{669A0A56-4FD3-474A-A831-A1207381E559}" srcOrd="0" destOrd="0" presId="urn:microsoft.com/office/officeart/2005/8/layout/vList5"/>
    <dgm:cxn modelId="{A16209ED-0516-F341-AAB9-21B03C43B3FA}" srcId="{ED1B909C-625F-AA46-8708-1DF6B24D0747}" destId="{E5ABDB14-2CC5-BB4D-AC1B-69036C1D720F}" srcOrd="1" destOrd="0" parTransId="{8C561D2B-5FAD-AF40-8A5E-844A0A3C2D34}" sibTransId="{895D0661-CF09-5E4E-8166-E12D4FB2E80D}"/>
    <dgm:cxn modelId="{781DDF0B-261B-2944-BF46-B9DF185C3D55}" type="presParOf" srcId="{26543F16-C2A0-D64F-95EF-1C7653689D5C}" destId="{5059D627-80AA-A44A-B916-198806340A69}" srcOrd="0" destOrd="0" presId="urn:microsoft.com/office/officeart/2005/8/layout/vList5"/>
    <dgm:cxn modelId="{4DE57EDE-5EC5-694D-B95F-90AB811FF03E}" type="presParOf" srcId="{5059D627-80AA-A44A-B916-198806340A69}" destId="{5F597BF1-8E6B-4044-9B3B-891AB5E01961}" srcOrd="0" destOrd="0" presId="urn:microsoft.com/office/officeart/2005/8/layout/vList5"/>
    <dgm:cxn modelId="{5502AED0-FD35-4E4A-A3C1-3CAEA3BF0EC3}" type="presParOf" srcId="{5059D627-80AA-A44A-B916-198806340A69}" destId="{A9D74C44-4679-E349-806D-28D3DBD1BE67}" srcOrd="1" destOrd="0" presId="urn:microsoft.com/office/officeart/2005/8/layout/vList5"/>
    <dgm:cxn modelId="{742A3351-CA05-A944-8F6F-49A2FC8F071F}" type="presParOf" srcId="{26543F16-C2A0-D64F-95EF-1C7653689D5C}" destId="{29DAAE17-E6F7-514E-9521-108AD5DD7A3D}" srcOrd="1" destOrd="0" presId="urn:microsoft.com/office/officeart/2005/8/layout/vList5"/>
    <dgm:cxn modelId="{FBD8A950-0CB9-8B4E-BB3F-40817E6715BE}" type="presParOf" srcId="{26543F16-C2A0-D64F-95EF-1C7653689D5C}" destId="{A818E909-6D4B-1D4B-AFFF-0ED2DF60C148}" srcOrd="2" destOrd="0" presId="urn:microsoft.com/office/officeart/2005/8/layout/vList5"/>
    <dgm:cxn modelId="{BAC5CCFF-69D0-0F4D-B038-8D2953F20731}" type="presParOf" srcId="{A818E909-6D4B-1D4B-AFFF-0ED2DF60C148}" destId="{2482BE32-E0F6-D94E-AA71-63387D985875}" srcOrd="0" destOrd="0" presId="urn:microsoft.com/office/officeart/2005/8/layout/vList5"/>
    <dgm:cxn modelId="{F7CCA0B5-4E5E-3544-BA2F-5A6986112594}" type="presParOf" srcId="{A818E909-6D4B-1D4B-AFFF-0ED2DF60C148}" destId="{53952560-69BC-E243-AD4D-4ACE6BDDA1BB}" srcOrd="1" destOrd="0" presId="urn:microsoft.com/office/officeart/2005/8/layout/vList5"/>
    <dgm:cxn modelId="{D9597A48-D340-5B43-B29B-31343155C100}" type="presParOf" srcId="{26543F16-C2A0-D64F-95EF-1C7653689D5C}" destId="{D924137F-5DF2-BB49-893E-9632174B3CC0}" srcOrd="3" destOrd="0" presId="urn:microsoft.com/office/officeart/2005/8/layout/vList5"/>
    <dgm:cxn modelId="{42B284C5-BD37-A948-9D55-A5E9208FA6C4}" type="presParOf" srcId="{26543F16-C2A0-D64F-95EF-1C7653689D5C}" destId="{C12594D4-7682-B84A-A3ED-3D1525B91EBA}" srcOrd="4" destOrd="0" presId="urn:microsoft.com/office/officeart/2005/8/layout/vList5"/>
    <dgm:cxn modelId="{D533349C-3FD8-6F45-89CB-6C17CCCC6DDF}" type="presParOf" srcId="{C12594D4-7682-B84A-A3ED-3D1525B91EBA}" destId="{669A0A56-4FD3-474A-A831-A1207381E559}" srcOrd="0" destOrd="0" presId="urn:microsoft.com/office/officeart/2005/8/layout/vList5"/>
    <dgm:cxn modelId="{EAFECF41-98CB-8B49-8837-F9D6D765F219}" type="presParOf" srcId="{C12594D4-7682-B84A-A3ED-3D1525B91EBA}" destId="{C2CD0C4C-04BC-B74E-A678-9E79BA29F7DA}"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133DE3-A285-1F4C-ADFE-D79D304DD899}">
      <dsp:nvSpPr>
        <dsp:cNvPr id="0" name=""/>
        <dsp:cNvSpPr/>
      </dsp:nvSpPr>
      <dsp:spPr>
        <a:xfrm rot="5400000">
          <a:off x="1492495" y="-310550"/>
          <a:ext cx="1000511" cy="187553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5260" tIns="87630" rIns="175260" bIns="87630" numCol="1" spcCol="1270" anchor="ctr" anchorCtr="0">
          <a:noAutofit/>
        </a:bodyPr>
        <a:lstStyle/>
        <a:p>
          <a:pPr marL="285750" lvl="1" indent="-285750" algn="l" defTabSz="2044700">
            <a:lnSpc>
              <a:spcPct val="90000"/>
            </a:lnSpc>
            <a:spcBef>
              <a:spcPct val="0"/>
            </a:spcBef>
            <a:spcAft>
              <a:spcPct val="15000"/>
            </a:spcAft>
            <a:buChar char="•"/>
          </a:pPr>
          <a:r>
            <a:rPr lang="en-US" sz="4600" kern="1200"/>
            <a:t>94 %</a:t>
          </a:r>
        </a:p>
      </dsp:txBody>
      <dsp:txXfrm rot="-5400000">
        <a:off x="1054986" y="175800"/>
        <a:ext cx="1826689" cy="902829"/>
      </dsp:txXfrm>
    </dsp:sp>
    <dsp:sp modelId="{829B9DB1-7618-D549-8B4A-F272035B9544}">
      <dsp:nvSpPr>
        <dsp:cNvPr id="0" name=""/>
        <dsp:cNvSpPr/>
      </dsp:nvSpPr>
      <dsp:spPr>
        <a:xfrm>
          <a:off x="0" y="1894"/>
          <a:ext cx="1054986" cy="1250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a:t>Train Score :</a:t>
          </a:r>
        </a:p>
      </dsp:txBody>
      <dsp:txXfrm>
        <a:off x="51500" y="53394"/>
        <a:ext cx="951986" cy="1147639"/>
      </dsp:txXfrm>
    </dsp:sp>
    <dsp:sp modelId="{94B53B69-1BE1-DA4E-BF4C-D58E08314F90}">
      <dsp:nvSpPr>
        <dsp:cNvPr id="0" name=""/>
        <dsp:cNvSpPr/>
      </dsp:nvSpPr>
      <dsp:spPr>
        <a:xfrm rot="5400000">
          <a:off x="1492495" y="1002621"/>
          <a:ext cx="1000511" cy="187553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5260" tIns="87630" rIns="175260" bIns="87630" numCol="1" spcCol="1270" anchor="ctr" anchorCtr="0">
          <a:noAutofit/>
        </a:bodyPr>
        <a:lstStyle/>
        <a:p>
          <a:pPr marL="285750" lvl="1" indent="-285750" algn="l" defTabSz="2044700">
            <a:lnSpc>
              <a:spcPct val="90000"/>
            </a:lnSpc>
            <a:spcBef>
              <a:spcPct val="0"/>
            </a:spcBef>
            <a:spcAft>
              <a:spcPct val="15000"/>
            </a:spcAft>
            <a:buChar char="•"/>
          </a:pPr>
          <a:r>
            <a:rPr lang="en-US" sz="4600" kern="1200"/>
            <a:t>89 %</a:t>
          </a:r>
        </a:p>
      </dsp:txBody>
      <dsp:txXfrm rot="-5400000">
        <a:off x="1054986" y="1488972"/>
        <a:ext cx="1826689" cy="902829"/>
      </dsp:txXfrm>
    </dsp:sp>
    <dsp:sp modelId="{2DF01EDF-931D-C54D-92D7-FEB716A8E103}">
      <dsp:nvSpPr>
        <dsp:cNvPr id="0" name=""/>
        <dsp:cNvSpPr/>
      </dsp:nvSpPr>
      <dsp:spPr>
        <a:xfrm>
          <a:off x="0" y="1315066"/>
          <a:ext cx="1054986" cy="1250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a:t>Test Score:</a:t>
          </a:r>
        </a:p>
      </dsp:txBody>
      <dsp:txXfrm>
        <a:off x="51500" y="1366566"/>
        <a:ext cx="951986" cy="1147639"/>
      </dsp:txXfrm>
    </dsp:sp>
    <dsp:sp modelId="{3D80E838-DE70-3A4F-B81E-F54E3DC29664}">
      <dsp:nvSpPr>
        <dsp:cNvPr id="0" name=""/>
        <dsp:cNvSpPr/>
      </dsp:nvSpPr>
      <dsp:spPr>
        <a:xfrm rot="5400000">
          <a:off x="1492495" y="2315792"/>
          <a:ext cx="1000511" cy="187553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5260" tIns="87630" rIns="175260" bIns="87630" numCol="1" spcCol="1270" anchor="ctr" anchorCtr="0">
          <a:noAutofit/>
        </a:bodyPr>
        <a:lstStyle/>
        <a:p>
          <a:pPr marL="285750" lvl="1" indent="-285750" algn="l" defTabSz="2044700">
            <a:lnSpc>
              <a:spcPct val="90000"/>
            </a:lnSpc>
            <a:spcBef>
              <a:spcPct val="0"/>
            </a:spcBef>
            <a:spcAft>
              <a:spcPct val="15000"/>
            </a:spcAft>
            <a:buChar char="•"/>
          </a:pPr>
          <a:r>
            <a:rPr lang="en-US" sz="4600" kern="1200"/>
            <a:t>5 %</a:t>
          </a:r>
        </a:p>
      </dsp:txBody>
      <dsp:txXfrm rot="-5400000">
        <a:off x="1054986" y="2802143"/>
        <a:ext cx="1826689" cy="902829"/>
      </dsp:txXfrm>
    </dsp:sp>
    <dsp:sp modelId="{142BA888-3B37-B34B-B062-4B7163E94FB6}">
      <dsp:nvSpPr>
        <dsp:cNvPr id="0" name=""/>
        <dsp:cNvSpPr/>
      </dsp:nvSpPr>
      <dsp:spPr>
        <a:xfrm>
          <a:off x="0" y="2628238"/>
          <a:ext cx="1054986" cy="1250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a:t>Variance:</a:t>
          </a:r>
        </a:p>
      </dsp:txBody>
      <dsp:txXfrm>
        <a:off x="51500" y="2679738"/>
        <a:ext cx="951986" cy="11476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A90C3B-FDEB-E04C-8B04-3585E898B246}">
      <dsp:nvSpPr>
        <dsp:cNvPr id="0" name=""/>
        <dsp:cNvSpPr/>
      </dsp:nvSpPr>
      <dsp:spPr>
        <a:xfrm rot="5400000">
          <a:off x="1492495" y="-310550"/>
          <a:ext cx="1000511" cy="187553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5260" tIns="87630" rIns="175260" bIns="87630" numCol="1" spcCol="1270" anchor="ctr" anchorCtr="0">
          <a:noAutofit/>
        </a:bodyPr>
        <a:lstStyle/>
        <a:p>
          <a:pPr marL="285750" lvl="1" indent="-285750" algn="l" defTabSz="2044700">
            <a:lnSpc>
              <a:spcPct val="90000"/>
            </a:lnSpc>
            <a:spcBef>
              <a:spcPct val="0"/>
            </a:spcBef>
            <a:spcAft>
              <a:spcPct val="15000"/>
            </a:spcAft>
            <a:buChar char="•"/>
          </a:pPr>
          <a:r>
            <a:rPr lang="en-US" sz="4600" kern="1200"/>
            <a:t>95 %</a:t>
          </a:r>
        </a:p>
      </dsp:txBody>
      <dsp:txXfrm rot="-5400000">
        <a:off x="1054986" y="175800"/>
        <a:ext cx="1826689" cy="902829"/>
      </dsp:txXfrm>
    </dsp:sp>
    <dsp:sp modelId="{190F96AA-E273-3C45-88BD-61C698D43C5B}">
      <dsp:nvSpPr>
        <dsp:cNvPr id="0" name=""/>
        <dsp:cNvSpPr/>
      </dsp:nvSpPr>
      <dsp:spPr>
        <a:xfrm>
          <a:off x="0" y="1894"/>
          <a:ext cx="1054986" cy="1250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a:t>Train Score :</a:t>
          </a:r>
        </a:p>
      </dsp:txBody>
      <dsp:txXfrm>
        <a:off x="51500" y="53394"/>
        <a:ext cx="951986" cy="1147639"/>
      </dsp:txXfrm>
    </dsp:sp>
    <dsp:sp modelId="{E7C439E7-5C4C-1D4C-8BC0-C4C3C5258096}">
      <dsp:nvSpPr>
        <dsp:cNvPr id="0" name=""/>
        <dsp:cNvSpPr/>
      </dsp:nvSpPr>
      <dsp:spPr>
        <a:xfrm rot="5400000">
          <a:off x="1492495" y="1002621"/>
          <a:ext cx="1000511" cy="187553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5260" tIns="87630" rIns="175260" bIns="87630" numCol="1" spcCol="1270" anchor="ctr" anchorCtr="0">
          <a:noAutofit/>
        </a:bodyPr>
        <a:lstStyle/>
        <a:p>
          <a:pPr marL="285750" lvl="1" indent="-285750" algn="l" defTabSz="2044700">
            <a:lnSpc>
              <a:spcPct val="90000"/>
            </a:lnSpc>
            <a:spcBef>
              <a:spcPct val="0"/>
            </a:spcBef>
            <a:spcAft>
              <a:spcPct val="15000"/>
            </a:spcAft>
            <a:buChar char="•"/>
          </a:pPr>
          <a:r>
            <a:rPr lang="en-US" sz="4600" kern="1200"/>
            <a:t>89 %</a:t>
          </a:r>
        </a:p>
      </dsp:txBody>
      <dsp:txXfrm rot="-5400000">
        <a:off x="1054986" y="1488972"/>
        <a:ext cx="1826689" cy="902829"/>
      </dsp:txXfrm>
    </dsp:sp>
    <dsp:sp modelId="{C5493F61-5367-3947-8C22-8ACE89D4D358}">
      <dsp:nvSpPr>
        <dsp:cNvPr id="0" name=""/>
        <dsp:cNvSpPr/>
      </dsp:nvSpPr>
      <dsp:spPr>
        <a:xfrm>
          <a:off x="0" y="1315066"/>
          <a:ext cx="1054986" cy="1250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a:t>Test Score:</a:t>
          </a:r>
        </a:p>
      </dsp:txBody>
      <dsp:txXfrm>
        <a:off x="51500" y="1366566"/>
        <a:ext cx="951986" cy="1147639"/>
      </dsp:txXfrm>
    </dsp:sp>
    <dsp:sp modelId="{F80DE685-C732-9948-84B9-53DB4915D83B}">
      <dsp:nvSpPr>
        <dsp:cNvPr id="0" name=""/>
        <dsp:cNvSpPr/>
      </dsp:nvSpPr>
      <dsp:spPr>
        <a:xfrm rot="5400000">
          <a:off x="1492495" y="2315792"/>
          <a:ext cx="1000511" cy="187553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5260" tIns="87630" rIns="175260" bIns="87630" numCol="1" spcCol="1270" anchor="ctr" anchorCtr="0">
          <a:noAutofit/>
        </a:bodyPr>
        <a:lstStyle/>
        <a:p>
          <a:pPr marL="285750" lvl="1" indent="-285750" algn="l" defTabSz="2044700">
            <a:lnSpc>
              <a:spcPct val="90000"/>
            </a:lnSpc>
            <a:spcBef>
              <a:spcPct val="0"/>
            </a:spcBef>
            <a:spcAft>
              <a:spcPct val="15000"/>
            </a:spcAft>
            <a:buChar char="•"/>
          </a:pPr>
          <a:r>
            <a:rPr lang="en-US" sz="4600" kern="1200"/>
            <a:t>6 %</a:t>
          </a:r>
        </a:p>
      </dsp:txBody>
      <dsp:txXfrm rot="-5400000">
        <a:off x="1054986" y="2802143"/>
        <a:ext cx="1826689" cy="902829"/>
      </dsp:txXfrm>
    </dsp:sp>
    <dsp:sp modelId="{7BAEB4F7-6AB2-CF43-82F0-A2721835B4D4}">
      <dsp:nvSpPr>
        <dsp:cNvPr id="0" name=""/>
        <dsp:cNvSpPr/>
      </dsp:nvSpPr>
      <dsp:spPr>
        <a:xfrm>
          <a:off x="0" y="2628238"/>
          <a:ext cx="1054986" cy="1250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a:t>Variance:</a:t>
          </a:r>
        </a:p>
      </dsp:txBody>
      <dsp:txXfrm>
        <a:off x="51500" y="2679738"/>
        <a:ext cx="951986" cy="11476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30E102-B120-0544-B632-ECCDBF6DE18F}">
      <dsp:nvSpPr>
        <dsp:cNvPr id="0" name=""/>
        <dsp:cNvSpPr/>
      </dsp:nvSpPr>
      <dsp:spPr>
        <a:xfrm rot="5400000">
          <a:off x="3043636" y="-1040499"/>
          <a:ext cx="1000511" cy="3335428"/>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99060" rIns="198120" bIns="99060" numCol="1" spcCol="1270" anchor="ctr" anchorCtr="0">
          <a:noAutofit/>
        </a:bodyPr>
        <a:lstStyle/>
        <a:p>
          <a:pPr marL="285750" lvl="1" indent="-285750" algn="l" defTabSz="2311400">
            <a:lnSpc>
              <a:spcPct val="90000"/>
            </a:lnSpc>
            <a:spcBef>
              <a:spcPct val="0"/>
            </a:spcBef>
            <a:spcAft>
              <a:spcPct val="15000"/>
            </a:spcAft>
            <a:buChar char="•"/>
          </a:pPr>
          <a:r>
            <a:rPr lang="en-US" sz="5200" kern="1200"/>
            <a:t>99 %</a:t>
          </a:r>
        </a:p>
      </dsp:txBody>
      <dsp:txXfrm rot="-5400000">
        <a:off x="1876178" y="175800"/>
        <a:ext cx="3286587" cy="902829"/>
      </dsp:txXfrm>
    </dsp:sp>
    <dsp:sp modelId="{BDE0164C-78EE-514C-ADA5-2F12AA62AE84}">
      <dsp:nvSpPr>
        <dsp:cNvPr id="0" name=""/>
        <dsp:cNvSpPr/>
      </dsp:nvSpPr>
      <dsp:spPr>
        <a:xfrm>
          <a:off x="0" y="1894"/>
          <a:ext cx="1876178" cy="1250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Train Score :</a:t>
          </a:r>
        </a:p>
      </dsp:txBody>
      <dsp:txXfrm>
        <a:off x="61051" y="62945"/>
        <a:ext cx="1754076" cy="1128537"/>
      </dsp:txXfrm>
    </dsp:sp>
    <dsp:sp modelId="{76C64DAA-6C7E-FA4E-B362-6D5FA9E5BD4F}">
      <dsp:nvSpPr>
        <dsp:cNvPr id="0" name=""/>
        <dsp:cNvSpPr/>
      </dsp:nvSpPr>
      <dsp:spPr>
        <a:xfrm rot="5400000">
          <a:off x="3043636" y="272672"/>
          <a:ext cx="1000511" cy="3335428"/>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99060" rIns="198120" bIns="99060" numCol="1" spcCol="1270" anchor="ctr" anchorCtr="0">
          <a:noAutofit/>
        </a:bodyPr>
        <a:lstStyle/>
        <a:p>
          <a:pPr marL="285750" lvl="1" indent="-285750" algn="l" defTabSz="2311400">
            <a:lnSpc>
              <a:spcPct val="90000"/>
            </a:lnSpc>
            <a:spcBef>
              <a:spcPct val="0"/>
            </a:spcBef>
            <a:spcAft>
              <a:spcPct val="15000"/>
            </a:spcAft>
            <a:buChar char="•"/>
          </a:pPr>
          <a:r>
            <a:rPr lang="en-US" sz="5200" kern="1200"/>
            <a:t>72 %</a:t>
          </a:r>
        </a:p>
      </dsp:txBody>
      <dsp:txXfrm rot="-5400000">
        <a:off x="1876178" y="1488972"/>
        <a:ext cx="3286587" cy="902829"/>
      </dsp:txXfrm>
    </dsp:sp>
    <dsp:sp modelId="{43263C69-F9DD-874E-99F0-FC5C185389F8}">
      <dsp:nvSpPr>
        <dsp:cNvPr id="0" name=""/>
        <dsp:cNvSpPr/>
      </dsp:nvSpPr>
      <dsp:spPr>
        <a:xfrm>
          <a:off x="0" y="1315066"/>
          <a:ext cx="1876178" cy="1250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Test Score:</a:t>
          </a:r>
        </a:p>
      </dsp:txBody>
      <dsp:txXfrm>
        <a:off x="61051" y="1376117"/>
        <a:ext cx="1754076" cy="1128537"/>
      </dsp:txXfrm>
    </dsp:sp>
    <dsp:sp modelId="{7F1CE7A1-CA34-3548-8AFB-C50AF8B23BCA}">
      <dsp:nvSpPr>
        <dsp:cNvPr id="0" name=""/>
        <dsp:cNvSpPr/>
      </dsp:nvSpPr>
      <dsp:spPr>
        <a:xfrm rot="5400000">
          <a:off x="3043636" y="1585843"/>
          <a:ext cx="1000511" cy="3335428"/>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99060" rIns="198120" bIns="99060" numCol="1" spcCol="1270" anchor="ctr" anchorCtr="0">
          <a:noAutofit/>
        </a:bodyPr>
        <a:lstStyle/>
        <a:p>
          <a:pPr marL="285750" lvl="1" indent="-285750" algn="l" defTabSz="2311400">
            <a:lnSpc>
              <a:spcPct val="90000"/>
            </a:lnSpc>
            <a:spcBef>
              <a:spcPct val="0"/>
            </a:spcBef>
            <a:spcAft>
              <a:spcPct val="15000"/>
            </a:spcAft>
            <a:buChar char="•"/>
          </a:pPr>
          <a:r>
            <a:rPr lang="en-US" sz="5200" kern="1200"/>
            <a:t>27 %</a:t>
          </a:r>
        </a:p>
      </dsp:txBody>
      <dsp:txXfrm rot="-5400000">
        <a:off x="1876178" y="2802143"/>
        <a:ext cx="3286587" cy="902829"/>
      </dsp:txXfrm>
    </dsp:sp>
    <dsp:sp modelId="{188BBDE1-6CA9-614A-AAB1-26EDC7DFD41E}">
      <dsp:nvSpPr>
        <dsp:cNvPr id="0" name=""/>
        <dsp:cNvSpPr/>
      </dsp:nvSpPr>
      <dsp:spPr>
        <a:xfrm>
          <a:off x="0" y="2628238"/>
          <a:ext cx="1876178" cy="1250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Variance:</a:t>
          </a:r>
        </a:p>
      </dsp:txBody>
      <dsp:txXfrm>
        <a:off x="61051" y="2689289"/>
        <a:ext cx="1754076" cy="11285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122EA9-A921-AB45-AF9A-26C866756F8B}">
      <dsp:nvSpPr>
        <dsp:cNvPr id="0" name=""/>
        <dsp:cNvSpPr/>
      </dsp:nvSpPr>
      <dsp:spPr>
        <a:xfrm rot="5400000">
          <a:off x="1492495" y="-310550"/>
          <a:ext cx="1000511" cy="187553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5260" tIns="87630" rIns="175260" bIns="87630" numCol="1" spcCol="1270" anchor="ctr" anchorCtr="0">
          <a:noAutofit/>
        </a:bodyPr>
        <a:lstStyle/>
        <a:p>
          <a:pPr marL="285750" lvl="1" indent="-285750" algn="l" defTabSz="2044700">
            <a:lnSpc>
              <a:spcPct val="90000"/>
            </a:lnSpc>
            <a:spcBef>
              <a:spcPct val="0"/>
            </a:spcBef>
            <a:spcAft>
              <a:spcPct val="15000"/>
            </a:spcAft>
            <a:buChar char="•"/>
          </a:pPr>
          <a:r>
            <a:rPr lang="en-US" sz="4600" kern="1200"/>
            <a:t>99 %</a:t>
          </a:r>
        </a:p>
      </dsp:txBody>
      <dsp:txXfrm rot="-5400000">
        <a:off x="1054986" y="175800"/>
        <a:ext cx="1826689" cy="902829"/>
      </dsp:txXfrm>
    </dsp:sp>
    <dsp:sp modelId="{DCBB1FC6-D3E3-454E-8A08-24532CD28562}">
      <dsp:nvSpPr>
        <dsp:cNvPr id="0" name=""/>
        <dsp:cNvSpPr/>
      </dsp:nvSpPr>
      <dsp:spPr>
        <a:xfrm>
          <a:off x="0" y="1894"/>
          <a:ext cx="1054986" cy="1250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a:t>Train Score :</a:t>
          </a:r>
        </a:p>
      </dsp:txBody>
      <dsp:txXfrm>
        <a:off x="51500" y="53394"/>
        <a:ext cx="951986" cy="1147639"/>
      </dsp:txXfrm>
    </dsp:sp>
    <dsp:sp modelId="{70A705B2-0400-7240-A268-51B130EB6012}">
      <dsp:nvSpPr>
        <dsp:cNvPr id="0" name=""/>
        <dsp:cNvSpPr/>
      </dsp:nvSpPr>
      <dsp:spPr>
        <a:xfrm rot="5400000">
          <a:off x="1492495" y="1002621"/>
          <a:ext cx="1000511" cy="187553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5260" tIns="87630" rIns="175260" bIns="87630" numCol="1" spcCol="1270" anchor="ctr" anchorCtr="0">
          <a:noAutofit/>
        </a:bodyPr>
        <a:lstStyle/>
        <a:p>
          <a:pPr marL="285750" lvl="1" indent="-285750" algn="l" defTabSz="2044700">
            <a:lnSpc>
              <a:spcPct val="90000"/>
            </a:lnSpc>
            <a:spcBef>
              <a:spcPct val="0"/>
            </a:spcBef>
            <a:spcAft>
              <a:spcPct val="15000"/>
            </a:spcAft>
            <a:buChar char="•"/>
          </a:pPr>
          <a:r>
            <a:rPr lang="en-US" sz="4600" kern="1200"/>
            <a:t>58 %</a:t>
          </a:r>
        </a:p>
      </dsp:txBody>
      <dsp:txXfrm rot="-5400000">
        <a:off x="1054986" y="1488972"/>
        <a:ext cx="1826689" cy="902829"/>
      </dsp:txXfrm>
    </dsp:sp>
    <dsp:sp modelId="{8F1CD5B6-84EB-9A4B-8198-EA8209F908EA}">
      <dsp:nvSpPr>
        <dsp:cNvPr id="0" name=""/>
        <dsp:cNvSpPr/>
      </dsp:nvSpPr>
      <dsp:spPr>
        <a:xfrm>
          <a:off x="0" y="1315066"/>
          <a:ext cx="1054986" cy="1250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a:t>Test Score:</a:t>
          </a:r>
        </a:p>
      </dsp:txBody>
      <dsp:txXfrm>
        <a:off x="51500" y="1366566"/>
        <a:ext cx="951986" cy="1147639"/>
      </dsp:txXfrm>
    </dsp:sp>
    <dsp:sp modelId="{87823997-2CD7-C942-9420-831693CC8C2F}">
      <dsp:nvSpPr>
        <dsp:cNvPr id="0" name=""/>
        <dsp:cNvSpPr/>
      </dsp:nvSpPr>
      <dsp:spPr>
        <a:xfrm rot="5400000">
          <a:off x="1492495" y="2315792"/>
          <a:ext cx="1000511" cy="187553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5260" tIns="87630" rIns="175260" bIns="87630" numCol="1" spcCol="1270" anchor="ctr" anchorCtr="0">
          <a:noAutofit/>
        </a:bodyPr>
        <a:lstStyle/>
        <a:p>
          <a:pPr marL="285750" lvl="1" indent="-285750" algn="l" defTabSz="2044700">
            <a:lnSpc>
              <a:spcPct val="90000"/>
            </a:lnSpc>
            <a:spcBef>
              <a:spcPct val="0"/>
            </a:spcBef>
            <a:spcAft>
              <a:spcPct val="15000"/>
            </a:spcAft>
            <a:buChar char="•"/>
          </a:pPr>
          <a:r>
            <a:rPr lang="en-US" sz="4600" kern="1200"/>
            <a:t>41 %</a:t>
          </a:r>
        </a:p>
      </dsp:txBody>
      <dsp:txXfrm rot="-5400000">
        <a:off x="1054986" y="2802143"/>
        <a:ext cx="1826689" cy="902829"/>
      </dsp:txXfrm>
    </dsp:sp>
    <dsp:sp modelId="{D2B3D191-684F-FA4D-A5D2-DD907871283C}">
      <dsp:nvSpPr>
        <dsp:cNvPr id="0" name=""/>
        <dsp:cNvSpPr/>
      </dsp:nvSpPr>
      <dsp:spPr>
        <a:xfrm>
          <a:off x="0" y="2628238"/>
          <a:ext cx="1054986" cy="1250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a:t>Variance:</a:t>
          </a:r>
        </a:p>
      </dsp:txBody>
      <dsp:txXfrm>
        <a:off x="51500" y="2679738"/>
        <a:ext cx="951986" cy="11476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78A56A-DB81-4A43-8DD8-C9AB5784189D}">
      <dsp:nvSpPr>
        <dsp:cNvPr id="0" name=""/>
        <dsp:cNvSpPr/>
      </dsp:nvSpPr>
      <dsp:spPr>
        <a:xfrm rot="5400000">
          <a:off x="1492495" y="-310550"/>
          <a:ext cx="1000511" cy="187553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5260" tIns="87630" rIns="175260" bIns="87630" numCol="1" spcCol="1270" anchor="ctr" anchorCtr="0">
          <a:noAutofit/>
        </a:bodyPr>
        <a:lstStyle/>
        <a:p>
          <a:pPr marL="285750" lvl="1" indent="-285750" algn="l" defTabSz="2044700">
            <a:lnSpc>
              <a:spcPct val="90000"/>
            </a:lnSpc>
            <a:spcBef>
              <a:spcPct val="0"/>
            </a:spcBef>
            <a:spcAft>
              <a:spcPct val="15000"/>
            </a:spcAft>
            <a:buChar char="•"/>
          </a:pPr>
          <a:r>
            <a:rPr lang="en-US" sz="4600" kern="1200"/>
            <a:t>91 % </a:t>
          </a:r>
        </a:p>
      </dsp:txBody>
      <dsp:txXfrm rot="-5400000">
        <a:off x="1054986" y="175800"/>
        <a:ext cx="1826689" cy="902829"/>
      </dsp:txXfrm>
    </dsp:sp>
    <dsp:sp modelId="{68C8F830-54F6-E647-8186-84FBE2046DF3}">
      <dsp:nvSpPr>
        <dsp:cNvPr id="0" name=""/>
        <dsp:cNvSpPr/>
      </dsp:nvSpPr>
      <dsp:spPr>
        <a:xfrm>
          <a:off x="0" y="1894"/>
          <a:ext cx="1054986" cy="1250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a:t>Train Score</a:t>
          </a:r>
        </a:p>
      </dsp:txBody>
      <dsp:txXfrm>
        <a:off x="51500" y="53394"/>
        <a:ext cx="951986" cy="1147639"/>
      </dsp:txXfrm>
    </dsp:sp>
    <dsp:sp modelId="{85D10349-123F-1946-92C8-91BE1D33D4DD}">
      <dsp:nvSpPr>
        <dsp:cNvPr id="0" name=""/>
        <dsp:cNvSpPr/>
      </dsp:nvSpPr>
      <dsp:spPr>
        <a:xfrm rot="5400000">
          <a:off x="1492495" y="1002621"/>
          <a:ext cx="1000511" cy="187553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5260" tIns="87630" rIns="175260" bIns="87630" numCol="1" spcCol="1270" anchor="ctr" anchorCtr="0">
          <a:noAutofit/>
        </a:bodyPr>
        <a:lstStyle/>
        <a:p>
          <a:pPr marL="285750" lvl="1" indent="-285750" algn="l" defTabSz="2044700">
            <a:lnSpc>
              <a:spcPct val="90000"/>
            </a:lnSpc>
            <a:spcBef>
              <a:spcPct val="0"/>
            </a:spcBef>
            <a:spcAft>
              <a:spcPct val="15000"/>
            </a:spcAft>
            <a:buChar char="•"/>
          </a:pPr>
          <a:r>
            <a:rPr lang="en-US" sz="4600" kern="1200"/>
            <a:t>87 %</a:t>
          </a:r>
        </a:p>
      </dsp:txBody>
      <dsp:txXfrm rot="-5400000">
        <a:off x="1054986" y="1488972"/>
        <a:ext cx="1826689" cy="902829"/>
      </dsp:txXfrm>
    </dsp:sp>
    <dsp:sp modelId="{D5FA951D-DDEC-F240-8E58-E607B527EA58}">
      <dsp:nvSpPr>
        <dsp:cNvPr id="0" name=""/>
        <dsp:cNvSpPr/>
      </dsp:nvSpPr>
      <dsp:spPr>
        <a:xfrm>
          <a:off x="0" y="1315066"/>
          <a:ext cx="1054986" cy="1250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a:t>Test Score:</a:t>
          </a:r>
        </a:p>
      </dsp:txBody>
      <dsp:txXfrm>
        <a:off x="51500" y="1366566"/>
        <a:ext cx="951986" cy="1147639"/>
      </dsp:txXfrm>
    </dsp:sp>
    <dsp:sp modelId="{6C2B032C-7AD7-4F4A-91B8-B0EAFB434CEA}">
      <dsp:nvSpPr>
        <dsp:cNvPr id="0" name=""/>
        <dsp:cNvSpPr/>
      </dsp:nvSpPr>
      <dsp:spPr>
        <a:xfrm rot="5400000">
          <a:off x="1492495" y="2315792"/>
          <a:ext cx="1000511" cy="187553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5260" tIns="87630" rIns="175260" bIns="87630" numCol="1" spcCol="1270" anchor="ctr" anchorCtr="0">
          <a:noAutofit/>
        </a:bodyPr>
        <a:lstStyle/>
        <a:p>
          <a:pPr marL="285750" lvl="1" indent="-285750" algn="l" defTabSz="2044700">
            <a:lnSpc>
              <a:spcPct val="90000"/>
            </a:lnSpc>
            <a:spcBef>
              <a:spcPct val="0"/>
            </a:spcBef>
            <a:spcAft>
              <a:spcPct val="15000"/>
            </a:spcAft>
            <a:buChar char="•"/>
          </a:pPr>
          <a:r>
            <a:rPr lang="en-US" sz="4600" kern="1200"/>
            <a:t>4 %</a:t>
          </a:r>
        </a:p>
      </dsp:txBody>
      <dsp:txXfrm rot="-5400000">
        <a:off x="1054986" y="2802143"/>
        <a:ext cx="1826689" cy="902829"/>
      </dsp:txXfrm>
    </dsp:sp>
    <dsp:sp modelId="{BEB21268-517D-9147-A3ED-D3E5A21B91FD}">
      <dsp:nvSpPr>
        <dsp:cNvPr id="0" name=""/>
        <dsp:cNvSpPr/>
      </dsp:nvSpPr>
      <dsp:spPr>
        <a:xfrm>
          <a:off x="0" y="2628238"/>
          <a:ext cx="1054986" cy="1250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a:t>Variance:</a:t>
          </a:r>
        </a:p>
      </dsp:txBody>
      <dsp:txXfrm>
        <a:off x="51500" y="2679738"/>
        <a:ext cx="951986" cy="11476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B88689-5783-CE4D-AA30-681BF904981E}">
      <dsp:nvSpPr>
        <dsp:cNvPr id="0" name=""/>
        <dsp:cNvSpPr/>
      </dsp:nvSpPr>
      <dsp:spPr>
        <a:xfrm rot="5400000">
          <a:off x="1492495" y="-310550"/>
          <a:ext cx="1000511" cy="187553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5260" tIns="87630" rIns="175260" bIns="87630" numCol="1" spcCol="1270" anchor="ctr" anchorCtr="0">
          <a:noAutofit/>
        </a:bodyPr>
        <a:lstStyle/>
        <a:p>
          <a:pPr marL="285750" lvl="1" indent="-285750" algn="l" defTabSz="2044700">
            <a:lnSpc>
              <a:spcPct val="90000"/>
            </a:lnSpc>
            <a:spcBef>
              <a:spcPct val="0"/>
            </a:spcBef>
            <a:spcAft>
              <a:spcPct val="15000"/>
            </a:spcAft>
            <a:buChar char="•"/>
          </a:pPr>
          <a:r>
            <a:rPr lang="en-US" sz="4600" kern="1200"/>
            <a:t>91 %</a:t>
          </a:r>
        </a:p>
      </dsp:txBody>
      <dsp:txXfrm rot="-5400000">
        <a:off x="1054986" y="175800"/>
        <a:ext cx="1826689" cy="902829"/>
      </dsp:txXfrm>
    </dsp:sp>
    <dsp:sp modelId="{033FAF68-456A-6E48-B7FA-853579A1DD3B}">
      <dsp:nvSpPr>
        <dsp:cNvPr id="0" name=""/>
        <dsp:cNvSpPr/>
      </dsp:nvSpPr>
      <dsp:spPr>
        <a:xfrm>
          <a:off x="0" y="1894"/>
          <a:ext cx="1054986" cy="1250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a:t>Train Score: </a:t>
          </a:r>
        </a:p>
      </dsp:txBody>
      <dsp:txXfrm>
        <a:off x="51500" y="53394"/>
        <a:ext cx="951986" cy="1147639"/>
      </dsp:txXfrm>
    </dsp:sp>
    <dsp:sp modelId="{20460566-707A-C849-840E-1142A5D28713}">
      <dsp:nvSpPr>
        <dsp:cNvPr id="0" name=""/>
        <dsp:cNvSpPr/>
      </dsp:nvSpPr>
      <dsp:spPr>
        <a:xfrm rot="5400000">
          <a:off x="1492495" y="1002621"/>
          <a:ext cx="1000511" cy="187553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5260" tIns="87630" rIns="175260" bIns="87630" numCol="1" spcCol="1270" anchor="ctr" anchorCtr="0">
          <a:noAutofit/>
        </a:bodyPr>
        <a:lstStyle/>
        <a:p>
          <a:pPr marL="285750" lvl="1" indent="-285750" algn="l" defTabSz="2044700">
            <a:lnSpc>
              <a:spcPct val="90000"/>
            </a:lnSpc>
            <a:spcBef>
              <a:spcPct val="0"/>
            </a:spcBef>
            <a:spcAft>
              <a:spcPct val="15000"/>
            </a:spcAft>
            <a:buChar char="•"/>
          </a:pPr>
          <a:r>
            <a:rPr lang="en-US" sz="4600" kern="1200"/>
            <a:t>87 %</a:t>
          </a:r>
        </a:p>
      </dsp:txBody>
      <dsp:txXfrm rot="-5400000">
        <a:off x="1054986" y="1488972"/>
        <a:ext cx="1826689" cy="902829"/>
      </dsp:txXfrm>
    </dsp:sp>
    <dsp:sp modelId="{B390F8C6-DD46-384C-B90E-93144827DA18}">
      <dsp:nvSpPr>
        <dsp:cNvPr id="0" name=""/>
        <dsp:cNvSpPr/>
      </dsp:nvSpPr>
      <dsp:spPr>
        <a:xfrm>
          <a:off x="0" y="1315066"/>
          <a:ext cx="1054986" cy="1250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a:t>Test Score:</a:t>
          </a:r>
        </a:p>
      </dsp:txBody>
      <dsp:txXfrm>
        <a:off x="51500" y="1366566"/>
        <a:ext cx="951986" cy="1147639"/>
      </dsp:txXfrm>
    </dsp:sp>
    <dsp:sp modelId="{084DABF2-8722-734E-A708-5F6985C134F1}">
      <dsp:nvSpPr>
        <dsp:cNvPr id="0" name=""/>
        <dsp:cNvSpPr/>
      </dsp:nvSpPr>
      <dsp:spPr>
        <a:xfrm rot="5400000">
          <a:off x="1492495" y="2315792"/>
          <a:ext cx="1000511" cy="187553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5260" tIns="87630" rIns="175260" bIns="87630" numCol="1" spcCol="1270" anchor="ctr" anchorCtr="0">
          <a:noAutofit/>
        </a:bodyPr>
        <a:lstStyle/>
        <a:p>
          <a:pPr marL="285750" lvl="1" indent="-285750" algn="l" defTabSz="2044700">
            <a:lnSpc>
              <a:spcPct val="90000"/>
            </a:lnSpc>
            <a:spcBef>
              <a:spcPct val="0"/>
            </a:spcBef>
            <a:spcAft>
              <a:spcPct val="15000"/>
            </a:spcAft>
            <a:buChar char="•"/>
          </a:pPr>
          <a:r>
            <a:rPr lang="en-US" sz="4600" kern="1200"/>
            <a:t>4 %</a:t>
          </a:r>
        </a:p>
      </dsp:txBody>
      <dsp:txXfrm rot="-5400000">
        <a:off x="1054986" y="2802143"/>
        <a:ext cx="1826689" cy="902829"/>
      </dsp:txXfrm>
    </dsp:sp>
    <dsp:sp modelId="{1796A797-5D21-EC4D-97A8-D3E0DF803E21}">
      <dsp:nvSpPr>
        <dsp:cNvPr id="0" name=""/>
        <dsp:cNvSpPr/>
      </dsp:nvSpPr>
      <dsp:spPr>
        <a:xfrm>
          <a:off x="0" y="2628238"/>
          <a:ext cx="1054986" cy="1250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a:t>Variance:</a:t>
          </a:r>
        </a:p>
      </dsp:txBody>
      <dsp:txXfrm>
        <a:off x="51500" y="2679738"/>
        <a:ext cx="951986" cy="114763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302842-375D-7440-A181-AA4468D11BEB}">
      <dsp:nvSpPr>
        <dsp:cNvPr id="0" name=""/>
        <dsp:cNvSpPr/>
      </dsp:nvSpPr>
      <dsp:spPr>
        <a:xfrm rot="5400000">
          <a:off x="3043636" y="-1040499"/>
          <a:ext cx="1000511" cy="3335428"/>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99060" rIns="198120" bIns="99060" numCol="1" spcCol="1270" anchor="ctr" anchorCtr="0">
          <a:noAutofit/>
        </a:bodyPr>
        <a:lstStyle/>
        <a:p>
          <a:pPr marL="285750" lvl="1" indent="-285750" algn="l" defTabSz="2311400">
            <a:lnSpc>
              <a:spcPct val="90000"/>
            </a:lnSpc>
            <a:spcBef>
              <a:spcPct val="0"/>
            </a:spcBef>
            <a:spcAft>
              <a:spcPct val="15000"/>
            </a:spcAft>
            <a:buChar char="•"/>
          </a:pPr>
          <a:r>
            <a:rPr lang="en-US" sz="5200" kern="1200"/>
            <a:t>91%</a:t>
          </a:r>
        </a:p>
      </dsp:txBody>
      <dsp:txXfrm rot="-5400000">
        <a:off x="1876178" y="175800"/>
        <a:ext cx="3286587" cy="902829"/>
      </dsp:txXfrm>
    </dsp:sp>
    <dsp:sp modelId="{DEC8B694-6804-8744-A288-7AFDC7B5B89D}">
      <dsp:nvSpPr>
        <dsp:cNvPr id="0" name=""/>
        <dsp:cNvSpPr/>
      </dsp:nvSpPr>
      <dsp:spPr>
        <a:xfrm>
          <a:off x="0" y="1894"/>
          <a:ext cx="1876178" cy="1250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Train Score:</a:t>
          </a:r>
        </a:p>
      </dsp:txBody>
      <dsp:txXfrm>
        <a:off x="61051" y="62945"/>
        <a:ext cx="1754076" cy="1128537"/>
      </dsp:txXfrm>
    </dsp:sp>
    <dsp:sp modelId="{C128A272-D801-D944-8E5E-8B2CEC67077D}">
      <dsp:nvSpPr>
        <dsp:cNvPr id="0" name=""/>
        <dsp:cNvSpPr/>
      </dsp:nvSpPr>
      <dsp:spPr>
        <a:xfrm rot="5400000">
          <a:off x="3043636" y="272672"/>
          <a:ext cx="1000511" cy="3335428"/>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99060" rIns="198120" bIns="99060" numCol="1" spcCol="1270" anchor="ctr" anchorCtr="0">
          <a:noAutofit/>
        </a:bodyPr>
        <a:lstStyle/>
        <a:p>
          <a:pPr marL="285750" lvl="1" indent="-285750" algn="l" defTabSz="2311400">
            <a:lnSpc>
              <a:spcPct val="90000"/>
            </a:lnSpc>
            <a:spcBef>
              <a:spcPct val="0"/>
            </a:spcBef>
            <a:spcAft>
              <a:spcPct val="15000"/>
            </a:spcAft>
            <a:buChar char="•"/>
          </a:pPr>
          <a:r>
            <a:rPr lang="en-US" sz="5200" kern="1200"/>
            <a:t>88 %</a:t>
          </a:r>
        </a:p>
      </dsp:txBody>
      <dsp:txXfrm rot="-5400000">
        <a:off x="1876178" y="1488972"/>
        <a:ext cx="3286587" cy="902829"/>
      </dsp:txXfrm>
    </dsp:sp>
    <dsp:sp modelId="{6296F9A2-5D67-7247-B37B-B124343C8402}">
      <dsp:nvSpPr>
        <dsp:cNvPr id="0" name=""/>
        <dsp:cNvSpPr/>
      </dsp:nvSpPr>
      <dsp:spPr>
        <a:xfrm>
          <a:off x="0" y="1315066"/>
          <a:ext cx="1876178" cy="1250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Test Score:</a:t>
          </a:r>
        </a:p>
      </dsp:txBody>
      <dsp:txXfrm>
        <a:off x="61051" y="1376117"/>
        <a:ext cx="1754076" cy="1128537"/>
      </dsp:txXfrm>
    </dsp:sp>
    <dsp:sp modelId="{1341383F-CBFF-9848-B78C-8A6D19E760E4}">
      <dsp:nvSpPr>
        <dsp:cNvPr id="0" name=""/>
        <dsp:cNvSpPr/>
      </dsp:nvSpPr>
      <dsp:spPr>
        <a:xfrm rot="5400000">
          <a:off x="3043636" y="1585843"/>
          <a:ext cx="1000511" cy="3335428"/>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99060" rIns="198120" bIns="99060" numCol="1" spcCol="1270" anchor="ctr" anchorCtr="0">
          <a:noAutofit/>
        </a:bodyPr>
        <a:lstStyle/>
        <a:p>
          <a:pPr marL="285750" lvl="1" indent="-285750" algn="l" defTabSz="2311400">
            <a:lnSpc>
              <a:spcPct val="90000"/>
            </a:lnSpc>
            <a:spcBef>
              <a:spcPct val="0"/>
            </a:spcBef>
            <a:spcAft>
              <a:spcPct val="15000"/>
            </a:spcAft>
            <a:buChar char="•"/>
          </a:pPr>
          <a:r>
            <a:rPr lang="en-US" sz="5200" kern="1200"/>
            <a:t>3 %</a:t>
          </a:r>
        </a:p>
      </dsp:txBody>
      <dsp:txXfrm rot="-5400000">
        <a:off x="1876178" y="2802143"/>
        <a:ext cx="3286587" cy="902829"/>
      </dsp:txXfrm>
    </dsp:sp>
    <dsp:sp modelId="{7E9DEAAA-A52D-0447-B0FE-338B2E9C968B}">
      <dsp:nvSpPr>
        <dsp:cNvPr id="0" name=""/>
        <dsp:cNvSpPr/>
      </dsp:nvSpPr>
      <dsp:spPr>
        <a:xfrm>
          <a:off x="0" y="2628238"/>
          <a:ext cx="1876178" cy="1250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Variance: </a:t>
          </a:r>
        </a:p>
      </dsp:txBody>
      <dsp:txXfrm>
        <a:off x="61051" y="2689289"/>
        <a:ext cx="1754076" cy="112853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D74C44-4679-E349-806D-28D3DBD1BE67}">
      <dsp:nvSpPr>
        <dsp:cNvPr id="0" name=""/>
        <dsp:cNvSpPr/>
      </dsp:nvSpPr>
      <dsp:spPr>
        <a:xfrm rot="5400000">
          <a:off x="1492495" y="-310550"/>
          <a:ext cx="1000511" cy="187553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0" tIns="95250" rIns="190500" bIns="95250" numCol="1" spcCol="1270" anchor="ctr" anchorCtr="0">
          <a:noAutofit/>
        </a:bodyPr>
        <a:lstStyle/>
        <a:p>
          <a:pPr marL="285750" lvl="1" indent="-285750" algn="l" defTabSz="2222500">
            <a:lnSpc>
              <a:spcPct val="90000"/>
            </a:lnSpc>
            <a:spcBef>
              <a:spcPct val="0"/>
            </a:spcBef>
            <a:spcAft>
              <a:spcPct val="15000"/>
            </a:spcAft>
            <a:buChar char="•"/>
          </a:pPr>
          <a:r>
            <a:rPr lang="en-US" sz="5000" kern="1200"/>
            <a:t>92%</a:t>
          </a:r>
        </a:p>
      </dsp:txBody>
      <dsp:txXfrm rot="-5400000">
        <a:off x="1054986" y="175800"/>
        <a:ext cx="1826689" cy="902829"/>
      </dsp:txXfrm>
    </dsp:sp>
    <dsp:sp modelId="{5F597BF1-8E6B-4044-9B3B-891AB5E01961}">
      <dsp:nvSpPr>
        <dsp:cNvPr id="0" name=""/>
        <dsp:cNvSpPr/>
      </dsp:nvSpPr>
      <dsp:spPr>
        <a:xfrm>
          <a:off x="0" y="1894"/>
          <a:ext cx="1054986" cy="1250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a:t>Train Accuracy Score:</a:t>
          </a:r>
        </a:p>
      </dsp:txBody>
      <dsp:txXfrm>
        <a:off x="51500" y="53394"/>
        <a:ext cx="951986" cy="1147639"/>
      </dsp:txXfrm>
    </dsp:sp>
    <dsp:sp modelId="{53952560-69BC-E243-AD4D-4ACE6BDDA1BB}">
      <dsp:nvSpPr>
        <dsp:cNvPr id="0" name=""/>
        <dsp:cNvSpPr/>
      </dsp:nvSpPr>
      <dsp:spPr>
        <a:xfrm rot="5400000">
          <a:off x="1492495" y="1002621"/>
          <a:ext cx="1000511" cy="187553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0" tIns="95250" rIns="190500" bIns="95250" numCol="1" spcCol="1270" anchor="ctr" anchorCtr="0">
          <a:noAutofit/>
        </a:bodyPr>
        <a:lstStyle/>
        <a:p>
          <a:pPr marL="285750" lvl="1" indent="-285750" algn="l" defTabSz="2222500">
            <a:lnSpc>
              <a:spcPct val="90000"/>
            </a:lnSpc>
            <a:spcBef>
              <a:spcPct val="0"/>
            </a:spcBef>
            <a:spcAft>
              <a:spcPct val="15000"/>
            </a:spcAft>
            <a:buChar char="•"/>
          </a:pPr>
          <a:r>
            <a:rPr lang="en-US" sz="5000" kern="1200"/>
            <a:t>87%</a:t>
          </a:r>
        </a:p>
      </dsp:txBody>
      <dsp:txXfrm rot="-5400000">
        <a:off x="1054986" y="1488972"/>
        <a:ext cx="1826689" cy="902829"/>
      </dsp:txXfrm>
    </dsp:sp>
    <dsp:sp modelId="{2482BE32-E0F6-D94E-AA71-63387D985875}">
      <dsp:nvSpPr>
        <dsp:cNvPr id="0" name=""/>
        <dsp:cNvSpPr/>
      </dsp:nvSpPr>
      <dsp:spPr>
        <a:xfrm>
          <a:off x="0" y="1315066"/>
          <a:ext cx="1054986" cy="1250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a:t>Test Accuracy Score:</a:t>
          </a:r>
        </a:p>
      </dsp:txBody>
      <dsp:txXfrm>
        <a:off x="51500" y="1366566"/>
        <a:ext cx="951986" cy="1147639"/>
      </dsp:txXfrm>
    </dsp:sp>
    <dsp:sp modelId="{C2CD0C4C-04BC-B74E-A678-9E79BA29F7DA}">
      <dsp:nvSpPr>
        <dsp:cNvPr id="0" name=""/>
        <dsp:cNvSpPr/>
      </dsp:nvSpPr>
      <dsp:spPr>
        <a:xfrm rot="5400000">
          <a:off x="1492495" y="2315792"/>
          <a:ext cx="1000511" cy="187553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0" tIns="95250" rIns="190500" bIns="95250" numCol="1" spcCol="1270" anchor="ctr" anchorCtr="0">
          <a:noAutofit/>
        </a:bodyPr>
        <a:lstStyle/>
        <a:p>
          <a:pPr marL="285750" lvl="1" indent="-285750" algn="l" defTabSz="2222500">
            <a:lnSpc>
              <a:spcPct val="90000"/>
            </a:lnSpc>
            <a:spcBef>
              <a:spcPct val="0"/>
            </a:spcBef>
            <a:spcAft>
              <a:spcPct val="15000"/>
            </a:spcAft>
            <a:buChar char="•"/>
          </a:pPr>
          <a:r>
            <a:rPr lang="en-US" sz="5000" kern="1200"/>
            <a:t>5 %</a:t>
          </a:r>
        </a:p>
      </dsp:txBody>
      <dsp:txXfrm rot="-5400000">
        <a:off x="1054986" y="2802143"/>
        <a:ext cx="1826689" cy="902829"/>
      </dsp:txXfrm>
    </dsp:sp>
    <dsp:sp modelId="{669A0A56-4FD3-474A-A831-A1207381E559}">
      <dsp:nvSpPr>
        <dsp:cNvPr id="0" name=""/>
        <dsp:cNvSpPr/>
      </dsp:nvSpPr>
      <dsp:spPr>
        <a:xfrm>
          <a:off x="0" y="2628238"/>
          <a:ext cx="1054986" cy="1250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a:t>Variance:</a:t>
          </a:r>
        </a:p>
      </dsp:txBody>
      <dsp:txXfrm>
        <a:off x="51500" y="2679738"/>
        <a:ext cx="951986" cy="114763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26C688-F690-284C-8F5D-ADB2EFF7E22A}" type="datetimeFigureOut">
              <a:rPr lang="en-US" smtClean="0"/>
              <a:t>9/18/20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6624AB-E267-8B4B-888B-04E3A48920CD}" type="slidenum">
              <a:rPr lang="en-US" smtClean="0"/>
              <a:t>‹#›</a:t>
            </a:fld>
            <a:endParaRPr lang="en-US"/>
          </a:p>
        </p:txBody>
      </p:sp>
    </p:spTree>
    <p:extLst>
      <p:ext uri="{BB962C8B-B14F-4D97-AF65-F5344CB8AC3E}">
        <p14:creationId xmlns:p14="http://schemas.microsoft.com/office/powerpoint/2010/main" val="3805469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redditblog.com/2009/10/15/reddits-new-comment-sorting-syste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polly</a:t>
            </a:r>
            <a:r>
              <a:rPr lang="en-US" dirty="0"/>
              <a:t> What’s your favorite daytime TV show?</a:t>
            </a:r>
          </a:p>
        </p:txBody>
      </p:sp>
      <p:sp>
        <p:nvSpPr>
          <p:cNvPr id="4" name="Slide Number Placeholder 3"/>
          <p:cNvSpPr>
            <a:spLocks noGrp="1"/>
          </p:cNvSpPr>
          <p:nvPr>
            <p:ph type="sldNum" sz="quarter" idx="5"/>
          </p:nvPr>
        </p:nvSpPr>
        <p:spPr/>
        <p:txBody>
          <a:bodyPr/>
          <a:lstStyle/>
          <a:p>
            <a:fld id="{896624AB-E267-8B4B-888B-04E3A48920CD}" type="slidenum">
              <a:rPr lang="en-US" smtClean="0"/>
              <a:t>1</a:t>
            </a:fld>
            <a:endParaRPr lang="en-US"/>
          </a:p>
        </p:txBody>
      </p:sp>
    </p:spTree>
    <p:extLst>
      <p:ext uri="{BB962C8B-B14F-4D97-AF65-F5344CB8AC3E}">
        <p14:creationId xmlns:p14="http://schemas.microsoft.com/office/powerpoint/2010/main" val="2643581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cvec</a:t>
            </a:r>
            <a:r>
              <a:rPr lang="en-US" dirty="0"/>
              <a:t>__</a:t>
            </a:r>
            <a:r>
              <a:rPr lang="en-US" dirty="0" err="1"/>
              <a:t>max_df</a:t>
            </a:r>
            <a:r>
              <a:rPr lang="en-US" dirty="0"/>
              <a:t>': 0.8, '</a:t>
            </a:r>
            <a:r>
              <a:rPr lang="en-US" dirty="0" err="1"/>
              <a:t>cvec</a:t>
            </a:r>
            <a:r>
              <a:rPr lang="en-US" dirty="0"/>
              <a:t>__</a:t>
            </a:r>
            <a:r>
              <a:rPr lang="en-US" dirty="0" err="1"/>
              <a:t>max_features</a:t>
            </a:r>
            <a:r>
              <a:rPr lang="en-US" dirty="0"/>
              <a:t>': 2000, '</a:t>
            </a:r>
            <a:r>
              <a:rPr lang="en-US" dirty="0" err="1"/>
              <a:t>cvec</a:t>
            </a:r>
            <a:r>
              <a:rPr lang="en-US" dirty="0"/>
              <a:t>__</a:t>
            </a:r>
            <a:r>
              <a:rPr lang="en-US" dirty="0" err="1"/>
              <a:t>min_df</a:t>
            </a:r>
            <a:r>
              <a:rPr lang="en-US" dirty="0"/>
              <a:t>': 3, '</a:t>
            </a:r>
            <a:r>
              <a:rPr lang="en-US" dirty="0" err="1"/>
              <a:t>cvec</a:t>
            </a:r>
            <a:r>
              <a:rPr lang="en-US" dirty="0"/>
              <a:t>__</a:t>
            </a:r>
            <a:r>
              <a:rPr lang="en-US" dirty="0" err="1"/>
              <a:t>ngram_range</a:t>
            </a:r>
            <a:r>
              <a:rPr lang="en-US" dirty="0"/>
              <a:t>': (1, 2), '</a:t>
            </a:r>
            <a:r>
              <a:rPr lang="en-US" dirty="0" err="1"/>
              <a:t>cvec</a:t>
            </a:r>
            <a:r>
              <a:rPr lang="en-US" dirty="0"/>
              <a:t>__</a:t>
            </a:r>
            <a:r>
              <a:rPr lang="en-US" dirty="0" err="1"/>
              <a:t>stop_words</a:t>
            </a:r>
            <a:r>
              <a:rPr lang="en-US" dirty="0"/>
              <a:t>': None, '</a:t>
            </a:r>
            <a:r>
              <a:rPr lang="en-US" dirty="0" err="1"/>
              <a:t>knn</a:t>
            </a:r>
            <a:r>
              <a:rPr lang="en-US" dirty="0"/>
              <a:t>__</a:t>
            </a:r>
            <a:r>
              <a:rPr lang="en-US" dirty="0" err="1"/>
              <a:t>n_neighbors</a:t>
            </a:r>
            <a:r>
              <a:rPr lang="en-US" dirty="0"/>
              <a:t>': 5, '</a:t>
            </a:r>
            <a:r>
              <a:rPr lang="en-US" dirty="0" err="1"/>
              <a:t>knn</a:t>
            </a:r>
            <a:r>
              <a:rPr lang="en-US" dirty="0"/>
              <a:t>__weights': 'distance'}</a:t>
            </a:r>
          </a:p>
        </p:txBody>
      </p:sp>
      <p:sp>
        <p:nvSpPr>
          <p:cNvPr id="4" name="Slide Number Placeholder 3"/>
          <p:cNvSpPr>
            <a:spLocks noGrp="1"/>
          </p:cNvSpPr>
          <p:nvPr>
            <p:ph type="sldNum" sz="quarter" idx="5"/>
          </p:nvPr>
        </p:nvSpPr>
        <p:spPr/>
        <p:txBody>
          <a:bodyPr/>
          <a:lstStyle/>
          <a:p>
            <a:fld id="{896624AB-E267-8B4B-888B-04E3A48920CD}" type="slidenum">
              <a:rPr lang="en-US" smtClean="0"/>
              <a:t>10</a:t>
            </a:fld>
            <a:endParaRPr lang="en-US"/>
          </a:p>
        </p:txBody>
      </p:sp>
    </p:spTree>
    <p:extLst>
      <p:ext uri="{BB962C8B-B14F-4D97-AF65-F5344CB8AC3E}">
        <p14:creationId xmlns:p14="http://schemas.microsoft.com/office/powerpoint/2010/main" val="2227134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knn</a:t>
            </a:r>
            <a:r>
              <a:rPr lang="en-US" dirty="0"/>
              <a:t>__</a:t>
            </a:r>
            <a:r>
              <a:rPr lang="en-US" dirty="0" err="1"/>
              <a:t>n_neighbors</a:t>
            </a:r>
            <a:r>
              <a:rPr lang="en-US" dirty="0"/>
              <a:t>': 3, '</a:t>
            </a:r>
            <a:r>
              <a:rPr lang="en-US" dirty="0" err="1"/>
              <a:t>knn</a:t>
            </a:r>
            <a:r>
              <a:rPr lang="en-US" dirty="0"/>
              <a:t>__weights': 'distance', '</a:t>
            </a:r>
            <a:r>
              <a:rPr lang="en-US" dirty="0" err="1"/>
              <a:t>tvec</a:t>
            </a:r>
            <a:r>
              <a:rPr lang="en-US" dirty="0"/>
              <a:t>__</a:t>
            </a:r>
            <a:r>
              <a:rPr lang="en-US" dirty="0" err="1"/>
              <a:t>max_features</a:t>
            </a:r>
            <a:r>
              <a:rPr lang="en-US" dirty="0"/>
              <a:t>': 2000, '</a:t>
            </a:r>
            <a:r>
              <a:rPr lang="en-US" dirty="0" err="1"/>
              <a:t>tvec</a:t>
            </a:r>
            <a:r>
              <a:rPr lang="en-US" dirty="0"/>
              <a:t>__</a:t>
            </a:r>
            <a:r>
              <a:rPr lang="en-US" dirty="0" err="1"/>
              <a:t>ngram_range</a:t>
            </a:r>
            <a:r>
              <a:rPr lang="en-US" dirty="0"/>
              <a:t>': (1, 2), '</a:t>
            </a:r>
            <a:r>
              <a:rPr lang="en-US" dirty="0" err="1"/>
              <a:t>tvec</a:t>
            </a:r>
            <a:r>
              <a:rPr lang="en-US" dirty="0"/>
              <a:t>__</a:t>
            </a:r>
            <a:r>
              <a:rPr lang="en-US" dirty="0" err="1"/>
              <a:t>stop_words</a:t>
            </a:r>
            <a:r>
              <a:rPr lang="en-US" dirty="0"/>
              <a:t>': '</a:t>
            </a:r>
            <a:r>
              <a:rPr lang="en-US" dirty="0" err="1"/>
              <a:t>english</a:t>
            </a:r>
            <a:r>
              <a:rPr lang="en-US" dirty="0"/>
              <a:t>'}</a:t>
            </a:r>
          </a:p>
        </p:txBody>
      </p:sp>
      <p:sp>
        <p:nvSpPr>
          <p:cNvPr id="4" name="Slide Number Placeholder 3"/>
          <p:cNvSpPr>
            <a:spLocks noGrp="1"/>
          </p:cNvSpPr>
          <p:nvPr>
            <p:ph type="sldNum" sz="quarter" idx="5"/>
          </p:nvPr>
        </p:nvSpPr>
        <p:spPr/>
        <p:txBody>
          <a:bodyPr/>
          <a:lstStyle/>
          <a:p>
            <a:fld id="{896624AB-E267-8B4B-888B-04E3A48920CD}" type="slidenum">
              <a:rPr lang="en-US" smtClean="0"/>
              <a:t>11</a:t>
            </a:fld>
            <a:endParaRPr lang="en-US"/>
          </a:p>
        </p:txBody>
      </p:sp>
    </p:spTree>
    <p:extLst>
      <p:ext uri="{BB962C8B-B14F-4D97-AF65-F5344CB8AC3E}">
        <p14:creationId xmlns:p14="http://schemas.microsoft.com/office/powerpoint/2010/main" val="1700439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cvec</a:t>
            </a:r>
            <a:r>
              <a:rPr lang="en-US" dirty="0"/>
              <a:t>__</a:t>
            </a:r>
            <a:r>
              <a:rPr lang="en-US" dirty="0" err="1"/>
              <a:t>max_df</a:t>
            </a:r>
            <a:r>
              <a:rPr lang="en-US" dirty="0"/>
              <a:t>': 0.8, '</a:t>
            </a:r>
            <a:r>
              <a:rPr lang="en-US" dirty="0" err="1"/>
              <a:t>cvec</a:t>
            </a:r>
            <a:r>
              <a:rPr lang="en-US" dirty="0"/>
              <a:t>__</a:t>
            </a:r>
            <a:r>
              <a:rPr lang="en-US" dirty="0" err="1"/>
              <a:t>max_features</a:t>
            </a:r>
            <a:r>
              <a:rPr lang="en-US" dirty="0"/>
              <a:t>': 4000, '</a:t>
            </a:r>
            <a:r>
              <a:rPr lang="en-US" dirty="0" err="1"/>
              <a:t>cvec</a:t>
            </a:r>
            <a:r>
              <a:rPr lang="en-US" dirty="0"/>
              <a:t>__</a:t>
            </a:r>
            <a:r>
              <a:rPr lang="en-US" dirty="0" err="1"/>
              <a:t>min_df</a:t>
            </a:r>
            <a:r>
              <a:rPr lang="en-US" dirty="0"/>
              <a:t>': 3, '</a:t>
            </a:r>
            <a:r>
              <a:rPr lang="en-US" dirty="0" err="1"/>
              <a:t>cvec</a:t>
            </a:r>
            <a:r>
              <a:rPr lang="en-US" dirty="0"/>
              <a:t>__</a:t>
            </a:r>
            <a:r>
              <a:rPr lang="en-US" dirty="0" err="1"/>
              <a:t>ngram_range</a:t>
            </a:r>
            <a:r>
              <a:rPr lang="en-US" dirty="0"/>
              <a:t>': (1, 2), '</a:t>
            </a:r>
            <a:r>
              <a:rPr lang="en-US" dirty="0" err="1"/>
              <a:t>cvec</a:t>
            </a:r>
            <a:r>
              <a:rPr lang="en-US" dirty="0"/>
              <a:t>__</a:t>
            </a:r>
            <a:r>
              <a:rPr lang="en-US" dirty="0" err="1"/>
              <a:t>stop_words</a:t>
            </a:r>
            <a:r>
              <a:rPr lang="en-US" dirty="0"/>
              <a:t>': None}</a:t>
            </a:r>
          </a:p>
        </p:txBody>
      </p:sp>
      <p:sp>
        <p:nvSpPr>
          <p:cNvPr id="4" name="Slide Number Placeholder 3"/>
          <p:cNvSpPr>
            <a:spLocks noGrp="1"/>
          </p:cNvSpPr>
          <p:nvPr>
            <p:ph type="sldNum" sz="quarter" idx="5"/>
          </p:nvPr>
        </p:nvSpPr>
        <p:spPr/>
        <p:txBody>
          <a:bodyPr/>
          <a:lstStyle/>
          <a:p>
            <a:fld id="{896624AB-E267-8B4B-888B-04E3A48920CD}" type="slidenum">
              <a:rPr lang="en-US" smtClean="0"/>
              <a:t>12</a:t>
            </a:fld>
            <a:endParaRPr lang="en-US"/>
          </a:p>
        </p:txBody>
      </p:sp>
    </p:spTree>
    <p:extLst>
      <p:ext uri="{BB962C8B-B14F-4D97-AF65-F5344CB8AC3E}">
        <p14:creationId xmlns:p14="http://schemas.microsoft.com/office/powerpoint/2010/main" val="2511034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tvec</a:t>
            </a:r>
            <a:r>
              <a:rPr lang="en-US" dirty="0"/>
              <a:t>__</a:t>
            </a:r>
            <a:r>
              <a:rPr lang="en-US" dirty="0" err="1"/>
              <a:t>max_features</a:t>
            </a:r>
            <a:r>
              <a:rPr lang="en-US" dirty="0"/>
              <a:t>': 4000, '</a:t>
            </a:r>
            <a:r>
              <a:rPr lang="en-US" dirty="0" err="1"/>
              <a:t>tvec</a:t>
            </a:r>
            <a:r>
              <a:rPr lang="en-US" dirty="0"/>
              <a:t>__</a:t>
            </a:r>
            <a:r>
              <a:rPr lang="en-US" dirty="0" err="1"/>
              <a:t>ngram_range</a:t>
            </a:r>
            <a:r>
              <a:rPr lang="en-US" dirty="0"/>
              <a:t>': (1, 2), '</a:t>
            </a:r>
            <a:r>
              <a:rPr lang="en-US" dirty="0" err="1"/>
              <a:t>tvec</a:t>
            </a:r>
            <a:r>
              <a:rPr lang="en-US" dirty="0"/>
              <a:t>__</a:t>
            </a:r>
            <a:r>
              <a:rPr lang="en-US" dirty="0" err="1"/>
              <a:t>stop_words</a:t>
            </a:r>
            <a:r>
              <a:rPr lang="en-US" dirty="0"/>
              <a:t>': None}</a:t>
            </a:r>
          </a:p>
        </p:txBody>
      </p:sp>
      <p:sp>
        <p:nvSpPr>
          <p:cNvPr id="4" name="Slide Number Placeholder 3"/>
          <p:cNvSpPr>
            <a:spLocks noGrp="1"/>
          </p:cNvSpPr>
          <p:nvPr>
            <p:ph type="sldNum" sz="quarter" idx="5"/>
          </p:nvPr>
        </p:nvSpPr>
        <p:spPr/>
        <p:txBody>
          <a:bodyPr/>
          <a:lstStyle/>
          <a:p>
            <a:fld id="{896624AB-E267-8B4B-888B-04E3A48920CD}" type="slidenum">
              <a:rPr lang="en-US" smtClean="0"/>
              <a:t>13</a:t>
            </a:fld>
            <a:endParaRPr lang="en-US"/>
          </a:p>
        </p:txBody>
      </p:sp>
    </p:spTree>
    <p:extLst>
      <p:ext uri="{BB962C8B-B14F-4D97-AF65-F5344CB8AC3E}">
        <p14:creationId xmlns:p14="http://schemas.microsoft.com/office/powerpoint/2010/main" val="2831049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cvec</a:t>
            </a:r>
            <a:r>
              <a:rPr lang="en-US" dirty="0"/>
              <a:t>__</a:t>
            </a:r>
            <a:r>
              <a:rPr lang="en-US" dirty="0" err="1"/>
              <a:t>max_df</a:t>
            </a:r>
            <a:r>
              <a:rPr lang="en-US" dirty="0"/>
              <a:t>': 0.9, '</a:t>
            </a:r>
            <a:r>
              <a:rPr lang="en-US" dirty="0" err="1"/>
              <a:t>cvec</a:t>
            </a:r>
            <a:r>
              <a:rPr lang="en-US" dirty="0"/>
              <a:t>__</a:t>
            </a:r>
            <a:r>
              <a:rPr lang="en-US" dirty="0" err="1"/>
              <a:t>max_features</a:t>
            </a:r>
            <a:r>
              <a:rPr lang="en-US" dirty="0"/>
              <a:t>': 2000, '</a:t>
            </a:r>
            <a:r>
              <a:rPr lang="en-US" dirty="0" err="1"/>
              <a:t>cvec</a:t>
            </a:r>
            <a:r>
              <a:rPr lang="en-US" dirty="0"/>
              <a:t>__</a:t>
            </a:r>
            <a:r>
              <a:rPr lang="en-US" dirty="0" err="1"/>
              <a:t>min_df</a:t>
            </a:r>
            <a:r>
              <a:rPr lang="en-US" dirty="0"/>
              <a:t>': 2, '</a:t>
            </a:r>
            <a:r>
              <a:rPr lang="en-US" dirty="0" err="1"/>
              <a:t>cvec</a:t>
            </a:r>
            <a:r>
              <a:rPr lang="en-US" dirty="0"/>
              <a:t>__</a:t>
            </a:r>
            <a:r>
              <a:rPr lang="en-US" dirty="0" err="1"/>
              <a:t>ngram_range</a:t>
            </a:r>
            <a:r>
              <a:rPr lang="en-US" dirty="0"/>
              <a:t>': (1, 2), '</a:t>
            </a:r>
            <a:r>
              <a:rPr lang="en-US" dirty="0" err="1"/>
              <a:t>cvec</a:t>
            </a:r>
            <a:r>
              <a:rPr lang="en-US" dirty="0"/>
              <a:t>__</a:t>
            </a:r>
            <a:r>
              <a:rPr lang="en-US" dirty="0" err="1"/>
              <a:t>stop_words</a:t>
            </a:r>
            <a:r>
              <a:rPr lang="en-US" dirty="0"/>
              <a:t>': None, '</a:t>
            </a:r>
            <a:r>
              <a:rPr lang="en-US" dirty="0" err="1"/>
              <a:t>rf__bootstrap</a:t>
            </a:r>
            <a:r>
              <a:rPr lang="en-US" dirty="0"/>
              <a:t>': True, 'rf__</a:t>
            </a:r>
            <a:r>
              <a:rPr lang="en-US" dirty="0" err="1"/>
              <a:t>max_depth</a:t>
            </a:r>
            <a:r>
              <a:rPr lang="en-US" dirty="0"/>
              <a:t>': 50, 'rf__</a:t>
            </a:r>
            <a:r>
              <a:rPr lang="en-US" dirty="0" err="1"/>
              <a:t>min_samples_leaf</a:t>
            </a:r>
            <a:r>
              <a:rPr lang="en-US" dirty="0"/>
              <a:t>': 2, 'rf__</a:t>
            </a:r>
            <a:r>
              <a:rPr lang="en-US" dirty="0" err="1"/>
              <a:t>min_samples_split</a:t>
            </a:r>
            <a:r>
              <a:rPr lang="en-US" dirty="0"/>
              <a:t>': 5, 'rf__</a:t>
            </a:r>
            <a:r>
              <a:rPr lang="en-US" dirty="0" err="1"/>
              <a:t>n_estimators</a:t>
            </a:r>
            <a:r>
              <a:rPr lang="en-US" dirty="0"/>
              <a:t>': 250}</a:t>
            </a:r>
          </a:p>
        </p:txBody>
      </p:sp>
      <p:sp>
        <p:nvSpPr>
          <p:cNvPr id="4" name="Slide Number Placeholder 3"/>
          <p:cNvSpPr>
            <a:spLocks noGrp="1"/>
          </p:cNvSpPr>
          <p:nvPr>
            <p:ph type="sldNum" sz="quarter" idx="5"/>
          </p:nvPr>
        </p:nvSpPr>
        <p:spPr/>
        <p:txBody>
          <a:bodyPr/>
          <a:lstStyle/>
          <a:p>
            <a:fld id="{896624AB-E267-8B4B-888B-04E3A48920CD}" type="slidenum">
              <a:rPr lang="en-US" smtClean="0"/>
              <a:t>14</a:t>
            </a:fld>
            <a:endParaRPr lang="en-US"/>
          </a:p>
        </p:txBody>
      </p:sp>
    </p:spTree>
    <p:extLst>
      <p:ext uri="{BB962C8B-B14F-4D97-AF65-F5344CB8AC3E}">
        <p14:creationId xmlns:p14="http://schemas.microsoft.com/office/powerpoint/2010/main" val="17806523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rf__bootstrap</a:t>
            </a:r>
            <a:r>
              <a:rPr lang="en-US" dirty="0"/>
              <a:t>': True, 'rf__</a:t>
            </a:r>
            <a:r>
              <a:rPr lang="en-US" dirty="0" err="1"/>
              <a:t>max_depth</a:t>
            </a:r>
            <a:r>
              <a:rPr lang="en-US" dirty="0"/>
              <a:t>': 50, 'rf__</a:t>
            </a:r>
            <a:r>
              <a:rPr lang="en-US" dirty="0" err="1"/>
              <a:t>max_features</a:t>
            </a:r>
            <a:r>
              <a:rPr lang="en-US" dirty="0"/>
              <a:t>': 'auto', 'rf__</a:t>
            </a:r>
            <a:r>
              <a:rPr lang="en-US" dirty="0" err="1"/>
              <a:t>min_samples_leaf</a:t>
            </a:r>
            <a:r>
              <a:rPr lang="en-US" dirty="0"/>
              <a:t>': 2, 'rf__</a:t>
            </a:r>
            <a:r>
              <a:rPr lang="en-US" dirty="0" err="1"/>
              <a:t>min_samples_split</a:t>
            </a:r>
            <a:r>
              <a:rPr lang="en-US" dirty="0"/>
              <a:t>': 5, 'rf__</a:t>
            </a:r>
            <a:r>
              <a:rPr lang="en-US" dirty="0" err="1"/>
              <a:t>n_estimators</a:t>
            </a:r>
            <a:r>
              <a:rPr lang="en-US" dirty="0"/>
              <a:t>': 500, '</a:t>
            </a:r>
            <a:r>
              <a:rPr lang="en-US" dirty="0" err="1"/>
              <a:t>tvec</a:t>
            </a:r>
            <a:r>
              <a:rPr lang="en-US" dirty="0"/>
              <a:t>__</a:t>
            </a:r>
            <a:r>
              <a:rPr lang="en-US" dirty="0" err="1"/>
              <a:t>max_features</a:t>
            </a:r>
            <a:r>
              <a:rPr lang="en-US" dirty="0"/>
              <a:t>': 2000, '</a:t>
            </a:r>
            <a:r>
              <a:rPr lang="en-US" dirty="0" err="1"/>
              <a:t>tvec</a:t>
            </a:r>
            <a:r>
              <a:rPr lang="en-US" dirty="0"/>
              <a:t>__</a:t>
            </a:r>
            <a:r>
              <a:rPr lang="en-US" dirty="0" err="1"/>
              <a:t>ngram_range</a:t>
            </a:r>
            <a:r>
              <a:rPr lang="en-US" dirty="0"/>
              <a:t>': (1, 2)}</a:t>
            </a:r>
          </a:p>
        </p:txBody>
      </p:sp>
      <p:sp>
        <p:nvSpPr>
          <p:cNvPr id="4" name="Slide Number Placeholder 3"/>
          <p:cNvSpPr>
            <a:spLocks noGrp="1"/>
          </p:cNvSpPr>
          <p:nvPr>
            <p:ph type="sldNum" sz="quarter" idx="5"/>
          </p:nvPr>
        </p:nvSpPr>
        <p:spPr/>
        <p:txBody>
          <a:bodyPr/>
          <a:lstStyle/>
          <a:p>
            <a:fld id="{896624AB-E267-8B4B-888B-04E3A48920CD}" type="slidenum">
              <a:rPr lang="en-US" smtClean="0"/>
              <a:t>15</a:t>
            </a:fld>
            <a:endParaRPr lang="en-US"/>
          </a:p>
        </p:txBody>
      </p:sp>
    </p:spTree>
    <p:extLst>
      <p:ext uri="{BB962C8B-B14F-4D97-AF65-F5344CB8AC3E}">
        <p14:creationId xmlns:p14="http://schemas.microsoft.com/office/powerpoint/2010/main" val="29610291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only look at the variance in accuracy and the area under the ROC curves, we would think the Count Vectorized Random Forest or Logistic Regression would be our production model.  When we examine the confusion matrixes however …</a:t>
            </a:r>
          </a:p>
          <a:p>
            <a:endParaRPr lang="en-US" dirty="0"/>
          </a:p>
        </p:txBody>
      </p:sp>
      <p:sp>
        <p:nvSpPr>
          <p:cNvPr id="4" name="Slide Number Placeholder 3"/>
          <p:cNvSpPr>
            <a:spLocks noGrp="1"/>
          </p:cNvSpPr>
          <p:nvPr>
            <p:ph type="sldNum" sz="quarter" idx="5"/>
          </p:nvPr>
        </p:nvSpPr>
        <p:spPr/>
        <p:txBody>
          <a:bodyPr/>
          <a:lstStyle/>
          <a:p>
            <a:fld id="{896624AB-E267-8B4B-888B-04E3A48920CD}" type="slidenum">
              <a:rPr lang="en-US" smtClean="0"/>
              <a:t>16</a:t>
            </a:fld>
            <a:endParaRPr lang="en-US"/>
          </a:p>
        </p:txBody>
      </p:sp>
    </p:spTree>
    <p:extLst>
      <p:ext uri="{BB962C8B-B14F-4D97-AF65-F5344CB8AC3E}">
        <p14:creationId xmlns:p14="http://schemas.microsoft.com/office/powerpoint/2010/main" val="1585127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while for this version of the model I decided to tune for overall accuracy as there is no particular benefit to preferring sensitivity or specificity, additional research with a goal of predicting which posts will become a ‘best of’ may benefit from choosing a sensitivity or specificity optimization instead.</a:t>
            </a:r>
          </a:p>
        </p:txBody>
      </p:sp>
      <p:sp>
        <p:nvSpPr>
          <p:cNvPr id="4" name="Slide Number Placeholder 3"/>
          <p:cNvSpPr>
            <a:spLocks noGrp="1"/>
          </p:cNvSpPr>
          <p:nvPr>
            <p:ph type="sldNum" sz="quarter" idx="5"/>
          </p:nvPr>
        </p:nvSpPr>
        <p:spPr/>
        <p:txBody>
          <a:bodyPr/>
          <a:lstStyle/>
          <a:p>
            <a:fld id="{896624AB-E267-8B4B-888B-04E3A48920CD}" type="slidenum">
              <a:rPr lang="en-US" smtClean="0"/>
              <a:t>17</a:t>
            </a:fld>
            <a:endParaRPr lang="en-US"/>
          </a:p>
        </p:txBody>
      </p:sp>
    </p:spTree>
    <p:extLst>
      <p:ext uri="{BB962C8B-B14F-4D97-AF65-F5344CB8AC3E}">
        <p14:creationId xmlns:p14="http://schemas.microsoft.com/office/powerpoint/2010/main" val="26014351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6624AB-E267-8B4B-888B-04E3A48920CD}" type="slidenum">
              <a:rPr lang="en-US" smtClean="0"/>
              <a:t>18</a:t>
            </a:fld>
            <a:endParaRPr lang="en-US"/>
          </a:p>
        </p:txBody>
      </p:sp>
    </p:spTree>
    <p:extLst>
      <p:ext uri="{BB962C8B-B14F-4D97-AF65-F5344CB8AC3E}">
        <p14:creationId xmlns:p14="http://schemas.microsoft.com/office/powerpoint/2010/main" val="11124187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96624AB-E267-8B4B-888B-04E3A48920CD}" type="slidenum">
              <a:rPr lang="en-US" smtClean="0"/>
              <a:t>19</a:t>
            </a:fld>
            <a:endParaRPr lang="en-US"/>
          </a:p>
        </p:txBody>
      </p:sp>
    </p:spTree>
    <p:extLst>
      <p:ext uri="{BB962C8B-B14F-4D97-AF65-F5344CB8AC3E}">
        <p14:creationId xmlns:p14="http://schemas.microsoft.com/office/powerpoint/2010/main" val="2792591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96624AB-E267-8B4B-888B-04E3A48920CD}" type="slidenum">
              <a:rPr lang="en-US" smtClean="0"/>
              <a:t>2</a:t>
            </a:fld>
            <a:endParaRPr lang="en-US"/>
          </a:p>
        </p:txBody>
      </p:sp>
    </p:spTree>
    <p:extLst>
      <p:ext uri="{BB962C8B-B14F-4D97-AF65-F5344CB8AC3E}">
        <p14:creationId xmlns:p14="http://schemas.microsoft.com/office/powerpoint/2010/main" val="20180543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96624AB-E267-8B4B-888B-04E3A48920CD}" type="slidenum">
              <a:rPr lang="en-US" smtClean="0"/>
              <a:t>20</a:t>
            </a:fld>
            <a:endParaRPr lang="en-US"/>
          </a:p>
        </p:txBody>
      </p:sp>
    </p:spTree>
    <p:extLst>
      <p:ext uri="{BB962C8B-B14F-4D97-AF65-F5344CB8AC3E}">
        <p14:creationId xmlns:p14="http://schemas.microsoft.com/office/powerpoint/2010/main" val="20628653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96624AB-E267-8B4B-888B-04E3A48920CD}" type="slidenum">
              <a:rPr lang="en-US" smtClean="0"/>
              <a:t>21</a:t>
            </a:fld>
            <a:endParaRPr lang="en-US"/>
          </a:p>
        </p:txBody>
      </p:sp>
    </p:spTree>
    <p:extLst>
      <p:ext uri="{BB962C8B-B14F-4D97-AF65-F5344CB8AC3E}">
        <p14:creationId xmlns:p14="http://schemas.microsoft.com/office/powerpoint/2010/main" val="367213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6624AB-E267-8B4B-888B-04E3A48920CD}" type="slidenum">
              <a:rPr lang="en-US" smtClean="0"/>
              <a:t>22</a:t>
            </a:fld>
            <a:endParaRPr lang="en-US"/>
          </a:p>
        </p:txBody>
      </p:sp>
    </p:spTree>
    <p:extLst>
      <p:ext uri="{BB962C8B-B14F-4D97-AF65-F5344CB8AC3E}">
        <p14:creationId xmlns:p14="http://schemas.microsoft.com/office/powerpoint/2010/main" val="4292912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https://redditblog.com/2009/10/15/reddits-new-comment-sorting-system/</a:t>
            </a:r>
            <a:endParaRPr lang="en-US" dirty="0"/>
          </a:p>
        </p:txBody>
      </p:sp>
      <p:sp>
        <p:nvSpPr>
          <p:cNvPr id="4" name="Slide Number Placeholder 3"/>
          <p:cNvSpPr>
            <a:spLocks noGrp="1"/>
          </p:cNvSpPr>
          <p:nvPr>
            <p:ph type="sldNum" sz="quarter" idx="5"/>
          </p:nvPr>
        </p:nvSpPr>
        <p:spPr/>
        <p:txBody>
          <a:bodyPr/>
          <a:lstStyle/>
          <a:p>
            <a:fld id="{896624AB-E267-8B4B-888B-04E3A48920CD}" type="slidenum">
              <a:rPr lang="en-US" smtClean="0"/>
              <a:t>3</a:t>
            </a:fld>
            <a:endParaRPr lang="en-US"/>
          </a:p>
        </p:txBody>
      </p:sp>
    </p:spTree>
    <p:extLst>
      <p:ext uri="{BB962C8B-B14F-4D97-AF65-F5344CB8AC3E}">
        <p14:creationId xmlns:p14="http://schemas.microsoft.com/office/powerpoint/2010/main" val="3344713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96624AB-E267-8B4B-888B-04E3A48920CD}" type="slidenum">
              <a:rPr lang="en-US" smtClean="0"/>
              <a:t>4</a:t>
            </a:fld>
            <a:endParaRPr lang="en-US"/>
          </a:p>
        </p:txBody>
      </p:sp>
    </p:spTree>
    <p:extLst>
      <p:ext uri="{BB962C8B-B14F-4D97-AF65-F5344CB8AC3E}">
        <p14:creationId xmlns:p14="http://schemas.microsoft.com/office/powerpoint/2010/main" val="687055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96624AB-E267-8B4B-888B-04E3A48920CD}" type="slidenum">
              <a:rPr lang="en-US" smtClean="0"/>
              <a:t>5</a:t>
            </a:fld>
            <a:endParaRPr lang="en-US"/>
          </a:p>
        </p:txBody>
      </p:sp>
    </p:spTree>
    <p:extLst>
      <p:ext uri="{BB962C8B-B14F-4D97-AF65-F5344CB8AC3E}">
        <p14:creationId xmlns:p14="http://schemas.microsoft.com/office/powerpoint/2010/main" val="349385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96624AB-E267-8B4B-888B-04E3A48920CD}" type="slidenum">
              <a:rPr lang="en-US" smtClean="0"/>
              <a:t>6</a:t>
            </a:fld>
            <a:endParaRPr lang="en-US"/>
          </a:p>
        </p:txBody>
      </p:sp>
    </p:spTree>
    <p:extLst>
      <p:ext uri="{BB962C8B-B14F-4D97-AF65-F5344CB8AC3E}">
        <p14:creationId xmlns:p14="http://schemas.microsoft.com/office/powerpoint/2010/main" val="3697170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96624AB-E267-8B4B-888B-04E3A48920CD}" type="slidenum">
              <a:rPr lang="en-US" smtClean="0"/>
              <a:t>7</a:t>
            </a:fld>
            <a:endParaRPr lang="en-US"/>
          </a:p>
        </p:txBody>
      </p:sp>
    </p:spTree>
    <p:extLst>
      <p:ext uri="{BB962C8B-B14F-4D97-AF65-F5344CB8AC3E}">
        <p14:creationId xmlns:p14="http://schemas.microsoft.com/office/powerpoint/2010/main" val="1506335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Params:</a:t>
            </a:r>
          </a:p>
          <a:p>
            <a:r>
              <a:rPr lang="en-US" dirty="0"/>
              <a:t>{'</a:t>
            </a:r>
            <a:r>
              <a:rPr lang="en-US" dirty="0" err="1"/>
              <a:t>cvec</a:t>
            </a:r>
            <a:r>
              <a:rPr lang="en-US" dirty="0"/>
              <a:t>__</a:t>
            </a:r>
            <a:r>
              <a:rPr lang="en-US" dirty="0" err="1"/>
              <a:t>max_df</a:t>
            </a:r>
            <a:r>
              <a:rPr lang="en-US" dirty="0"/>
              <a:t>': 0.8, '</a:t>
            </a:r>
            <a:r>
              <a:rPr lang="en-US" dirty="0" err="1"/>
              <a:t>cvec</a:t>
            </a:r>
            <a:r>
              <a:rPr lang="en-US" dirty="0"/>
              <a:t>__</a:t>
            </a:r>
            <a:r>
              <a:rPr lang="en-US" dirty="0" err="1"/>
              <a:t>max_features</a:t>
            </a:r>
            <a:r>
              <a:rPr lang="en-US" dirty="0"/>
              <a:t>': 5000, '</a:t>
            </a:r>
            <a:r>
              <a:rPr lang="en-US" dirty="0" err="1"/>
              <a:t>cvec</a:t>
            </a:r>
            <a:r>
              <a:rPr lang="en-US" dirty="0"/>
              <a:t>__</a:t>
            </a:r>
            <a:r>
              <a:rPr lang="en-US" dirty="0" err="1"/>
              <a:t>min_df</a:t>
            </a:r>
            <a:r>
              <a:rPr lang="en-US" dirty="0"/>
              <a:t>': 3, '</a:t>
            </a:r>
            <a:r>
              <a:rPr lang="en-US" dirty="0" err="1"/>
              <a:t>cvec</a:t>
            </a:r>
            <a:r>
              <a:rPr lang="en-US" dirty="0"/>
              <a:t>__</a:t>
            </a:r>
            <a:r>
              <a:rPr lang="en-US" dirty="0" err="1"/>
              <a:t>ngram_range</a:t>
            </a:r>
            <a:r>
              <a:rPr lang="en-US" dirty="0"/>
              <a:t>': (1, 2), '</a:t>
            </a:r>
            <a:r>
              <a:rPr lang="en-US" dirty="0" err="1"/>
              <a:t>cvec</a:t>
            </a:r>
            <a:r>
              <a:rPr lang="en-US" dirty="0"/>
              <a:t>__</a:t>
            </a:r>
            <a:r>
              <a:rPr lang="en-US" dirty="0" err="1"/>
              <a:t>stop_words</a:t>
            </a:r>
            <a:r>
              <a:rPr lang="en-US" dirty="0"/>
              <a:t>': None, '</a:t>
            </a:r>
            <a:r>
              <a:rPr lang="en-US" dirty="0" err="1"/>
              <a:t>logregcv</a:t>
            </a:r>
            <a:r>
              <a:rPr lang="en-US" dirty="0"/>
              <a:t>__penalty': 'l2', '</a:t>
            </a:r>
            <a:r>
              <a:rPr lang="en-US" dirty="0" err="1"/>
              <a:t>logregcv</a:t>
            </a:r>
            <a:r>
              <a:rPr lang="en-US" dirty="0"/>
              <a:t>__solver': '</a:t>
            </a:r>
            <a:r>
              <a:rPr lang="en-US" dirty="0" err="1"/>
              <a:t>liblinear</a:t>
            </a:r>
            <a:r>
              <a:rPr lang="en-US" dirty="0"/>
              <a:t>'}</a:t>
            </a:r>
          </a:p>
        </p:txBody>
      </p:sp>
      <p:sp>
        <p:nvSpPr>
          <p:cNvPr id="4" name="Slide Number Placeholder 3"/>
          <p:cNvSpPr>
            <a:spLocks noGrp="1"/>
          </p:cNvSpPr>
          <p:nvPr>
            <p:ph type="sldNum" sz="quarter" idx="5"/>
          </p:nvPr>
        </p:nvSpPr>
        <p:spPr/>
        <p:txBody>
          <a:bodyPr/>
          <a:lstStyle/>
          <a:p>
            <a:fld id="{896624AB-E267-8B4B-888B-04E3A48920CD}" type="slidenum">
              <a:rPr lang="en-US" smtClean="0"/>
              <a:t>8</a:t>
            </a:fld>
            <a:endParaRPr lang="en-US"/>
          </a:p>
        </p:txBody>
      </p:sp>
    </p:spTree>
    <p:extLst>
      <p:ext uri="{BB962C8B-B14F-4D97-AF65-F5344CB8AC3E}">
        <p14:creationId xmlns:p14="http://schemas.microsoft.com/office/powerpoint/2010/main" val="3653338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Params:</a:t>
            </a:r>
          </a:p>
          <a:p>
            <a:pPr latinLnBrk="1"/>
            <a:r>
              <a:rPr lang="en-US" dirty="0"/>
              <a:t>{'</a:t>
            </a:r>
            <a:r>
              <a:rPr lang="en-US" dirty="0" err="1"/>
              <a:t>logregcv</a:t>
            </a:r>
            <a:r>
              <a:rPr lang="en-US" dirty="0"/>
              <a:t>__penalty': 'l2', '</a:t>
            </a:r>
            <a:r>
              <a:rPr lang="en-US" dirty="0" err="1"/>
              <a:t>logregcv</a:t>
            </a:r>
            <a:r>
              <a:rPr lang="en-US" dirty="0"/>
              <a:t>__solver': '</a:t>
            </a:r>
            <a:r>
              <a:rPr lang="en-US" dirty="0" err="1"/>
              <a:t>liblinear</a:t>
            </a:r>
            <a:r>
              <a:rPr lang="en-US" dirty="0"/>
              <a:t>', '</a:t>
            </a:r>
            <a:r>
              <a:rPr lang="en-US" dirty="0" err="1"/>
              <a:t>tvec</a:t>
            </a:r>
            <a:r>
              <a:rPr lang="en-US" dirty="0"/>
              <a:t>__</a:t>
            </a:r>
            <a:r>
              <a:rPr lang="en-US" dirty="0" err="1"/>
              <a:t>max_features</a:t>
            </a:r>
            <a:r>
              <a:rPr lang="en-US" dirty="0"/>
              <a:t>': 3500, '</a:t>
            </a:r>
            <a:r>
              <a:rPr lang="en-US" dirty="0" err="1"/>
              <a:t>tvec</a:t>
            </a:r>
            <a:r>
              <a:rPr lang="en-US" dirty="0"/>
              <a:t>__</a:t>
            </a:r>
            <a:r>
              <a:rPr lang="en-US" dirty="0" err="1"/>
              <a:t>ngram_range</a:t>
            </a:r>
            <a:r>
              <a:rPr lang="en-US" dirty="0"/>
              <a:t>': (1, 2), '</a:t>
            </a:r>
            <a:r>
              <a:rPr lang="en-US" dirty="0" err="1"/>
              <a:t>tvec</a:t>
            </a:r>
            <a:r>
              <a:rPr lang="en-US" dirty="0"/>
              <a:t>__</a:t>
            </a:r>
            <a:r>
              <a:rPr lang="en-US" dirty="0" err="1"/>
              <a:t>stop_words</a:t>
            </a:r>
            <a:r>
              <a:rPr lang="en-US" dirty="0"/>
              <a:t>': None}</a:t>
            </a:r>
          </a:p>
          <a:p>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896624AB-E267-8B4B-888B-04E3A48920CD}" type="slidenum">
              <a:rPr lang="en-US" smtClean="0"/>
              <a:t>9</a:t>
            </a:fld>
            <a:endParaRPr lang="en-US"/>
          </a:p>
        </p:txBody>
      </p:sp>
    </p:spTree>
    <p:extLst>
      <p:ext uri="{BB962C8B-B14F-4D97-AF65-F5344CB8AC3E}">
        <p14:creationId xmlns:p14="http://schemas.microsoft.com/office/powerpoint/2010/main" val="3819253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9/18/20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4.png"/><Relationship Id="rId7" Type="http://schemas.openxmlformats.org/officeDocument/2006/relationships/diagramColors" Target="../diagrams/colors4.xm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8.png"/><Relationship Id="rId7" Type="http://schemas.openxmlformats.org/officeDocument/2006/relationships/diagramColors" Target="../diagrams/colors6.xml"/><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22.png"/><Relationship Id="rId7" Type="http://schemas.openxmlformats.org/officeDocument/2006/relationships/diagramColors" Target="../diagrams/colors8.xml"/><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 Id="rId9"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8.xml"/><Relationship Id="rId5" Type="http://schemas.openxmlformats.org/officeDocument/2006/relationships/image" Target="../media/image26.jpe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8" Type="http://schemas.openxmlformats.org/officeDocument/2006/relationships/hyperlink" Target="https://towardsdatascience.com/named-entity-recognition-3fad3f53c91e" TargetMode="External"/><Relationship Id="rId3" Type="http://schemas.openxmlformats.org/officeDocument/2006/relationships/hyperlink" Target="https://www.wordclouds.com/" TargetMode="External"/><Relationship Id="rId7" Type="http://schemas.openxmlformats.org/officeDocument/2006/relationships/hyperlink" Target="https://git.generalassemb.ly/DSI-12-Echelon/nlp_modeling_and_sentiment_analysis" TargetMode="External"/><Relationship Id="rId2" Type="http://schemas.openxmlformats.org/officeDocument/2006/relationships/notesSlide" Target="../notesSlides/notesSlide22.xml"/><Relationship Id="rId1" Type="http://schemas.openxmlformats.org/officeDocument/2006/relationships/slideLayout" Target="../slideLayouts/slideLayout8.xml"/><Relationship Id="rId6" Type="http://schemas.openxmlformats.org/officeDocument/2006/relationships/hyperlink" Target="https://www.reddit.com/r/NoStupidQuestions/comments/6cmz29/how_does_reddit_determine_the_best_ranking_in_a/" TargetMode="External"/><Relationship Id="rId5" Type="http://schemas.openxmlformats.org/officeDocument/2006/relationships/hyperlink" Target="https://redditblog.com/2009/10/15/reddits-new-comment-sorting-system/" TargetMode="External"/><Relationship Id="rId4" Type="http://schemas.openxmlformats.org/officeDocument/2006/relationships/hyperlink" Target="https://towardsdatascience.com/a-complete-exploratory-data-analysis-and-visualization-for-text-data-29fb1b96fb6a"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0.png"/><Relationship Id="rId7" Type="http://schemas.openxmlformats.org/officeDocument/2006/relationships/diagramColors" Target="../diagrams/colors2.xml"/><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close up of text on a white background&#10;&#10;Description automatically generated">
            <a:extLst>
              <a:ext uri="{FF2B5EF4-FFF2-40B4-BE49-F238E27FC236}">
                <a16:creationId xmlns:a16="http://schemas.microsoft.com/office/drawing/2014/main" id="{F0BBE0F3-710C-2546-AA4A-60DE29EFC3B2}"/>
              </a:ext>
            </a:extLst>
          </p:cNvPr>
          <p:cNvPicPr>
            <a:picLocks noChangeAspect="1"/>
          </p:cNvPicPr>
          <p:nvPr/>
        </p:nvPicPr>
        <p:blipFill rotWithShape="1">
          <a:blip r:embed="rId3">
            <a:duotone>
              <a:schemeClr val="accent1">
                <a:shade val="45000"/>
                <a:satMod val="135000"/>
              </a:schemeClr>
              <a:prstClr val="white"/>
            </a:duotone>
          </a:blip>
          <a:srcRect l="9091" t="16198" b="15621"/>
          <a:stretch/>
        </p:blipFill>
        <p:spPr>
          <a:xfrm>
            <a:off x="-3175" y="16094"/>
            <a:ext cx="12191999" cy="6857990"/>
          </a:xfrm>
          <a:prstGeom prst="rect">
            <a:avLst/>
          </a:prstGeom>
        </p:spPr>
      </p:pic>
      <p:sp>
        <p:nvSpPr>
          <p:cNvPr id="113" name="Isosceles Triangle 93">
            <a:extLst>
              <a:ext uri="{FF2B5EF4-FFF2-40B4-BE49-F238E27FC236}">
                <a16:creationId xmlns:a16="http://schemas.microsoft.com/office/drawing/2014/main" id="{F5F0CD5C-72F3-4090-8A69-8E15CB432A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5" name="Parallelogram 95">
            <a:extLst>
              <a:ext uri="{FF2B5EF4-FFF2-40B4-BE49-F238E27FC236}">
                <a16:creationId xmlns:a16="http://schemas.microsoft.com/office/drawing/2014/main" id="{217496A2-9394-4FB7-BA0E-717D2D2E7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3800" y="0"/>
            <a:ext cx="7315200" cy="6858000"/>
          </a:xfrm>
          <a:prstGeom prst="parallelogram">
            <a:avLst>
              <a:gd name="adj" fmla="val 15925"/>
            </a:avLst>
          </a:prstGeom>
          <a:solidFill>
            <a:schemeClr val="bg1">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6" name="Straight Connector 97">
            <a:extLst>
              <a:ext uri="{FF2B5EF4-FFF2-40B4-BE49-F238E27FC236}">
                <a16:creationId xmlns:a16="http://schemas.microsoft.com/office/drawing/2014/main" id="{D02CF681-4765-4E88-802F-B2474DCD51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7" name="Straight Connector 99">
            <a:extLst>
              <a:ext uri="{FF2B5EF4-FFF2-40B4-BE49-F238E27FC236}">
                <a16:creationId xmlns:a16="http://schemas.microsoft.com/office/drawing/2014/main" id="{3D57B2BA-243C-45C7-A5D8-46CA7194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8" name="Rectangle 23">
            <a:extLst>
              <a:ext uri="{FF2B5EF4-FFF2-40B4-BE49-F238E27FC236}">
                <a16:creationId xmlns:a16="http://schemas.microsoft.com/office/drawing/2014/main" id="{67374FB5-CBB7-46FF-95B5-2251BC685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9" name="Rectangle 25">
            <a:extLst>
              <a:ext uri="{FF2B5EF4-FFF2-40B4-BE49-F238E27FC236}">
                <a16:creationId xmlns:a16="http://schemas.microsoft.com/office/drawing/2014/main" id="{34BCEAB7-D9E0-40A4-9254-8593BD346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0" name="Isosceles Triangle 105">
            <a:extLst>
              <a:ext uri="{FF2B5EF4-FFF2-40B4-BE49-F238E27FC236}">
                <a16:creationId xmlns:a16="http://schemas.microsoft.com/office/drawing/2014/main" id="{D567A354-BB63-405C-8E5F-2F510E670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528089A-BA30-F840-A720-18D553992915}"/>
              </a:ext>
            </a:extLst>
          </p:cNvPr>
          <p:cNvSpPr>
            <a:spLocks noGrp="1"/>
          </p:cNvSpPr>
          <p:nvPr>
            <p:ph type="ctrTitle"/>
          </p:nvPr>
        </p:nvSpPr>
        <p:spPr>
          <a:xfrm>
            <a:off x="4374292" y="1678665"/>
            <a:ext cx="4899711" cy="2369131"/>
          </a:xfrm>
        </p:spPr>
        <p:txBody>
          <a:bodyPr>
            <a:normAutofit/>
          </a:bodyPr>
          <a:lstStyle/>
          <a:p>
            <a:r>
              <a:rPr lang="en-US" dirty="0"/>
              <a:t>LAOP is now r/</a:t>
            </a:r>
            <a:r>
              <a:rPr lang="en-US" dirty="0" err="1"/>
              <a:t>bestofLA</a:t>
            </a:r>
            <a:endParaRPr lang="en-US" dirty="0"/>
          </a:p>
        </p:txBody>
      </p:sp>
      <p:sp>
        <p:nvSpPr>
          <p:cNvPr id="3" name="Subtitle 2">
            <a:extLst>
              <a:ext uri="{FF2B5EF4-FFF2-40B4-BE49-F238E27FC236}">
                <a16:creationId xmlns:a16="http://schemas.microsoft.com/office/drawing/2014/main" id="{33580679-527E-C341-A36C-485FD7D86948}"/>
              </a:ext>
            </a:extLst>
          </p:cNvPr>
          <p:cNvSpPr>
            <a:spLocks noGrp="1"/>
          </p:cNvSpPr>
          <p:nvPr>
            <p:ph type="subTitle" idx="1"/>
          </p:nvPr>
        </p:nvSpPr>
        <p:spPr>
          <a:xfrm>
            <a:off x="4788276" y="4050832"/>
            <a:ext cx="4485725" cy="1096899"/>
          </a:xfrm>
        </p:spPr>
        <p:txBody>
          <a:bodyPr>
            <a:normAutofit/>
          </a:bodyPr>
          <a:lstStyle/>
          <a:p>
            <a:r>
              <a:rPr lang="en-US" dirty="0"/>
              <a:t>Using natural language processing and machine learning to classify subreddits</a:t>
            </a:r>
          </a:p>
        </p:txBody>
      </p:sp>
      <p:sp>
        <p:nvSpPr>
          <p:cNvPr id="121" name="Rectangle 27">
            <a:extLst>
              <a:ext uri="{FF2B5EF4-FFF2-40B4-BE49-F238E27FC236}">
                <a16:creationId xmlns:a16="http://schemas.microsoft.com/office/drawing/2014/main" id="{9185A8D7-2F20-4F7A-97BE-21DB1654C7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2" name="Rectangle 28">
            <a:extLst>
              <a:ext uri="{FF2B5EF4-FFF2-40B4-BE49-F238E27FC236}">
                <a16:creationId xmlns:a16="http://schemas.microsoft.com/office/drawing/2014/main" id="{CB65BD56-22B3-4E13-BFCA-B8E8BEB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Rectangle 29">
            <a:extLst>
              <a:ext uri="{FF2B5EF4-FFF2-40B4-BE49-F238E27FC236}">
                <a16:creationId xmlns:a16="http://schemas.microsoft.com/office/drawing/2014/main" id="{6790ED68-BCA0-4247-A72F-1CB85DF068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4" name="Isosceles Triangle 113">
            <a:extLst>
              <a:ext uri="{FF2B5EF4-FFF2-40B4-BE49-F238E27FC236}">
                <a16:creationId xmlns:a16="http://schemas.microsoft.com/office/drawing/2014/main" id="{DD0F2B3F-DC55-4FA7-B667-1ACD07920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53601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B0D40EF-BA14-42F1-9492-D38C59DCAB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1" name="Straight Connector 30">
              <a:extLst>
                <a:ext uri="{FF2B5EF4-FFF2-40B4-BE49-F238E27FC236}">
                  <a16:creationId xmlns:a16="http://schemas.microsoft.com/office/drawing/2014/main" id="{B2C3A70F-581F-48B1-AD94-04AF9A38D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13EABD0F-494E-4C0C-8A0C-139AFC4283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3" name="Rectangle 23">
              <a:extLst>
                <a:ext uri="{FF2B5EF4-FFF2-40B4-BE49-F238E27FC236}">
                  <a16:creationId xmlns:a16="http://schemas.microsoft.com/office/drawing/2014/main" id="{739811F7-2462-4463-BE69-32CEBED03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5">
              <a:extLst>
                <a:ext uri="{FF2B5EF4-FFF2-40B4-BE49-F238E27FC236}">
                  <a16:creationId xmlns:a16="http://schemas.microsoft.com/office/drawing/2014/main" id="{D91A6F9F-54F1-461A-A043-E97203A85F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28681C3A-B98D-44BE-8120-45C3F3BA0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7">
              <a:extLst>
                <a:ext uri="{FF2B5EF4-FFF2-40B4-BE49-F238E27FC236}">
                  <a16:creationId xmlns:a16="http://schemas.microsoft.com/office/drawing/2014/main" id="{37478156-05FD-4D8F-AE53-B3D40AF29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8">
              <a:extLst>
                <a:ext uri="{FF2B5EF4-FFF2-40B4-BE49-F238E27FC236}">
                  <a16:creationId xmlns:a16="http://schemas.microsoft.com/office/drawing/2014/main" id="{A81F9C83-B446-4703-8B99-C01F0E403E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9">
              <a:extLst>
                <a:ext uri="{FF2B5EF4-FFF2-40B4-BE49-F238E27FC236}">
                  <a16:creationId xmlns:a16="http://schemas.microsoft.com/office/drawing/2014/main" id="{C2F5F0B6-D807-4AAE-852B-7BECE0CF4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0945AE7B-1E9E-491F-976F-155273088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A38028DA-F87E-4372-9295-BC98DB400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DAB966D-4D23-5948-8FEA-5E7FBC48D566}"/>
              </a:ext>
            </a:extLst>
          </p:cNvPr>
          <p:cNvSpPr>
            <a:spLocks noGrp="1"/>
          </p:cNvSpPr>
          <p:nvPr>
            <p:ph type="title"/>
          </p:nvPr>
        </p:nvSpPr>
        <p:spPr>
          <a:xfrm>
            <a:off x="677334" y="609600"/>
            <a:ext cx="5222281" cy="1320800"/>
          </a:xfrm>
        </p:spPr>
        <p:txBody>
          <a:bodyPr vert="horz" lIns="91440" tIns="45720" rIns="91440" bIns="45720" rtlCol="0" anchor="t">
            <a:normAutofit/>
          </a:bodyPr>
          <a:lstStyle/>
          <a:p>
            <a:r>
              <a:rPr lang="en-US" sz="3600"/>
              <a:t>Count Vectorized K-Nearest Neighbors</a:t>
            </a:r>
          </a:p>
        </p:txBody>
      </p:sp>
      <p:sp>
        <p:nvSpPr>
          <p:cNvPr id="42" name="Isosceles Triangle 8">
            <a:extLst>
              <a:ext uri="{FF2B5EF4-FFF2-40B4-BE49-F238E27FC236}">
                <a16:creationId xmlns:a16="http://schemas.microsoft.com/office/drawing/2014/main" id="{212CBC7C-F294-455B-AE07-8B43A5705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2" name="Diagram 11">
            <a:extLst>
              <a:ext uri="{FF2B5EF4-FFF2-40B4-BE49-F238E27FC236}">
                <a16:creationId xmlns:a16="http://schemas.microsoft.com/office/drawing/2014/main" id="{06D1830F-598D-E540-B08B-F83EFD8FC931}"/>
              </a:ext>
            </a:extLst>
          </p:cNvPr>
          <p:cNvGraphicFramePr/>
          <p:nvPr/>
        </p:nvGraphicFramePr>
        <p:xfrm>
          <a:off x="681001" y="2160589"/>
          <a:ext cx="5211607"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Content Placeholder 8" descr="A screenshot of a cell phone&#10;&#10;Description automatically generated">
            <a:extLst>
              <a:ext uri="{FF2B5EF4-FFF2-40B4-BE49-F238E27FC236}">
                <a16:creationId xmlns:a16="http://schemas.microsoft.com/office/drawing/2014/main" id="{CA6775CD-BB64-8D47-A4FB-712D15FAE1B8}"/>
              </a:ext>
            </a:extLst>
          </p:cNvPr>
          <p:cNvPicPr>
            <a:picLocks noGrp="1" noChangeAspect="1"/>
          </p:cNvPicPr>
          <p:nvPr>
            <p:ph idx="1"/>
          </p:nvPr>
        </p:nvPicPr>
        <p:blipFill rotWithShape="1">
          <a:blip r:embed="rId8"/>
          <a:srcRect l="15369" r="17598" b="5"/>
          <a:stretch/>
        </p:blipFill>
        <p:spPr>
          <a:xfrm>
            <a:off x="6129405" y="609600"/>
            <a:ext cx="3144597" cy="3127248"/>
          </a:xfrm>
          <a:prstGeom prst="rect">
            <a:avLst/>
          </a:prstGeom>
        </p:spPr>
      </p:pic>
      <p:pic>
        <p:nvPicPr>
          <p:cNvPr id="11" name="Picture 10" descr="A close up of a map&#10;&#10;Description automatically generated">
            <a:extLst>
              <a:ext uri="{FF2B5EF4-FFF2-40B4-BE49-F238E27FC236}">
                <a16:creationId xmlns:a16="http://schemas.microsoft.com/office/drawing/2014/main" id="{33F07CAC-6CA6-8D46-AE87-E91BCC3236EE}"/>
              </a:ext>
            </a:extLst>
          </p:cNvPr>
          <p:cNvPicPr>
            <a:picLocks noChangeAspect="1"/>
          </p:cNvPicPr>
          <p:nvPr/>
        </p:nvPicPr>
        <p:blipFill rotWithShape="1">
          <a:blip r:embed="rId9"/>
          <a:srcRect t="961" r="-2" b="-2"/>
          <a:stretch/>
        </p:blipFill>
        <p:spPr>
          <a:xfrm>
            <a:off x="6129405" y="3965447"/>
            <a:ext cx="3144597" cy="2076245"/>
          </a:xfrm>
          <a:prstGeom prst="rect">
            <a:avLst/>
          </a:prstGeom>
        </p:spPr>
      </p:pic>
    </p:spTree>
    <p:extLst>
      <p:ext uri="{BB962C8B-B14F-4D97-AF65-F5344CB8AC3E}">
        <p14:creationId xmlns:p14="http://schemas.microsoft.com/office/powerpoint/2010/main" val="1796714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0884F175-9D23-496E-80AC-F3D2FD5410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6" name="Straight Connector 45">
              <a:extLst>
                <a:ext uri="{FF2B5EF4-FFF2-40B4-BE49-F238E27FC236}">
                  <a16:creationId xmlns:a16="http://schemas.microsoft.com/office/drawing/2014/main" id="{22D4B7B8-5AFE-4B32-A805-72EC571E6F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757D13B2-7A74-4788-8689-5EDB2DA868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8" name="Rectangle 23">
              <a:extLst>
                <a:ext uri="{FF2B5EF4-FFF2-40B4-BE49-F238E27FC236}">
                  <a16:creationId xmlns:a16="http://schemas.microsoft.com/office/drawing/2014/main" id="{66964837-B2CC-483D-BEDA-4BB1901BC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5">
              <a:extLst>
                <a:ext uri="{FF2B5EF4-FFF2-40B4-BE49-F238E27FC236}">
                  <a16:creationId xmlns:a16="http://schemas.microsoft.com/office/drawing/2014/main" id="{77D4E216-8B6C-4A3B-AF75-3016320F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Isosceles Triangle 49">
              <a:extLst>
                <a:ext uri="{FF2B5EF4-FFF2-40B4-BE49-F238E27FC236}">
                  <a16:creationId xmlns:a16="http://schemas.microsoft.com/office/drawing/2014/main" id="{CDD4EA12-82D2-47D7-8742-8F4746AA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7">
              <a:extLst>
                <a:ext uri="{FF2B5EF4-FFF2-40B4-BE49-F238E27FC236}">
                  <a16:creationId xmlns:a16="http://schemas.microsoft.com/office/drawing/2014/main" id="{115B7F7E-4C23-429B-A947-A5B436DB2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8">
              <a:extLst>
                <a:ext uri="{FF2B5EF4-FFF2-40B4-BE49-F238E27FC236}">
                  <a16:creationId xmlns:a16="http://schemas.microsoft.com/office/drawing/2014/main" id="{A6B03A29-0A21-40D4-87E4-3C41D6F5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9">
              <a:extLst>
                <a:ext uri="{FF2B5EF4-FFF2-40B4-BE49-F238E27FC236}">
                  <a16:creationId xmlns:a16="http://schemas.microsoft.com/office/drawing/2014/main" id="{6C871F60-4E5A-449A-B6D8-1F58C12EE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Isosceles Triangle 53">
              <a:extLst>
                <a:ext uri="{FF2B5EF4-FFF2-40B4-BE49-F238E27FC236}">
                  <a16:creationId xmlns:a16="http://schemas.microsoft.com/office/drawing/2014/main" id="{3182795B-2BFA-4D7B-BE85-701A73E25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810B9E5C-2AE2-4B4E-916F-F954F2AA8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DAB966D-4D23-5948-8FEA-5E7FBC48D566}"/>
              </a:ext>
            </a:extLst>
          </p:cNvPr>
          <p:cNvSpPr>
            <a:spLocks noGrp="1"/>
          </p:cNvSpPr>
          <p:nvPr>
            <p:ph type="title"/>
          </p:nvPr>
        </p:nvSpPr>
        <p:spPr>
          <a:xfrm>
            <a:off x="6343484" y="609600"/>
            <a:ext cx="2930518" cy="1320800"/>
          </a:xfrm>
        </p:spPr>
        <p:txBody>
          <a:bodyPr vert="horz" lIns="91440" tIns="45720" rIns="91440" bIns="45720" rtlCol="0" anchor="ctr">
            <a:normAutofit/>
          </a:bodyPr>
          <a:lstStyle/>
          <a:p>
            <a:pPr>
              <a:lnSpc>
                <a:spcPct val="90000"/>
              </a:lnSpc>
            </a:pPr>
            <a:r>
              <a:rPr lang="en-US" sz="2500"/>
              <a:t>TF-IDF Vectorized K-Nearest Neighbors</a:t>
            </a:r>
          </a:p>
        </p:txBody>
      </p:sp>
      <p:pic>
        <p:nvPicPr>
          <p:cNvPr id="9" name="Content Placeholder 8" descr="A screenshot of a cell phone&#10;&#10;Description automatically generated">
            <a:extLst>
              <a:ext uri="{FF2B5EF4-FFF2-40B4-BE49-F238E27FC236}">
                <a16:creationId xmlns:a16="http://schemas.microsoft.com/office/drawing/2014/main" id="{1DDA139D-E503-B941-A43E-D3AAAE3C4740}"/>
              </a:ext>
            </a:extLst>
          </p:cNvPr>
          <p:cNvPicPr>
            <a:picLocks noGrp="1" noChangeAspect="1"/>
          </p:cNvPicPr>
          <p:nvPr>
            <p:ph idx="1"/>
          </p:nvPr>
        </p:nvPicPr>
        <p:blipFill>
          <a:blip r:embed="rId3"/>
          <a:stretch>
            <a:fillRect/>
          </a:stretch>
        </p:blipFill>
        <p:spPr>
          <a:xfrm>
            <a:off x="1436604" y="609600"/>
            <a:ext cx="3902620" cy="2601747"/>
          </a:xfrm>
          <a:prstGeom prst="rect">
            <a:avLst/>
          </a:prstGeom>
        </p:spPr>
      </p:pic>
      <p:graphicFrame>
        <p:nvGraphicFramePr>
          <p:cNvPr id="12" name="Diagram 11">
            <a:extLst>
              <a:ext uri="{FF2B5EF4-FFF2-40B4-BE49-F238E27FC236}">
                <a16:creationId xmlns:a16="http://schemas.microsoft.com/office/drawing/2014/main" id="{C7AF1F7D-BD89-AC43-9181-BB44B3D8F104}"/>
              </a:ext>
            </a:extLst>
          </p:cNvPr>
          <p:cNvGraphicFramePr/>
          <p:nvPr/>
        </p:nvGraphicFramePr>
        <p:xfrm>
          <a:off x="6343484" y="2160589"/>
          <a:ext cx="2930517" cy="38807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Picture 10" descr="A close up of a map&#10;&#10;Description automatically generated">
            <a:extLst>
              <a:ext uri="{FF2B5EF4-FFF2-40B4-BE49-F238E27FC236}">
                <a16:creationId xmlns:a16="http://schemas.microsoft.com/office/drawing/2014/main" id="{F7B63B52-ADB8-A94B-9F64-BDA6E8A20FF8}"/>
              </a:ext>
            </a:extLst>
          </p:cNvPr>
          <p:cNvPicPr>
            <a:picLocks noChangeAspect="1"/>
          </p:cNvPicPr>
          <p:nvPr/>
        </p:nvPicPr>
        <p:blipFill>
          <a:blip r:embed="rId9"/>
          <a:stretch>
            <a:fillRect/>
          </a:stretch>
        </p:blipFill>
        <p:spPr>
          <a:xfrm>
            <a:off x="1436159" y="3439020"/>
            <a:ext cx="3903511" cy="2602341"/>
          </a:xfrm>
          <a:prstGeom prst="rect">
            <a:avLst/>
          </a:prstGeom>
        </p:spPr>
      </p:pic>
    </p:spTree>
    <p:extLst>
      <p:ext uri="{BB962C8B-B14F-4D97-AF65-F5344CB8AC3E}">
        <p14:creationId xmlns:p14="http://schemas.microsoft.com/office/powerpoint/2010/main" val="167110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0884F175-9D23-496E-80AC-F3D2FD5410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1" name="Straight Connector 30">
              <a:extLst>
                <a:ext uri="{FF2B5EF4-FFF2-40B4-BE49-F238E27FC236}">
                  <a16:creationId xmlns:a16="http://schemas.microsoft.com/office/drawing/2014/main" id="{22D4B7B8-5AFE-4B32-A805-72EC571E6F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757D13B2-7A74-4788-8689-5EDB2DA868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3" name="Rectangle 23">
              <a:extLst>
                <a:ext uri="{FF2B5EF4-FFF2-40B4-BE49-F238E27FC236}">
                  <a16:creationId xmlns:a16="http://schemas.microsoft.com/office/drawing/2014/main" id="{66964837-B2CC-483D-BEDA-4BB1901BC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5">
              <a:extLst>
                <a:ext uri="{FF2B5EF4-FFF2-40B4-BE49-F238E27FC236}">
                  <a16:creationId xmlns:a16="http://schemas.microsoft.com/office/drawing/2014/main" id="{77D4E216-8B6C-4A3B-AF75-3016320F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CDD4EA12-82D2-47D7-8742-8F4746AA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7">
              <a:extLst>
                <a:ext uri="{FF2B5EF4-FFF2-40B4-BE49-F238E27FC236}">
                  <a16:creationId xmlns:a16="http://schemas.microsoft.com/office/drawing/2014/main" id="{115B7F7E-4C23-429B-A947-A5B436DB2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8">
              <a:extLst>
                <a:ext uri="{FF2B5EF4-FFF2-40B4-BE49-F238E27FC236}">
                  <a16:creationId xmlns:a16="http://schemas.microsoft.com/office/drawing/2014/main" id="{A6B03A29-0A21-40D4-87E4-3C41D6F5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9">
              <a:extLst>
                <a:ext uri="{FF2B5EF4-FFF2-40B4-BE49-F238E27FC236}">
                  <a16:creationId xmlns:a16="http://schemas.microsoft.com/office/drawing/2014/main" id="{6C871F60-4E5A-449A-B6D8-1F58C12EE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3182795B-2BFA-4D7B-BE85-701A73E25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810B9E5C-2AE2-4B4E-916F-F954F2AA8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DAB966D-4D23-5948-8FEA-5E7FBC48D566}"/>
              </a:ext>
            </a:extLst>
          </p:cNvPr>
          <p:cNvSpPr>
            <a:spLocks noGrp="1"/>
          </p:cNvSpPr>
          <p:nvPr>
            <p:ph type="title"/>
          </p:nvPr>
        </p:nvSpPr>
        <p:spPr>
          <a:xfrm>
            <a:off x="675065" y="609600"/>
            <a:ext cx="2930518" cy="1320800"/>
          </a:xfrm>
        </p:spPr>
        <p:txBody>
          <a:bodyPr vert="horz" lIns="91440" tIns="45720" rIns="91440" bIns="45720" rtlCol="0" anchor="ctr">
            <a:normAutofit/>
          </a:bodyPr>
          <a:lstStyle/>
          <a:p>
            <a:pPr>
              <a:lnSpc>
                <a:spcPct val="90000"/>
              </a:lnSpc>
            </a:pPr>
            <a:r>
              <a:rPr lang="en-US" sz="2800" dirty="0"/>
              <a:t>Count Vectorized Multinomial Naïve Bayes</a:t>
            </a:r>
          </a:p>
        </p:txBody>
      </p:sp>
      <p:graphicFrame>
        <p:nvGraphicFramePr>
          <p:cNvPr id="12" name="Diagram 11">
            <a:extLst>
              <a:ext uri="{FF2B5EF4-FFF2-40B4-BE49-F238E27FC236}">
                <a16:creationId xmlns:a16="http://schemas.microsoft.com/office/drawing/2014/main" id="{B07DA604-A8D6-164A-BF38-0D997AF1BF19}"/>
              </a:ext>
            </a:extLst>
          </p:cNvPr>
          <p:cNvGraphicFramePr/>
          <p:nvPr/>
        </p:nvGraphicFramePr>
        <p:xfrm>
          <a:off x="671361" y="2160589"/>
          <a:ext cx="2930517"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Content Placeholder 8" descr="A screenshot of a cell phone&#10;&#10;Description automatically generated">
            <a:extLst>
              <a:ext uri="{FF2B5EF4-FFF2-40B4-BE49-F238E27FC236}">
                <a16:creationId xmlns:a16="http://schemas.microsoft.com/office/drawing/2014/main" id="{7FB6C6A1-9D8B-4C44-BA73-CDAC679DBA4E}"/>
              </a:ext>
            </a:extLst>
          </p:cNvPr>
          <p:cNvPicPr>
            <a:picLocks noGrp="1" noChangeAspect="1"/>
          </p:cNvPicPr>
          <p:nvPr>
            <p:ph idx="1"/>
          </p:nvPr>
        </p:nvPicPr>
        <p:blipFill>
          <a:blip r:embed="rId8"/>
          <a:stretch>
            <a:fillRect/>
          </a:stretch>
        </p:blipFill>
        <p:spPr>
          <a:xfrm>
            <a:off x="4613608" y="609600"/>
            <a:ext cx="3902620" cy="2601747"/>
          </a:xfrm>
          <a:prstGeom prst="rect">
            <a:avLst/>
          </a:prstGeom>
        </p:spPr>
      </p:pic>
      <p:pic>
        <p:nvPicPr>
          <p:cNvPr id="11" name="Picture 10" descr="A close up of a map&#10;&#10;Description automatically generated">
            <a:extLst>
              <a:ext uri="{FF2B5EF4-FFF2-40B4-BE49-F238E27FC236}">
                <a16:creationId xmlns:a16="http://schemas.microsoft.com/office/drawing/2014/main" id="{808FFC63-FD94-094A-9694-F66B71D0EB63}"/>
              </a:ext>
            </a:extLst>
          </p:cNvPr>
          <p:cNvPicPr>
            <a:picLocks noChangeAspect="1"/>
          </p:cNvPicPr>
          <p:nvPr/>
        </p:nvPicPr>
        <p:blipFill>
          <a:blip r:embed="rId9"/>
          <a:stretch>
            <a:fillRect/>
          </a:stretch>
        </p:blipFill>
        <p:spPr>
          <a:xfrm>
            <a:off x="4613163" y="3439020"/>
            <a:ext cx="3903511" cy="2602341"/>
          </a:xfrm>
          <a:prstGeom prst="rect">
            <a:avLst/>
          </a:prstGeom>
        </p:spPr>
      </p:pic>
    </p:spTree>
    <p:extLst>
      <p:ext uri="{BB962C8B-B14F-4D97-AF65-F5344CB8AC3E}">
        <p14:creationId xmlns:p14="http://schemas.microsoft.com/office/powerpoint/2010/main" val="3598458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0884F175-9D23-496E-80AC-F3D2FD5410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6" name="Straight Connector 45">
              <a:extLst>
                <a:ext uri="{FF2B5EF4-FFF2-40B4-BE49-F238E27FC236}">
                  <a16:creationId xmlns:a16="http://schemas.microsoft.com/office/drawing/2014/main" id="{22D4B7B8-5AFE-4B32-A805-72EC571E6F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757D13B2-7A74-4788-8689-5EDB2DA868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8" name="Rectangle 23">
              <a:extLst>
                <a:ext uri="{FF2B5EF4-FFF2-40B4-BE49-F238E27FC236}">
                  <a16:creationId xmlns:a16="http://schemas.microsoft.com/office/drawing/2014/main" id="{66964837-B2CC-483D-BEDA-4BB1901BC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5">
              <a:extLst>
                <a:ext uri="{FF2B5EF4-FFF2-40B4-BE49-F238E27FC236}">
                  <a16:creationId xmlns:a16="http://schemas.microsoft.com/office/drawing/2014/main" id="{77D4E216-8B6C-4A3B-AF75-3016320F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Isosceles Triangle 49">
              <a:extLst>
                <a:ext uri="{FF2B5EF4-FFF2-40B4-BE49-F238E27FC236}">
                  <a16:creationId xmlns:a16="http://schemas.microsoft.com/office/drawing/2014/main" id="{CDD4EA12-82D2-47D7-8742-8F4746AA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7">
              <a:extLst>
                <a:ext uri="{FF2B5EF4-FFF2-40B4-BE49-F238E27FC236}">
                  <a16:creationId xmlns:a16="http://schemas.microsoft.com/office/drawing/2014/main" id="{115B7F7E-4C23-429B-A947-A5B436DB2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8">
              <a:extLst>
                <a:ext uri="{FF2B5EF4-FFF2-40B4-BE49-F238E27FC236}">
                  <a16:creationId xmlns:a16="http://schemas.microsoft.com/office/drawing/2014/main" id="{A6B03A29-0A21-40D4-87E4-3C41D6F5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9">
              <a:extLst>
                <a:ext uri="{FF2B5EF4-FFF2-40B4-BE49-F238E27FC236}">
                  <a16:creationId xmlns:a16="http://schemas.microsoft.com/office/drawing/2014/main" id="{6C871F60-4E5A-449A-B6D8-1F58C12EE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Isosceles Triangle 53">
              <a:extLst>
                <a:ext uri="{FF2B5EF4-FFF2-40B4-BE49-F238E27FC236}">
                  <a16:creationId xmlns:a16="http://schemas.microsoft.com/office/drawing/2014/main" id="{3182795B-2BFA-4D7B-BE85-701A73E25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810B9E5C-2AE2-4B4E-916F-F954F2AA8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DAB966D-4D23-5948-8FEA-5E7FBC48D566}"/>
              </a:ext>
            </a:extLst>
          </p:cNvPr>
          <p:cNvSpPr>
            <a:spLocks noGrp="1"/>
          </p:cNvSpPr>
          <p:nvPr>
            <p:ph type="title"/>
          </p:nvPr>
        </p:nvSpPr>
        <p:spPr>
          <a:xfrm>
            <a:off x="6343484" y="609600"/>
            <a:ext cx="2930518" cy="1320800"/>
          </a:xfrm>
        </p:spPr>
        <p:txBody>
          <a:bodyPr vert="horz" lIns="91440" tIns="45720" rIns="91440" bIns="45720" rtlCol="0" anchor="ctr">
            <a:normAutofit/>
          </a:bodyPr>
          <a:lstStyle/>
          <a:p>
            <a:pPr>
              <a:lnSpc>
                <a:spcPct val="90000"/>
              </a:lnSpc>
            </a:pPr>
            <a:r>
              <a:rPr lang="en-US" sz="2500"/>
              <a:t>TF-IDF Vectorized </a:t>
            </a:r>
            <a:br>
              <a:rPr lang="en-US" sz="2500"/>
            </a:br>
            <a:r>
              <a:rPr lang="en-US" sz="2500"/>
              <a:t>Multinomial Naïve Bayes</a:t>
            </a:r>
          </a:p>
        </p:txBody>
      </p:sp>
      <p:pic>
        <p:nvPicPr>
          <p:cNvPr id="9" name="Content Placeholder 8" descr="A screenshot of a cell phone&#10;&#10;Description automatically generated">
            <a:extLst>
              <a:ext uri="{FF2B5EF4-FFF2-40B4-BE49-F238E27FC236}">
                <a16:creationId xmlns:a16="http://schemas.microsoft.com/office/drawing/2014/main" id="{E1C87363-44BE-B945-89DD-CD8B077091C0}"/>
              </a:ext>
            </a:extLst>
          </p:cNvPr>
          <p:cNvPicPr>
            <a:picLocks noGrp="1" noChangeAspect="1"/>
          </p:cNvPicPr>
          <p:nvPr>
            <p:ph idx="1"/>
          </p:nvPr>
        </p:nvPicPr>
        <p:blipFill>
          <a:blip r:embed="rId3"/>
          <a:stretch>
            <a:fillRect/>
          </a:stretch>
        </p:blipFill>
        <p:spPr>
          <a:xfrm>
            <a:off x="1436604" y="609600"/>
            <a:ext cx="3902620" cy="2601747"/>
          </a:xfrm>
          <a:prstGeom prst="rect">
            <a:avLst/>
          </a:prstGeom>
        </p:spPr>
      </p:pic>
      <p:graphicFrame>
        <p:nvGraphicFramePr>
          <p:cNvPr id="12" name="Diagram 11">
            <a:extLst>
              <a:ext uri="{FF2B5EF4-FFF2-40B4-BE49-F238E27FC236}">
                <a16:creationId xmlns:a16="http://schemas.microsoft.com/office/drawing/2014/main" id="{00ABAE5E-BAE4-E84B-82AC-9CFDBFACB45C}"/>
              </a:ext>
            </a:extLst>
          </p:cNvPr>
          <p:cNvGraphicFramePr/>
          <p:nvPr/>
        </p:nvGraphicFramePr>
        <p:xfrm>
          <a:off x="6343484" y="2160589"/>
          <a:ext cx="2930517" cy="38807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Picture 10" descr="A close up of a map&#10;&#10;Description automatically generated">
            <a:extLst>
              <a:ext uri="{FF2B5EF4-FFF2-40B4-BE49-F238E27FC236}">
                <a16:creationId xmlns:a16="http://schemas.microsoft.com/office/drawing/2014/main" id="{8DAAE55E-742C-F148-83EE-935D32BC1D97}"/>
              </a:ext>
            </a:extLst>
          </p:cNvPr>
          <p:cNvPicPr>
            <a:picLocks noChangeAspect="1"/>
          </p:cNvPicPr>
          <p:nvPr/>
        </p:nvPicPr>
        <p:blipFill>
          <a:blip r:embed="rId9"/>
          <a:stretch>
            <a:fillRect/>
          </a:stretch>
        </p:blipFill>
        <p:spPr>
          <a:xfrm>
            <a:off x="1436159" y="3439020"/>
            <a:ext cx="3903511" cy="2602341"/>
          </a:xfrm>
          <a:prstGeom prst="rect">
            <a:avLst/>
          </a:prstGeom>
        </p:spPr>
      </p:pic>
    </p:spTree>
    <p:extLst>
      <p:ext uri="{BB962C8B-B14F-4D97-AF65-F5344CB8AC3E}">
        <p14:creationId xmlns:p14="http://schemas.microsoft.com/office/powerpoint/2010/main" val="931356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B0D40EF-BA14-42F1-9492-D38C59DCAB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1" name="Straight Connector 30">
              <a:extLst>
                <a:ext uri="{FF2B5EF4-FFF2-40B4-BE49-F238E27FC236}">
                  <a16:creationId xmlns:a16="http://schemas.microsoft.com/office/drawing/2014/main" id="{B2C3A70F-581F-48B1-AD94-04AF9A38D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13EABD0F-494E-4C0C-8A0C-139AFC4283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3" name="Rectangle 23">
              <a:extLst>
                <a:ext uri="{FF2B5EF4-FFF2-40B4-BE49-F238E27FC236}">
                  <a16:creationId xmlns:a16="http://schemas.microsoft.com/office/drawing/2014/main" id="{739811F7-2462-4463-BE69-32CEBED03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5">
              <a:extLst>
                <a:ext uri="{FF2B5EF4-FFF2-40B4-BE49-F238E27FC236}">
                  <a16:creationId xmlns:a16="http://schemas.microsoft.com/office/drawing/2014/main" id="{D91A6F9F-54F1-461A-A043-E97203A85F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28681C3A-B98D-44BE-8120-45C3F3BA0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7">
              <a:extLst>
                <a:ext uri="{FF2B5EF4-FFF2-40B4-BE49-F238E27FC236}">
                  <a16:creationId xmlns:a16="http://schemas.microsoft.com/office/drawing/2014/main" id="{37478156-05FD-4D8F-AE53-B3D40AF29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8">
              <a:extLst>
                <a:ext uri="{FF2B5EF4-FFF2-40B4-BE49-F238E27FC236}">
                  <a16:creationId xmlns:a16="http://schemas.microsoft.com/office/drawing/2014/main" id="{A81F9C83-B446-4703-8B99-C01F0E403E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9">
              <a:extLst>
                <a:ext uri="{FF2B5EF4-FFF2-40B4-BE49-F238E27FC236}">
                  <a16:creationId xmlns:a16="http://schemas.microsoft.com/office/drawing/2014/main" id="{C2F5F0B6-D807-4AAE-852B-7BECE0CF4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0945AE7B-1E9E-491F-976F-155273088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A38028DA-F87E-4372-9295-BC98DB400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DAB966D-4D23-5948-8FEA-5E7FBC48D566}"/>
              </a:ext>
            </a:extLst>
          </p:cNvPr>
          <p:cNvSpPr>
            <a:spLocks noGrp="1"/>
          </p:cNvSpPr>
          <p:nvPr>
            <p:ph type="title"/>
          </p:nvPr>
        </p:nvSpPr>
        <p:spPr>
          <a:xfrm>
            <a:off x="677334" y="609600"/>
            <a:ext cx="5222281" cy="1320800"/>
          </a:xfrm>
        </p:spPr>
        <p:txBody>
          <a:bodyPr vert="horz" lIns="91440" tIns="45720" rIns="91440" bIns="45720" rtlCol="0" anchor="t">
            <a:normAutofit/>
          </a:bodyPr>
          <a:lstStyle/>
          <a:p>
            <a:r>
              <a:rPr lang="en-US" sz="3600"/>
              <a:t>Count Vectorized Random Forest</a:t>
            </a:r>
          </a:p>
        </p:txBody>
      </p:sp>
      <p:sp>
        <p:nvSpPr>
          <p:cNvPr id="42" name="Isosceles Triangle 8">
            <a:extLst>
              <a:ext uri="{FF2B5EF4-FFF2-40B4-BE49-F238E27FC236}">
                <a16:creationId xmlns:a16="http://schemas.microsoft.com/office/drawing/2014/main" id="{212CBC7C-F294-455B-AE07-8B43A5705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2" name="Diagram 11">
            <a:extLst>
              <a:ext uri="{FF2B5EF4-FFF2-40B4-BE49-F238E27FC236}">
                <a16:creationId xmlns:a16="http://schemas.microsoft.com/office/drawing/2014/main" id="{B6929319-97ED-354D-B688-856154537D41}"/>
              </a:ext>
            </a:extLst>
          </p:cNvPr>
          <p:cNvGraphicFramePr/>
          <p:nvPr/>
        </p:nvGraphicFramePr>
        <p:xfrm>
          <a:off x="681001" y="2160589"/>
          <a:ext cx="5211607"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Content Placeholder 8" descr="A screenshot of a cell phone&#10;&#10;Description automatically generated">
            <a:extLst>
              <a:ext uri="{FF2B5EF4-FFF2-40B4-BE49-F238E27FC236}">
                <a16:creationId xmlns:a16="http://schemas.microsoft.com/office/drawing/2014/main" id="{117782FC-83D8-E644-9575-C1EF77802EAD}"/>
              </a:ext>
            </a:extLst>
          </p:cNvPr>
          <p:cNvPicPr>
            <a:picLocks noGrp="1" noChangeAspect="1"/>
          </p:cNvPicPr>
          <p:nvPr>
            <p:ph idx="1"/>
          </p:nvPr>
        </p:nvPicPr>
        <p:blipFill rotWithShape="1">
          <a:blip r:embed="rId8"/>
          <a:srcRect l="15965" r="17001" b="5"/>
          <a:stretch/>
        </p:blipFill>
        <p:spPr>
          <a:xfrm>
            <a:off x="6129405" y="609600"/>
            <a:ext cx="3144597" cy="3127248"/>
          </a:xfrm>
          <a:prstGeom prst="rect">
            <a:avLst/>
          </a:prstGeom>
        </p:spPr>
      </p:pic>
      <p:pic>
        <p:nvPicPr>
          <p:cNvPr id="11" name="Picture 10" descr="A close up of a map&#10;&#10;Description automatically generated">
            <a:extLst>
              <a:ext uri="{FF2B5EF4-FFF2-40B4-BE49-F238E27FC236}">
                <a16:creationId xmlns:a16="http://schemas.microsoft.com/office/drawing/2014/main" id="{9055B5BD-04D0-5A45-ABB5-2D70D2F87D85}"/>
              </a:ext>
            </a:extLst>
          </p:cNvPr>
          <p:cNvPicPr>
            <a:picLocks noChangeAspect="1"/>
          </p:cNvPicPr>
          <p:nvPr/>
        </p:nvPicPr>
        <p:blipFill rotWithShape="1">
          <a:blip r:embed="rId9"/>
          <a:srcRect t="961" r="-2" b="-2"/>
          <a:stretch/>
        </p:blipFill>
        <p:spPr>
          <a:xfrm>
            <a:off x="6129405" y="3965447"/>
            <a:ext cx="3144597" cy="2076245"/>
          </a:xfrm>
          <a:prstGeom prst="rect">
            <a:avLst/>
          </a:prstGeom>
        </p:spPr>
      </p:pic>
    </p:spTree>
    <p:extLst>
      <p:ext uri="{BB962C8B-B14F-4D97-AF65-F5344CB8AC3E}">
        <p14:creationId xmlns:p14="http://schemas.microsoft.com/office/powerpoint/2010/main" val="4138329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8" name="Group 63">
            <a:extLst>
              <a:ext uri="{FF2B5EF4-FFF2-40B4-BE49-F238E27FC236}">
                <a16:creationId xmlns:a16="http://schemas.microsoft.com/office/drawing/2014/main" id="{0884F175-9D23-496E-80AC-F3D2FD5410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65" name="Straight Connector 64">
              <a:extLst>
                <a:ext uri="{FF2B5EF4-FFF2-40B4-BE49-F238E27FC236}">
                  <a16:creationId xmlns:a16="http://schemas.microsoft.com/office/drawing/2014/main" id="{22D4B7B8-5AFE-4B32-A805-72EC571E6F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757D13B2-7A74-4788-8689-5EDB2DA868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7" name="Rectangle 23">
              <a:extLst>
                <a:ext uri="{FF2B5EF4-FFF2-40B4-BE49-F238E27FC236}">
                  <a16:creationId xmlns:a16="http://schemas.microsoft.com/office/drawing/2014/main" id="{66964837-B2CC-483D-BEDA-4BB1901BC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Rectangle 25">
              <a:extLst>
                <a:ext uri="{FF2B5EF4-FFF2-40B4-BE49-F238E27FC236}">
                  <a16:creationId xmlns:a16="http://schemas.microsoft.com/office/drawing/2014/main" id="{77D4E216-8B6C-4A3B-AF75-3016320F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Isosceles Triangle 68">
              <a:extLst>
                <a:ext uri="{FF2B5EF4-FFF2-40B4-BE49-F238E27FC236}">
                  <a16:creationId xmlns:a16="http://schemas.microsoft.com/office/drawing/2014/main" id="{CDD4EA12-82D2-47D7-8742-8F4746AA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Rectangle 27">
              <a:extLst>
                <a:ext uri="{FF2B5EF4-FFF2-40B4-BE49-F238E27FC236}">
                  <a16:creationId xmlns:a16="http://schemas.microsoft.com/office/drawing/2014/main" id="{115B7F7E-4C23-429B-A947-A5B436DB2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Rectangle 28">
              <a:extLst>
                <a:ext uri="{FF2B5EF4-FFF2-40B4-BE49-F238E27FC236}">
                  <a16:creationId xmlns:a16="http://schemas.microsoft.com/office/drawing/2014/main" id="{A6B03A29-0A21-40D4-87E4-3C41D6F5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2" name="Rectangle 29">
              <a:extLst>
                <a:ext uri="{FF2B5EF4-FFF2-40B4-BE49-F238E27FC236}">
                  <a16:creationId xmlns:a16="http://schemas.microsoft.com/office/drawing/2014/main" id="{6C871F60-4E5A-449A-B6D8-1F58C12EE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Isosceles Triangle 72">
              <a:extLst>
                <a:ext uri="{FF2B5EF4-FFF2-40B4-BE49-F238E27FC236}">
                  <a16:creationId xmlns:a16="http://schemas.microsoft.com/office/drawing/2014/main" id="{3182795B-2BFA-4D7B-BE85-701A73E25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4" name="Isosceles Triangle 73">
              <a:extLst>
                <a:ext uri="{FF2B5EF4-FFF2-40B4-BE49-F238E27FC236}">
                  <a16:creationId xmlns:a16="http://schemas.microsoft.com/office/drawing/2014/main" id="{810B9E5C-2AE2-4B4E-916F-F954F2AA8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DAB966D-4D23-5948-8FEA-5E7FBC48D566}"/>
              </a:ext>
            </a:extLst>
          </p:cNvPr>
          <p:cNvSpPr>
            <a:spLocks noGrp="1"/>
          </p:cNvSpPr>
          <p:nvPr>
            <p:ph type="title"/>
          </p:nvPr>
        </p:nvSpPr>
        <p:spPr>
          <a:xfrm>
            <a:off x="6343484" y="609600"/>
            <a:ext cx="2930518" cy="1320800"/>
          </a:xfrm>
        </p:spPr>
        <p:txBody>
          <a:bodyPr vert="horz" lIns="91440" tIns="45720" rIns="91440" bIns="45720" rtlCol="0" anchor="ctr">
            <a:normAutofit/>
          </a:bodyPr>
          <a:lstStyle/>
          <a:p>
            <a:pPr>
              <a:lnSpc>
                <a:spcPct val="90000"/>
              </a:lnSpc>
            </a:pPr>
            <a:r>
              <a:rPr lang="en-US" sz="2800"/>
              <a:t>TF-IDF Vectorized Random Forest</a:t>
            </a:r>
          </a:p>
        </p:txBody>
      </p:sp>
      <p:pic>
        <p:nvPicPr>
          <p:cNvPr id="9" name="Content Placeholder 8" descr="A screenshot of a cell phone&#10;&#10;Description automatically generated">
            <a:extLst>
              <a:ext uri="{FF2B5EF4-FFF2-40B4-BE49-F238E27FC236}">
                <a16:creationId xmlns:a16="http://schemas.microsoft.com/office/drawing/2014/main" id="{32CB42B5-8290-6C40-B638-8144FDE23280}"/>
              </a:ext>
            </a:extLst>
          </p:cNvPr>
          <p:cNvPicPr>
            <a:picLocks noGrp="1" noChangeAspect="1"/>
          </p:cNvPicPr>
          <p:nvPr>
            <p:ph idx="1"/>
          </p:nvPr>
        </p:nvPicPr>
        <p:blipFill rotWithShape="1">
          <a:blip r:embed="rId3"/>
          <a:srcRect l="16058" r="16909" b="5"/>
          <a:stretch/>
        </p:blipFill>
        <p:spPr>
          <a:xfrm>
            <a:off x="2079826" y="609600"/>
            <a:ext cx="2616175" cy="2601747"/>
          </a:xfrm>
          <a:prstGeom prst="rect">
            <a:avLst/>
          </a:prstGeom>
        </p:spPr>
      </p:pic>
      <p:graphicFrame>
        <p:nvGraphicFramePr>
          <p:cNvPr id="24" name="Diagram 23">
            <a:extLst>
              <a:ext uri="{FF2B5EF4-FFF2-40B4-BE49-F238E27FC236}">
                <a16:creationId xmlns:a16="http://schemas.microsoft.com/office/drawing/2014/main" id="{5C359DE3-686E-934B-97ED-CCD5C1DB0B67}"/>
              </a:ext>
            </a:extLst>
          </p:cNvPr>
          <p:cNvGraphicFramePr/>
          <p:nvPr/>
        </p:nvGraphicFramePr>
        <p:xfrm>
          <a:off x="6343484" y="2160589"/>
          <a:ext cx="2930517" cy="38807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Picture 12" descr="A screenshot of a cell phone&#10;&#10;Description automatically generated">
            <a:extLst>
              <a:ext uri="{FF2B5EF4-FFF2-40B4-BE49-F238E27FC236}">
                <a16:creationId xmlns:a16="http://schemas.microsoft.com/office/drawing/2014/main" id="{C38CBAA3-A6E2-C34E-97A0-E27B2157E15C}"/>
              </a:ext>
            </a:extLst>
          </p:cNvPr>
          <p:cNvPicPr>
            <a:picLocks noChangeAspect="1"/>
          </p:cNvPicPr>
          <p:nvPr/>
        </p:nvPicPr>
        <p:blipFill rotWithShape="1">
          <a:blip r:embed="rId9"/>
          <a:srcRect t="961" r="-2" b="-2"/>
          <a:stretch/>
        </p:blipFill>
        <p:spPr>
          <a:xfrm>
            <a:off x="1417222" y="3439020"/>
            <a:ext cx="3941386" cy="2602341"/>
          </a:xfrm>
          <a:prstGeom prst="rect">
            <a:avLst/>
          </a:prstGeom>
        </p:spPr>
      </p:pic>
    </p:spTree>
    <p:extLst>
      <p:ext uri="{BB962C8B-B14F-4D97-AF65-F5344CB8AC3E}">
        <p14:creationId xmlns:p14="http://schemas.microsoft.com/office/powerpoint/2010/main" val="2437780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EB0D40EF-BA14-42F1-9492-D38C59DCAB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6" name="Straight Connector 35">
              <a:extLst>
                <a:ext uri="{FF2B5EF4-FFF2-40B4-BE49-F238E27FC236}">
                  <a16:creationId xmlns:a16="http://schemas.microsoft.com/office/drawing/2014/main" id="{B2C3A70F-581F-48B1-AD94-04AF9A38D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13EABD0F-494E-4C0C-8A0C-139AFC4283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8" name="Rectangle 23">
              <a:extLst>
                <a:ext uri="{FF2B5EF4-FFF2-40B4-BE49-F238E27FC236}">
                  <a16:creationId xmlns:a16="http://schemas.microsoft.com/office/drawing/2014/main" id="{739811F7-2462-4463-BE69-32CEBED03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5">
              <a:extLst>
                <a:ext uri="{FF2B5EF4-FFF2-40B4-BE49-F238E27FC236}">
                  <a16:creationId xmlns:a16="http://schemas.microsoft.com/office/drawing/2014/main" id="{D91A6F9F-54F1-461A-A043-E97203A85F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28681C3A-B98D-44BE-8120-45C3F3BA0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7">
              <a:extLst>
                <a:ext uri="{FF2B5EF4-FFF2-40B4-BE49-F238E27FC236}">
                  <a16:creationId xmlns:a16="http://schemas.microsoft.com/office/drawing/2014/main" id="{37478156-05FD-4D8F-AE53-B3D40AF29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8">
              <a:extLst>
                <a:ext uri="{FF2B5EF4-FFF2-40B4-BE49-F238E27FC236}">
                  <a16:creationId xmlns:a16="http://schemas.microsoft.com/office/drawing/2014/main" id="{A81F9C83-B446-4703-8B99-C01F0E403E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9">
              <a:extLst>
                <a:ext uri="{FF2B5EF4-FFF2-40B4-BE49-F238E27FC236}">
                  <a16:creationId xmlns:a16="http://schemas.microsoft.com/office/drawing/2014/main" id="{C2F5F0B6-D807-4AAE-852B-7BECE0CF4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0945AE7B-1E9E-491F-976F-155273088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A38028DA-F87E-4372-9295-BC98DB400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7" name="Rectangle 46">
            <a:extLst>
              <a:ext uri="{FF2B5EF4-FFF2-40B4-BE49-F238E27FC236}">
                <a16:creationId xmlns:a16="http://schemas.microsoft.com/office/drawing/2014/main" id="{8267EEE4-6354-4F1C-9484-951F0EB92F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0"/>
            <a:ext cx="121856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9" name="Title 8">
            <a:extLst>
              <a:ext uri="{FF2B5EF4-FFF2-40B4-BE49-F238E27FC236}">
                <a16:creationId xmlns:a16="http://schemas.microsoft.com/office/drawing/2014/main" id="{7E00AA90-CE11-1B4B-8783-4DDD88069B83}"/>
              </a:ext>
            </a:extLst>
          </p:cNvPr>
          <p:cNvSpPr>
            <a:spLocks noGrp="1"/>
          </p:cNvSpPr>
          <p:nvPr>
            <p:ph type="title"/>
          </p:nvPr>
        </p:nvSpPr>
        <p:spPr>
          <a:xfrm>
            <a:off x="989768" y="609600"/>
            <a:ext cx="5498361" cy="1320800"/>
          </a:xfrm>
        </p:spPr>
        <p:txBody>
          <a:bodyPr vert="horz" lIns="91440" tIns="45720" rIns="91440" bIns="45720" rtlCol="0" anchor="ctr">
            <a:normAutofit/>
          </a:bodyPr>
          <a:lstStyle/>
          <a:p>
            <a:r>
              <a:rPr lang="en-US" sz="3600" dirty="0"/>
              <a:t>Model Selection</a:t>
            </a:r>
          </a:p>
        </p:txBody>
      </p:sp>
      <p:sp>
        <p:nvSpPr>
          <p:cNvPr id="49" name="Isosceles Triangle 48">
            <a:extLst>
              <a:ext uri="{FF2B5EF4-FFF2-40B4-BE49-F238E27FC236}">
                <a16:creationId xmlns:a16="http://schemas.microsoft.com/office/drawing/2014/main" id="{0E5A83F9-E6B8-40BD-9C0D-9A6F156507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rgbClr val="484155">
              <a:alpha val="85000"/>
            </a:srgbClr>
          </a:solidFill>
          <a:ln>
            <a:noFill/>
          </a:ln>
          <a:effectLst/>
        </p:spPr>
        <p:style>
          <a:lnRef idx="1">
            <a:schemeClr val="accent1"/>
          </a:lnRef>
          <a:fillRef idx="3">
            <a:schemeClr val="accent1"/>
          </a:fillRef>
          <a:effectRef idx="2">
            <a:schemeClr val="accent1"/>
          </a:effectRef>
          <a:fontRef idx="minor">
            <a:schemeClr val="lt1"/>
          </a:fontRef>
        </p:style>
      </p:sp>
      <p:pic>
        <p:nvPicPr>
          <p:cNvPr id="26" name="Content Placeholder 25" descr="A close up of a map&#10;&#10;Description automatically generated">
            <a:extLst>
              <a:ext uri="{FF2B5EF4-FFF2-40B4-BE49-F238E27FC236}">
                <a16:creationId xmlns:a16="http://schemas.microsoft.com/office/drawing/2014/main" id="{7A23BDA0-EFA3-3A47-A4A2-FC75F480AEBD}"/>
              </a:ext>
            </a:extLst>
          </p:cNvPr>
          <p:cNvPicPr>
            <a:picLocks noGrp="1" noChangeAspect="1"/>
          </p:cNvPicPr>
          <p:nvPr>
            <p:ph idx="1"/>
          </p:nvPr>
        </p:nvPicPr>
        <p:blipFill>
          <a:blip r:embed="rId3"/>
          <a:stretch>
            <a:fillRect/>
          </a:stretch>
        </p:blipFill>
        <p:spPr>
          <a:xfrm>
            <a:off x="5996407" y="207038"/>
            <a:ext cx="6174874" cy="6041362"/>
          </a:xfrm>
        </p:spPr>
      </p:pic>
      <p:pic>
        <p:nvPicPr>
          <p:cNvPr id="31" name="Picture 30" descr="A screenshot of a cell phone&#10;&#10;Description automatically generated">
            <a:extLst>
              <a:ext uri="{FF2B5EF4-FFF2-40B4-BE49-F238E27FC236}">
                <a16:creationId xmlns:a16="http://schemas.microsoft.com/office/drawing/2014/main" id="{715FF9D2-E2BE-DD42-B14D-536C19CE8934}"/>
              </a:ext>
            </a:extLst>
          </p:cNvPr>
          <p:cNvPicPr>
            <a:picLocks noChangeAspect="1"/>
          </p:cNvPicPr>
          <p:nvPr/>
        </p:nvPicPr>
        <p:blipFill>
          <a:blip r:embed="rId4"/>
          <a:stretch>
            <a:fillRect/>
          </a:stretch>
        </p:blipFill>
        <p:spPr>
          <a:xfrm>
            <a:off x="595361" y="1692527"/>
            <a:ext cx="5380912" cy="2652827"/>
          </a:xfrm>
          <a:prstGeom prst="rect">
            <a:avLst/>
          </a:prstGeom>
        </p:spPr>
      </p:pic>
      <p:pic>
        <p:nvPicPr>
          <p:cNvPr id="33" name="Picture 32" descr="A screenshot of a cell phone&#10;&#10;Description automatically generated">
            <a:extLst>
              <a:ext uri="{FF2B5EF4-FFF2-40B4-BE49-F238E27FC236}">
                <a16:creationId xmlns:a16="http://schemas.microsoft.com/office/drawing/2014/main" id="{35E4324A-18A1-C24F-AA5B-3DC12D04F070}"/>
              </a:ext>
            </a:extLst>
          </p:cNvPr>
          <p:cNvPicPr>
            <a:picLocks noChangeAspect="1"/>
          </p:cNvPicPr>
          <p:nvPr/>
        </p:nvPicPr>
        <p:blipFill rotWithShape="1">
          <a:blip r:embed="rId5"/>
          <a:srcRect t="4" b="67998"/>
          <a:stretch/>
        </p:blipFill>
        <p:spPr>
          <a:xfrm>
            <a:off x="636135" y="4316437"/>
            <a:ext cx="5299364" cy="2194560"/>
          </a:xfrm>
          <a:prstGeom prst="rect">
            <a:avLst/>
          </a:prstGeom>
        </p:spPr>
      </p:pic>
    </p:spTree>
    <p:extLst>
      <p:ext uri="{BB962C8B-B14F-4D97-AF65-F5344CB8AC3E}">
        <p14:creationId xmlns:p14="http://schemas.microsoft.com/office/powerpoint/2010/main" val="3763339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0" name="Group 59">
            <a:extLst>
              <a:ext uri="{FF2B5EF4-FFF2-40B4-BE49-F238E27FC236}">
                <a16:creationId xmlns:a16="http://schemas.microsoft.com/office/drawing/2014/main" id="{90A61547-2555-4DE2-A37F-A53E549174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61" name="Straight Connector 60">
              <a:extLst>
                <a:ext uri="{FF2B5EF4-FFF2-40B4-BE49-F238E27FC236}">
                  <a16:creationId xmlns:a16="http://schemas.microsoft.com/office/drawing/2014/main" id="{5C2447E0-8F0D-479C-94E4-82BC8EB68C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1F943397-DCDD-44CB-BBA9-9510B7698D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3" name="Rectangle 23">
              <a:extLst>
                <a:ext uri="{FF2B5EF4-FFF2-40B4-BE49-F238E27FC236}">
                  <a16:creationId xmlns:a16="http://schemas.microsoft.com/office/drawing/2014/main" id="{E2630ADC-31DB-4C48-AC4A-DAAE5A7B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 name="Rectangle 25">
              <a:extLst>
                <a:ext uri="{FF2B5EF4-FFF2-40B4-BE49-F238E27FC236}">
                  <a16:creationId xmlns:a16="http://schemas.microsoft.com/office/drawing/2014/main" id="{2CA5C44E-F54E-47E0-8989-4D8686B33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Isosceles Triangle 64">
              <a:extLst>
                <a:ext uri="{FF2B5EF4-FFF2-40B4-BE49-F238E27FC236}">
                  <a16:creationId xmlns:a16="http://schemas.microsoft.com/office/drawing/2014/main" id="{FF54E15E-830B-4375-A239-4C51954DEA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Rectangle 27">
              <a:extLst>
                <a:ext uri="{FF2B5EF4-FFF2-40B4-BE49-F238E27FC236}">
                  <a16:creationId xmlns:a16="http://schemas.microsoft.com/office/drawing/2014/main" id="{CB37E322-FF7E-4872-BD6B-50A48CBEA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8">
              <a:extLst>
                <a:ext uri="{FF2B5EF4-FFF2-40B4-BE49-F238E27FC236}">
                  <a16:creationId xmlns:a16="http://schemas.microsoft.com/office/drawing/2014/main" id="{710D0C1E-D2F8-45B2-AE14-1AC8E976F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Rectangle 29">
              <a:extLst>
                <a:ext uri="{FF2B5EF4-FFF2-40B4-BE49-F238E27FC236}">
                  <a16:creationId xmlns:a16="http://schemas.microsoft.com/office/drawing/2014/main" id="{3216331B-17D0-4167-ABD2-B2198058C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Isosceles Triangle 68">
              <a:extLst>
                <a:ext uri="{FF2B5EF4-FFF2-40B4-BE49-F238E27FC236}">
                  <a16:creationId xmlns:a16="http://schemas.microsoft.com/office/drawing/2014/main" id="{A53A7A96-3806-4BB3-91DE-6EED48AC78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Isosceles Triangle 69">
              <a:extLst>
                <a:ext uri="{FF2B5EF4-FFF2-40B4-BE49-F238E27FC236}">
                  <a16:creationId xmlns:a16="http://schemas.microsoft.com/office/drawing/2014/main" id="{F8C2B86C-EE71-466E-8991-503F9C9C1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63BD588-620B-3446-804E-4167BE4CCAD0}"/>
              </a:ext>
            </a:extLst>
          </p:cNvPr>
          <p:cNvSpPr>
            <a:spLocks noGrp="1"/>
          </p:cNvSpPr>
          <p:nvPr>
            <p:ph type="title"/>
          </p:nvPr>
        </p:nvSpPr>
        <p:spPr>
          <a:xfrm>
            <a:off x="985968" y="4473225"/>
            <a:ext cx="8288035" cy="1095059"/>
          </a:xfrm>
        </p:spPr>
        <p:txBody>
          <a:bodyPr vert="horz" lIns="91440" tIns="45720" rIns="91440" bIns="45720" rtlCol="0" anchor="b">
            <a:normAutofit fontScale="90000"/>
          </a:bodyPr>
          <a:lstStyle/>
          <a:p>
            <a:pPr algn="ctr">
              <a:lnSpc>
                <a:spcPct val="90000"/>
              </a:lnSpc>
            </a:pPr>
            <a:r>
              <a:rPr lang="en-US" sz="2300" dirty="0"/>
              <a:t>The Random Forest has a higher sensitivity and lower specificity while the Multinomial Naïve Bayes has a better balance of False Positives and False Negatives for an overall higher accuracy.</a:t>
            </a:r>
          </a:p>
        </p:txBody>
      </p:sp>
      <p:pic>
        <p:nvPicPr>
          <p:cNvPr id="23" name="Picture 22" descr="A screenshot of a cell phone&#10;&#10;Description automatically generated">
            <a:extLst>
              <a:ext uri="{FF2B5EF4-FFF2-40B4-BE49-F238E27FC236}">
                <a16:creationId xmlns:a16="http://schemas.microsoft.com/office/drawing/2014/main" id="{0E121116-9C7E-AC4A-B07E-8D839B1D9BCE}"/>
              </a:ext>
            </a:extLst>
          </p:cNvPr>
          <p:cNvPicPr>
            <a:picLocks noChangeAspect="1"/>
          </p:cNvPicPr>
          <p:nvPr/>
        </p:nvPicPr>
        <p:blipFill rotWithShape="1">
          <a:blip r:embed="rId3"/>
          <a:srcRect l="203" r="1238" b="3"/>
          <a:stretch/>
        </p:blipFill>
        <p:spPr>
          <a:xfrm>
            <a:off x="985965" y="1230252"/>
            <a:ext cx="4029717" cy="2725673"/>
          </a:xfrm>
          <a:prstGeom prst="rect">
            <a:avLst/>
          </a:prstGeom>
        </p:spPr>
      </p:pic>
      <p:pic>
        <p:nvPicPr>
          <p:cNvPr id="10" name="Content Placeholder 9" descr="A screenshot of a cell phone&#10;&#10;Description automatically generated">
            <a:extLst>
              <a:ext uri="{FF2B5EF4-FFF2-40B4-BE49-F238E27FC236}">
                <a16:creationId xmlns:a16="http://schemas.microsoft.com/office/drawing/2014/main" id="{48EF0BEE-484B-2D4A-B6F9-59676CDF11F8}"/>
              </a:ext>
            </a:extLst>
          </p:cNvPr>
          <p:cNvPicPr>
            <a:picLocks noGrp="1" noChangeAspect="1"/>
          </p:cNvPicPr>
          <p:nvPr>
            <p:ph idx="1"/>
          </p:nvPr>
        </p:nvPicPr>
        <p:blipFill rotWithShape="1">
          <a:blip r:embed="rId4"/>
          <a:srcRect l="423" r="998" b="-1"/>
          <a:stretch/>
        </p:blipFill>
        <p:spPr>
          <a:xfrm>
            <a:off x="5244284" y="1230474"/>
            <a:ext cx="4029717" cy="2725229"/>
          </a:xfrm>
          <a:prstGeom prst="rect">
            <a:avLst/>
          </a:prstGeom>
        </p:spPr>
      </p:pic>
    </p:spTree>
    <p:extLst>
      <p:ext uri="{BB962C8B-B14F-4D97-AF65-F5344CB8AC3E}">
        <p14:creationId xmlns:p14="http://schemas.microsoft.com/office/powerpoint/2010/main" val="1745791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7A533011-3316-4DFD-B545-CAAF85A5DD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8" name="Straight Connector 17">
              <a:extLst>
                <a:ext uri="{FF2B5EF4-FFF2-40B4-BE49-F238E27FC236}">
                  <a16:creationId xmlns:a16="http://schemas.microsoft.com/office/drawing/2014/main" id="{76F765C2-CFA0-43E2-B4AA-9B1A7E50F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697EBBA5-9C98-41C0-8D3E-B8BF8BD8EF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 name="Rectangle 23">
              <a:extLst>
                <a:ext uri="{FF2B5EF4-FFF2-40B4-BE49-F238E27FC236}">
                  <a16:creationId xmlns:a16="http://schemas.microsoft.com/office/drawing/2014/main" id="{8C771D4E-1F4E-45D3-BA61-0D47390C2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4E870B5F-9A8A-41E5-B3BA-69025EC205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BE85410D-4D65-4C22-8938-1DFF919FB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9EED07E7-1F26-484A-9FA1-E822B46AE2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8">
              <a:extLst>
                <a:ext uri="{FF2B5EF4-FFF2-40B4-BE49-F238E27FC236}">
                  <a16:creationId xmlns:a16="http://schemas.microsoft.com/office/drawing/2014/main" id="{0570AEF5-6B4E-4F8D-BF1F-BC5C654521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9">
              <a:extLst>
                <a:ext uri="{FF2B5EF4-FFF2-40B4-BE49-F238E27FC236}">
                  <a16:creationId xmlns:a16="http://schemas.microsoft.com/office/drawing/2014/main" id="{E5C1811B-FFBE-435C-820F-DADEC25D4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97FDC73-3DBB-44D0-8EE8-41F35CABB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BB5DE8BB-A829-45DC-AA9E-1138CFB10E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B3BC7127-E76A-5248-A928-5180EEE36DD7}"/>
              </a:ext>
            </a:extLst>
          </p:cNvPr>
          <p:cNvSpPr>
            <a:spLocks noGrp="1"/>
          </p:cNvSpPr>
          <p:nvPr>
            <p:ph type="title"/>
          </p:nvPr>
        </p:nvSpPr>
        <p:spPr>
          <a:xfrm>
            <a:off x="2767491" y="580614"/>
            <a:ext cx="5860693" cy="1320800"/>
          </a:xfrm>
        </p:spPr>
        <p:txBody>
          <a:bodyPr vert="horz" lIns="91440" tIns="45720" rIns="91440" bIns="45720" rtlCol="0" anchor="ctr">
            <a:normAutofit/>
          </a:bodyPr>
          <a:lstStyle/>
          <a:p>
            <a:pPr>
              <a:lnSpc>
                <a:spcPct val="90000"/>
              </a:lnSpc>
            </a:pPr>
            <a:r>
              <a:rPr lang="en-US" sz="2800" dirty="0"/>
              <a:t>Bigram Comparison- Best of to </a:t>
            </a:r>
            <a:r>
              <a:rPr lang="en-US" sz="2800" dirty="0" err="1"/>
              <a:t>Misclassifieds</a:t>
            </a:r>
            <a:endParaRPr lang="en-US" sz="2800" dirty="0"/>
          </a:p>
        </p:txBody>
      </p:sp>
      <p:pic>
        <p:nvPicPr>
          <p:cNvPr id="12" name="Picture 11" descr="A screenshot of a cell phone&#10;&#10;Description automatically generated">
            <a:extLst>
              <a:ext uri="{FF2B5EF4-FFF2-40B4-BE49-F238E27FC236}">
                <a16:creationId xmlns:a16="http://schemas.microsoft.com/office/drawing/2014/main" id="{10901018-BDA1-7342-B82D-F4132DF1D61A}"/>
              </a:ext>
            </a:extLst>
          </p:cNvPr>
          <p:cNvPicPr>
            <a:picLocks noChangeAspect="1"/>
          </p:cNvPicPr>
          <p:nvPr/>
        </p:nvPicPr>
        <p:blipFill rotWithShape="1">
          <a:blip r:embed="rId3"/>
          <a:srcRect l="14179" r="-14179"/>
          <a:stretch/>
        </p:blipFill>
        <p:spPr>
          <a:xfrm>
            <a:off x="6126480" y="1898592"/>
            <a:ext cx="2382313" cy="4196822"/>
          </a:xfrm>
          <a:prstGeom prst="rect">
            <a:avLst/>
          </a:prstGeom>
        </p:spPr>
      </p:pic>
      <p:pic>
        <p:nvPicPr>
          <p:cNvPr id="8" name="Content Placeholder 7" descr="A screen shot of a person&#10;&#10;Description automatically generated">
            <a:extLst>
              <a:ext uri="{FF2B5EF4-FFF2-40B4-BE49-F238E27FC236}">
                <a16:creationId xmlns:a16="http://schemas.microsoft.com/office/drawing/2014/main" id="{2EA753D0-C876-2948-AE65-28015953D66D}"/>
              </a:ext>
            </a:extLst>
          </p:cNvPr>
          <p:cNvPicPr>
            <a:picLocks noGrp="1" noChangeAspect="1"/>
          </p:cNvPicPr>
          <p:nvPr>
            <p:ph sz="half" idx="2"/>
          </p:nvPr>
        </p:nvPicPr>
        <p:blipFill>
          <a:blip r:embed="rId4"/>
          <a:stretch>
            <a:fillRect/>
          </a:stretch>
        </p:blipFill>
        <p:spPr>
          <a:xfrm>
            <a:off x="594983" y="321439"/>
            <a:ext cx="1863991" cy="5870838"/>
          </a:xfrm>
          <a:prstGeom prst="rect">
            <a:avLst/>
          </a:prstGeom>
        </p:spPr>
      </p:pic>
      <p:pic>
        <p:nvPicPr>
          <p:cNvPr id="10" name="Content Placeholder 9" descr="A screenshot of a cell phone&#10;&#10;Description automatically generated">
            <a:extLst>
              <a:ext uri="{FF2B5EF4-FFF2-40B4-BE49-F238E27FC236}">
                <a16:creationId xmlns:a16="http://schemas.microsoft.com/office/drawing/2014/main" id="{E802E1B8-4BA6-B447-8B77-E3E6798343BA}"/>
              </a:ext>
            </a:extLst>
          </p:cNvPr>
          <p:cNvPicPr>
            <a:picLocks noGrp="1" noChangeAspect="1"/>
          </p:cNvPicPr>
          <p:nvPr>
            <p:ph sz="quarter" idx="4"/>
          </p:nvPr>
        </p:nvPicPr>
        <p:blipFill rotWithShape="1">
          <a:blip r:embed="rId5"/>
          <a:srcRect l="15727" r="-15727"/>
          <a:stretch/>
        </p:blipFill>
        <p:spPr>
          <a:xfrm>
            <a:off x="3200401" y="1933865"/>
            <a:ext cx="2585098" cy="4158670"/>
          </a:xfrm>
          <a:prstGeom prst="rect">
            <a:avLst/>
          </a:prstGeom>
        </p:spPr>
      </p:pic>
    </p:spTree>
    <p:extLst>
      <p:ext uri="{BB962C8B-B14F-4D97-AF65-F5344CB8AC3E}">
        <p14:creationId xmlns:p14="http://schemas.microsoft.com/office/powerpoint/2010/main" val="1506896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23DA0-0B3A-2D44-B7EC-E49CCDDC89BE}"/>
              </a:ext>
            </a:extLst>
          </p:cNvPr>
          <p:cNvSpPr>
            <a:spLocks noGrp="1"/>
          </p:cNvSpPr>
          <p:nvPr>
            <p:ph type="title"/>
          </p:nvPr>
        </p:nvSpPr>
        <p:spPr/>
        <p:txBody>
          <a:bodyPr/>
          <a:lstStyle/>
          <a:p>
            <a:r>
              <a:rPr lang="en-US" dirty="0"/>
              <a:t>‘Non-English’ Titles in Test Data</a:t>
            </a:r>
          </a:p>
        </p:txBody>
      </p:sp>
      <p:pic>
        <p:nvPicPr>
          <p:cNvPr id="6" name="Content Placeholder 5" descr="A close up of a logo&#10;&#10;Description automatically generated">
            <a:extLst>
              <a:ext uri="{FF2B5EF4-FFF2-40B4-BE49-F238E27FC236}">
                <a16:creationId xmlns:a16="http://schemas.microsoft.com/office/drawing/2014/main" id="{2A4E4463-EAAA-BD4F-8235-7992E4969029}"/>
              </a:ext>
            </a:extLst>
          </p:cNvPr>
          <p:cNvPicPr>
            <a:picLocks noGrp="1" noChangeAspect="1"/>
          </p:cNvPicPr>
          <p:nvPr>
            <p:ph sz="half" idx="1"/>
          </p:nvPr>
        </p:nvPicPr>
        <p:blipFill>
          <a:blip r:embed="rId3"/>
          <a:stretch>
            <a:fillRect/>
          </a:stretch>
        </p:blipFill>
        <p:spPr>
          <a:xfrm>
            <a:off x="677863" y="2706952"/>
            <a:ext cx="4183062" cy="2788708"/>
          </a:xfrm>
        </p:spPr>
      </p:pic>
      <p:sp>
        <p:nvSpPr>
          <p:cNvPr id="4" name="Content Placeholder 3">
            <a:extLst>
              <a:ext uri="{FF2B5EF4-FFF2-40B4-BE49-F238E27FC236}">
                <a16:creationId xmlns:a16="http://schemas.microsoft.com/office/drawing/2014/main" id="{8117D164-5326-6F4C-BFD3-0358686FC900}"/>
              </a:ext>
            </a:extLst>
          </p:cNvPr>
          <p:cNvSpPr>
            <a:spLocks noGrp="1"/>
          </p:cNvSpPr>
          <p:nvPr>
            <p:ph sz="half" idx="2"/>
          </p:nvPr>
        </p:nvSpPr>
        <p:spPr/>
        <p:txBody>
          <a:bodyPr>
            <a:normAutofit fontScale="85000" lnSpcReduction="10000"/>
          </a:bodyPr>
          <a:lstStyle/>
          <a:p>
            <a:r>
              <a:rPr lang="en-US" dirty="0"/>
              <a:t>Dopehead/hooker neighbor lady </a:t>
            </a:r>
          </a:p>
          <a:p>
            <a:r>
              <a:rPr lang="en-US" dirty="0"/>
              <a:t>Can your parents "control" your money? </a:t>
            </a:r>
          </a:p>
          <a:p>
            <a:r>
              <a:rPr lang="en-US" dirty="0"/>
              <a:t> A**hole parks in bike lane </a:t>
            </a:r>
          </a:p>
          <a:p>
            <a:r>
              <a:rPr lang="en-US" dirty="0" err="1"/>
              <a:t>Isro</a:t>
            </a:r>
            <a:r>
              <a:rPr lang="en-US" dirty="0"/>
              <a:t> latest </a:t>
            </a:r>
          </a:p>
          <a:p>
            <a:r>
              <a:rPr lang="en-US" dirty="0"/>
              <a:t>Childcare Reimbursement? </a:t>
            </a:r>
          </a:p>
          <a:p>
            <a:r>
              <a:rPr lang="en-US" dirty="0"/>
              <a:t>Parents against love </a:t>
            </a:r>
          </a:p>
          <a:p>
            <a:r>
              <a:rPr lang="ar-AE" dirty="0"/>
              <a:t>إرهاب صهيونى.. جرافات الاحتلال تقطع جسد شاب فل.. </a:t>
            </a:r>
            <a:endParaRPr lang="en-US" dirty="0"/>
          </a:p>
          <a:p>
            <a:r>
              <a:rPr lang="en-US" dirty="0"/>
              <a:t> Post study </a:t>
            </a:r>
          </a:p>
          <a:p>
            <a:r>
              <a:rPr lang="en-US" dirty="0"/>
              <a:t> visa vs student visa in Australia </a:t>
            </a:r>
          </a:p>
          <a:p>
            <a:r>
              <a:rPr lang="en-US" dirty="0"/>
              <a:t> #swatting</a:t>
            </a:r>
          </a:p>
          <a:p>
            <a:r>
              <a:rPr lang="en-US" dirty="0"/>
              <a:t>Aggressive neighbor</a:t>
            </a:r>
          </a:p>
        </p:txBody>
      </p:sp>
    </p:spTree>
    <p:extLst>
      <p:ext uri="{BB962C8B-B14F-4D97-AF65-F5344CB8AC3E}">
        <p14:creationId xmlns:p14="http://schemas.microsoft.com/office/powerpoint/2010/main" val="2519860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A9E2D8E-2BC5-9C41-96A9-B078C9936E80}"/>
              </a:ext>
            </a:extLst>
          </p:cNvPr>
          <p:cNvSpPr>
            <a:spLocks noGrp="1"/>
          </p:cNvSpPr>
          <p:nvPr>
            <p:ph type="title"/>
          </p:nvPr>
        </p:nvSpPr>
        <p:spPr>
          <a:xfrm>
            <a:off x="677334" y="609600"/>
            <a:ext cx="3843375" cy="5175624"/>
          </a:xfrm>
        </p:spPr>
        <p:txBody>
          <a:bodyPr anchor="ctr">
            <a:normAutofit/>
          </a:bodyPr>
          <a:lstStyle/>
          <a:p>
            <a:r>
              <a:rPr lang="en-US">
                <a:solidFill>
                  <a:schemeClr val="tx1">
                    <a:lumMod val="85000"/>
                    <a:lumOff val="15000"/>
                  </a:schemeClr>
                </a:solidFill>
              </a:rPr>
              <a:t>Official Goal(s):</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4E092E4-C6D3-7148-8667-4BB1E06663CD}"/>
              </a:ext>
            </a:extLst>
          </p:cNvPr>
          <p:cNvSpPr>
            <a:spLocks noGrp="1"/>
          </p:cNvSpPr>
          <p:nvPr>
            <p:ph idx="1"/>
          </p:nvPr>
        </p:nvSpPr>
        <p:spPr>
          <a:xfrm>
            <a:off x="6116084" y="609601"/>
            <a:ext cx="5511296" cy="5175624"/>
          </a:xfrm>
        </p:spPr>
        <p:txBody>
          <a:bodyPr anchor="ctr">
            <a:normAutofit/>
          </a:bodyPr>
          <a:lstStyle/>
          <a:p>
            <a:pPr marL="0" indent="0">
              <a:buNone/>
            </a:pPr>
            <a:r>
              <a:rPr lang="en-US" dirty="0">
                <a:solidFill>
                  <a:srgbClr val="FFFFFF"/>
                </a:solidFill>
              </a:rPr>
              <a:t>For this project, our goal is two-fold:</a:t>
            </a:r>
          </a:p>
          <a:p>
            <a:r>
              <a:rPr lang="en-US" dirty="0">
                <a:solidFill>
                  <a:srgbClr val="FFFFFF"/>
                </a:solidFill>
              </a:rPr>
              <a:t>        1. Using [</a:t>
            </a:r>
            <a:r>
              <a:rPr lang="en-US" dirty="0" err="1">
                <a:solidFill>
                  <a:srgbClr val="FFFFFF"/>
                </a:solidFill>
              </a:rPr>
              <a:t>Pushshift's</a:t>
            </a:r>
            <a:r>
              <a:rPr lang="en-US" dirty="0">
                <a:solidFill>
                  <a:srgbClr val="FFFFFF"/>
                </a:solidFill>
              </a:rPr>
              <a:t>](https://</a:t>
            </a:r>
            <a:r>
              <a:rPr lang="en-US" dirty="0" err="1">
                <a:solidFill>
                  <a:srgbClr val="FFFFFF"/>
                </a:solidFill>
              </a:rPr>
              <a:t>github.com</a:t>
            </a:r>
            <a:r>
              <a:rPr lang="en-US" dirty="0">
                <a:solidFill>
                  <a:srgbClr val="FFFFFF"/>
                </a:solidFill>
              </a:rPr>
              <a:t>/</a:t>
            </a:r>
            <a:r>
              <a:rPr lang="en-US" dirty="0" err="1">
                <a:solidFill>
                  <a:srgbClr val="FFFFFF"/>
                </a:solidFill>
              </a:rPr>
              <a:t>pushshift</a:t>
            </a:r>
            <a:r>
              <a:rPr lang="en-US" dirty="0">
                <a:solidFill>
                  <a:srgbClr val="FFFFFF"/>
                </a:solidFill>
              </a:rPr>
              <a:t>/</a:t>
            </a:r>
            <a:r>
              <a:rPr lang="en-US" dirty="0" err="1">
                <a:solidFill>
                  <a:srgbClr val="FFFFFF"/>
                </a:solidFill>
              </a:rPr>
              <a:t>api</a:t>
            </a:r>
            <a:r>
              <a:rPr lang="en-US" dirty="0">
                <a:solidFill>
                  <a:srgbClr val="FFFFFF"/>
                </a:solidFill>
              </a:rPr>
              <a:t>) API, collect posts from two subreddits</a:t>
            </a:r>
          </a:p>
          <a:p>
            <a:r>
              <a:rPr lang="en-US" dirty="0">
                <a:solidFill>
                  <a:srgbClr val="FFFFFF"/>
                </a:solidFill>
              </a:rPr>
              <a:t>        2. Use NLP to train a classifier on which subreddit a given post  came from. This is a binary classification problem.</a:t>
            </a:r>
          </a:p>
        </p:txBody>
      </p:sp>
    </p:spTree>
    <p:extLst>
      <p:ext uri="{BB962C8B-B14F-4D97-AF65-F5344CB8AC3E}">
        <p14:creationId xmlns:p14="http://schemas.microsoft.com/office/powerpoint/2010/main" val="3369728181"/>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611BD-366F-A84A-9C26-2DCDAA079242}"/>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8E0393B2-0726-0240-89D9-2965BD99804A}"/>
              </a:ext>
            </a:extLst>
          </p:cNvPr>
          <p:cNvSpPr>
            <a:spLocks noGrp="1"/>
          </p:cNvSpPr>
          <p:nvPr>
            <p:ph idx="1"/>
          </p:nvPr>
        </p:nvSpPr>
        <p:spPr/>
        <p:txBody>
          <a:bodyPr>
            <a:normAutofit lnSpcReduction="10000"/>
          </a:bodyPr>
          <a:lstStyle/>
          <a:p>
            <a:r>
              <a:rPr lang="en-US" dirty="0"/>
              <a:t>Original Problem Statement:</a:t>
            </a:r>
          </a:p>
          <a:p>
            <a:pPr lvl="1"/>
            <a:r>
              <a:rPr lang="en-US" dirty="0"/>
              <a:t>How well can we train a classification model to correctly classify the title of a subreddit post as belonging to the r/</a:t>
            </a:r>
            <a:r>
              <a:rPr lang="en-US" dirty="0" err="1"/>
              <a:t>legaladvice</a:t>
            </a:r>
            <a:r>
              <a:rPr lang="en-US" dirty="0"/>
              <a:t> subreddit or the r/</a:t>
            </a:r>
            <a:r>
              <a:rPr lang="en-US" dirty="0" err="1"/>
              <a:t>bestoflegaladvice</a:t>
            </a:r>
            <a:r>
              <a:rPr lang="en-US" dirty="0"/>
              <a:t> subreddit?  </a:t>
            </a:r>
          </a:p>
          <a:p>
            <a:pPr lvl="1"/>
            <a:r>
              <a:rPr lang="en-US" dirty="0"/>
              <a:t>Which classification model type will be the strongest?</a:t>
            </a:r>
          </a:p>
          <a:p>
            <a:r>
              <a:rPr lang="en-US" dirty="0"/>
              <a:t>The best model we encountered was a Count Vectorizer paired with a Multinomial Naive Bayes model looking at bigrams.  As we predicted during EDA, we found that there was significant divergence between the most common bigrams of each subset, however as we looked at the misclassified data, we found that using these bigrams may be a crutch-  a large portion of the misclassified titles did not include common tags that are used by the </a:t>
            </a:r>
            <a:r>
              <a:rPr lang="en-US" dirty="0" err="1"/>
              <a:t>redditors</a:t>
            </a:r>
            <a:r>
              <a:rPr lang="en-US" dirty="0"/>
              <a:t> who rename the posts for r/</a:t>
            </a:r>
            <a:r>
              <a:rPr lang="en-US" dirty="0" err="1"/>
              <a:t>bestoflegaladvice</a:t>
            </a:r>
            <a:r>
              <a:rPr lang="en-US" dirty="0"/>
              <a:t> when tagging the post in the 'best of' subreddit.</a:t>
            </a:r>
          </a:p>
        </p:txBody>
      </p:sp>
    </p:spTree>
    <p:extLst>
      <p:ext uri="{BB962C8B-B14F-4D97-AF65-F5344CB8AC3E}">
        <p14:creationId xmlns:p14="http://schemas.microsoft.com/office/powerpoint/2010/main" val="3218969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E24433D-DB6F-4840-AE57-94BEBAB23A5C}"/>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sz="3600" dirty="0"/>
              <a:t>Recommendations for Future Research</a:t>
            </a:r>
          </a:p>
        </p:txBody>
      </p:sp>
      <p:sp>
        <p:nvSpPr>
          <p:cNvPr id="4" name="Text Placeholder 3">
            <a:extLst>
              <a:ext uri="{FF2B5EF4-FFF2-40B4-BE49-F238E27FC236}">
                <a16:creationId xmlns:a16="http://schemas.microsoft.com/office/drawing/2014/main" id="{4D1328DD-B41D-214F-93AE-13F1A6EF6686}"/>
              </a:ext>
            </a:extLst>
          </p:cNvPr>
          <p:cNvSpPr>
            <a:spLocks noGrp="1"/>
          </p:cNvSpPr>
          <p:nvPr>
            <p:ph type="body" sz="half" idx="2"/>
          </p:nvPr>
        </p:nvSpPr>
        <p:spPr>
          <a:xfrm>
            <a:off x="677334" y="2160589"/>
            <a:ext cx="8596668" cy="3880773"/>
          </a:xfrm>
        </p:spPr>
        <p:txBody>
          <a:bodyPr vert="horz" lIns="91440" tIns="45720" rIns="91440" bIns="45720" rtlCol="0">
            <a:normAutofit/>
          </a:bodyPr>
          <a:lstStyle/>
          <a:p>
            <a:pPr>
              <a:buFont typeface="Wingdings 3" charset="2"/>
              <a:buChar char=""/>
            </a:pPr>
            <a:r>
              <a:rPr lang="en-US" dirty="0"/>
              <a:t> 1. gather data from the reddit text instead of the reddit title.  Changing the corpus used will allow the model to potentially predict which legal advice posts will become 'best of' and serve as a model that predicts popularity and engagement from content.</a:t>
            </a:r>
          </a:p>
          <a:p>
            <a:pPr>
              <a:buFont typeface="Wingdings 3" charset="2"/>
              <a:buChar char=""/>
            </a:pPr>
            <a:r>
              <a:rPr lang="en-US" dirty="0"/>
              <a:t>    2. strip out the crutch of title tags such as 'LAOP' to better tune the model.</a:t>
            </a:r>
          </a:p>
          <a:p>
            <a:pPr>
              <a:buFont typeface="Wingdings 3" charset="2"/>
              <a:buChar char=""/>
            </a:pPr>
            <a:r>
              <a:rPr lang="en-US" dirty="0"/>
              <a:t>    3. incorporate a sentiment analysis transformer in the pipeline</a:t>
            </a:r>
          </a:p>
          <a:p>
            <a:pPr>
              <a:buFont typeface="Wingdings 3" charset="2"/>
              <a:buChar char=""/>
            </a:pPr>
            <a:r>
              <a:rPr lang="en-US" dirty="0"/>
              <a:t>    4. train and incorporate a language filter to remove titles in a different language or potentially include this step as a transformer and add it as a feature to be examined.</a:t>
            </a:r>
          </a:p>
        </p:txBody>
      </p:sp>
    </p:spTree>
    <p:extLst>
      <p:ext uri="{BB962C8B-B14F-4D97-AF65-F5344CB8AC3E}">
        <p14:creationId xmlns:p14="http://schemas.microsoft.com/office/powerpoint/2010/main" val="1062008436"/>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 name="Group 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cxnSp>
        <p:nvCxnSpPr>
          <p:cNvPr id="35" name="Straight Connector 19">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B15B7DD-C633-4040-8B2F-2F3BA6D29CB6}"/>
              </a:ext>
            </a:extLst>
          </p:cNvPr>
          <p:cNvSpPr>
            <a:spLocks noGrp="1"/>
          </p:cNvSpPr>
          <p:nvPr>
            <p:ph type="title"/>
          </p:nvPr>
        </p:nvSpPr>
        <p:spPr>
          <a:xfrm>
            <a:off x="643467" y="816638"/>
            <a:ext cx="3367359" cy="5224724"/>
          </a:xfrm>
        </p:spPr>
        <p:txBody>
          <a:bodyPr vert="horz" lIns="91440" tIns="45720" rIns="91440" bIns="45720" rtlCol="0" anchor="ctr">
            <a:normAutofit/>
          </a:bodyPr>
          <a:lstStyle/>
          <a:p>
            <a:r>
              <a:rPr lang="en-US" sz="3600"/>
              <a:t>References</a:t>
            </a:r>
          </a:p>
        </p:txBody>
      </p:sp>
      <p:sp>
        <p:nvSpPr>
          <p:cNvPr id="3" name="Content Placeholder 2">
            <a:extLst>
              <a:ext uri="{FF2B5EF4-FFF2-40B4-BE49-F238E27FC236}">
                <a16:creationId xmlns:a16="http://schemas.microsoft.com/office/drawing/2014/main" id="{648A4F8F-1E4C-7D42-9063-BEFE3EABAD76}"/>
              </a:ext>
            </a:extLst>
          </p:cNvPr>
          <p:cNvSpPr>
            <a:spLocks noGrp="1"/>
          </p:cNvSpPr>
          <p:nvPr>
            <p:ph idx="1"/>
          </p:nvPr>
        </p:nvSpPr>
        <p:spPr>
          <a:xfrm>
            <a:off x="4654295" y="816638"/>
            <a:ext cx="4619706" cy="5224724"/>
          </a:xfrm>
        </p:spPr>
        <p:txBody>
          <a:bodyPr vert="horz" lIns="91440" tIns="45720" rIns="91440" bIns="45720" rtlCol="0" anchor="ctr">
            <a:normAutofit/>
          </a:bodyPr>
          <a:lstStyle/>
          <a:p>
            <a:pPr>
              <a:lnSpc>
                <a:spcPct val="90000"/>
              </a:lnSpc>
            </a:pPr>
            <a:r>
              <a:rPr lang="en-US" sz="1300" u="sng">
                <a:hlinkClick r:id="rId3"/>
              </a:rPr>
              <a:t>Header Word Cloud Courtesy of:</a:t>
            </a:r>
            <a:r>
              <a:rPr lang="en-US" sz="1300">
                <a:hlinkClick r:id="rId3"/>
              </a:rPr>
              <a:t> https://www.wordclouds.com/</a:t>
            </a:r>
            <a:endParaRPr lang="en-US" sz="1300"/>
          </a:p>
          <a:p>
            <a:pPr>
              <a:lnSpc>
                <a:spcPct val="90000"/>
              </a:lnSpc>
            </a:pPr>
            <a:r>
              <a:rPr lang="en-US" sz="1300"/>
              <a:t>EDA functions used in section 3.2 created by Susan Li: </a:t>
            </a:r>
            <a:r>
              <a:rPr lang="en-US" sz="1300">
                <a:hlinkClick r:id="rId4"/>
              </a:rPr>
              <a:t>https://towardsdatascience.com/a-complete-exploratory-data-analysis-and-visualization-for-text-data-29fb1b96fb6a</a:t>
            </a:r>
            <a:endParaRPr lang="en-US" sz="1300"/>
          </a:p>
          <a:p>
            <a:pPr>
              <a:lnSpc>
                <a:spcPct val="90000"/>
              </a:lnSpc>
            </a:pPr>
            <a:r>
              <a:rPr lang="en-US" sz="1300"/>
              <a:t>Randall Munroe- Reddit's New Comment Sorting System </a:t>
            </a:r>
            <a:r>
              <a:rPr lang="en-US" sz="1300">
                <a:hlinkClick r:id="rId5"/>
              </a:rPr>
              <a:t>https://redditblog.com/2009/10/15/reddits-new-comment-sorting-system/</a:t>
            </a:r>
            <a:endParaRPr lang="en-US" sz="1300"/>
          </a:p>
          <a:p>
            <a:pPr>
              <a:lnSpc>
                <a:spcPct val="90000"/>
              </a:lnSpc>
            </a:pPr>
            <a:r>
              <a:rPr lang="en-US" sz="1300"/>
              <a:t>various redditors in r/NoStupidQuestions:</a:t>
            </a:r>
            <a:r>
              <a:rPr lang="en-US" sz="1300">
                <a:hlinkClick r:id="rId6"/>
              </a:rPr>
              <a:t>https://www.reddit.com/r/NoStupidQuestions/comments/6cmz29/how_does_reddit_determine_the_best_ranking_in_a/</a:t>
            </a:r>
            <a:endParaRPr lang="en-US" sz="1300"/>
          </a:p>
          <a:p>
            <a:pPr>
              <a:lnSpc>
                <a:spcPct val="90000"/>
              </a:lnSpc>
            </a:pPr>
            <a:r>
              <a:rPr lang="en-US" sz="1300"/>
              <a:t>Sentiment Analysis workflow in section 3.1 created by Caroline Schmitt- Sentiment Analysis lesson</a:t>
            </a:r>
            <a:r>
              <a:rPr lang="en-US" sz="1300">
                <a:hlinkClick r:id="rId7"/>
              </a:rPr>
              <a:t>https://git.generalassemb.ly/DSI-12-Echelon/nlp_modeling_and_sentiment_analysis</a:t>
            </a:r>
            <a:endParaRPr lang="en-US" sz="1300"/>
          </a:p>
          <a:p>
            <a:pPr>
              <a:lnSpc>
                <a:spcPct val="90000"/>
              </a:lnSpc>
            </a:pPr>
            <a:r>
              <a:rPr lang="en-US" sz="1300"/>
              <a:t>EDA Susan Li- Exploratory Data Analysis primer for text data: </a:t>
            </a:r>
            <a:r>
              <a:rPr lang="en-US" sz="1300">
                <a:hlinkClick r:id="rId4"/>
              </a:rPr>
              <a:t>https://towardsdatascience.com/a-complete-exploratory-data-analysis-and-visualization-for-text-data-29fb1b96fb6a</a:t>
            </a:r>
            <a:endParaRPr lang="en-US" sz="1300"/>
          </a:p>
          <a:p>
            <a:pPr>
              <a:lnSpc>
                <a:spcPct val="90000"/>
              </a:lnSpc>
            </a:pPr>
            <a:r>
              <a:rPr lang="en-US" sz="1300"/>
              <a:t>Edward Ma - Named Entity Recognition roundup: </a:t>
            </a:r>
            <a:r>
              <a:rPr lang="en-US" sz="1300">
                <a:hlinkClick r:id="rId8"/>
              </a:rPr>
              <a:t>https://towardsdatascience.com/named-entity-recognition-3fad3f53c91e</a:t>
            </a:r>
            <a:endParaRPr lang="en-US" sz="1300"/>
          </a:p>
          <a:p>
            <a:pPr marL="0" indent="0">
              <a:lnSpc>
                <a:spcPct val="90000"/>
              </a:lnSpc>
            </a:pPr>
            <a:endParaRPr lang="en-US" sz="1300"/>
          </a:p>
        </p:txBody>
      </p:sp>
    </p:spTree>
    <p:extLst>
      <p:ext uri="{BB962C8B-B14F-4D97-AF65-F5344CB8AC3E}">
        <p14:creationId xmlns:p14="http://schemas.microsoft.com/office/powerpoint/2010/main" val="3603829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4DD68-A164-374D-B3D1-273FFE56CFCC}"/>
              </a:ext>
            </a:extLst>
          </p:cNvPr>
          <p:cNvSpPr>
            <a:spLocks noGrp="1"/>
          </p:cNvSpPr>
          <p:nvPr>
            <p:ph type="title"/>
          </p:nvPr>
        </p:nvSpPr>
        <p:spPr/>
        <p:txBody>
          <a:bodyPr/>
          <a:lstStyle/>
          <a:p>
            <a:r>
              <a:rPr lang="en-US" dirty="0"/>
              <a:t>Subreddit Selection:</a:t>
            </a:r>
            <a:br>
              <a:rPr lang="en-US" dirty="0"/>
            </a:br>
            <a:endParaRPr lang="en-US" dirty="0"/>
          </a:p>
        </p:txBody>
      </p:sp>
      <p:sp>
        <p:nvSpPr>
          <p:cNvPr id="3" name="Text Placeholder 2">
            <a:extLst>
              <a:ext uri="{FF2B5EF4-FFF2-40B4-BE49-F238E27FC236}">
                <a16:creationId xmlns:a16="http://schemas.microsoft.com/office/drawing/2014/main" id="{ABDF733A-A1F5-3E49-B232-4B9D3E06F30C}"/>
              </a:ext>
            </a:extLst>
          </p:cNvPr>
          <p:cNvSpPr>
            <a:spLocks noGrp="1"/>
          </p:cNvSpPr>
          <p:nvPr>
            <p:ph type="body" idx="1"/>
          </p:nvPr>
        </p:nvSpPr>
        <p:spPr/>
        <p:txBody>
          <a:bodyPr/>
          <a:lstStyle/>
          <a:p>
            <a:r>
              <a:rPr lang="en-US" dirty="0"/>
              <a:t>r/</a:t>
            </a:r>
            <a:r>
              <a:rPr lang="en-US" dirty="0" err="1"/>
              <a:t>bestoflegaladvice</a:t>
            </a:r>
            <a:endParaRPr lang="en-US" dirty="0"/>
          </a:p>
        </p:txBody>
      </p:sp>
      <p:sp>
        <p:nvSpPr>
          <p:cNvPr id="4" name="Content Placeholder 3">
            <a:extLst>
              <a:ext uri="{FF2B5EF4-FFF2-40B4-BE49-F238E27FC236}">
                <a16:creationId xmlns:a16="http://schemas.microsoft.com/office/drawing/2014/main" id="{4BDBA5EF-0802-E04D-A789-BEAA0F913169}"/>
              </a:ext>
            </a:extLst>
          </p:cNvPr>
          <p:cNvSpPr>
            <a:spLocks noGrp="1"/>
          </p:cNvSpPr>
          <p:nvPr>
            <p:ph sz="half" idx="2"/>
          </p:nvPr>
        </p:nvSpPr>
        <p:spPr/>
        <p:txBody>
          <a:bodyPr>
            <a:normAutofit lnSpcReduction="10000"/>
          </a:bodyPr>
          <a:lstStyle/>
          <a:p>
            <a:r>
              <a:rPr lang="en-US" dirty="0"/>
              <a:t>LAOP is "one man trying to run a school district's IT stuff and I often get overwhelmed" but not so overwhelmed that he can't go searching for gossip in employees' emails. LAOP is surprised that there are consequences for this.</a:t>
            </a:r>
          </a:p>
          <a:p>
            <a:endParaRPr lang="en-US" dirty="0"/>
          </a:p>
          <a:p>
            <a:r>
              <a:rPr lang="en-US" dirty="0"/>
              <a:t>If your employer specifically tells you not to get a lawyer, it means it's time to get a lawyer</a:t>
            </a:r>
          </a:p>
        </p:txBody>
      </p:sp>
      <p:sp>
        <p:nvSpPr>
          <p:cNvPr id="5" name="Text Placeholder 4">
            <a:extLst>
              <a:ext uri="{FF2B5EF4-FFF2-40B4-BE49-F238E27FC236}">
                <a16:creationId xmlns:a16="http://schemas.microsoft.com/office/drawing/2014/main" id="{5798F276-0856-8642-BB41-0222C12675DE}"/>
              </a:ext>
            </a:extLst>
          </p:cNvPr>
          <p:cNvSpPr>
            <a:spLocks noGrp="1"/>
          </p:cNvSpPr>
          <p:nvPr>
            <p:ph type="body" sz="quarter" idx="3"/>
          </p:nvPr>
        </p:nvSpPr>
        <p:spPr/>
        <p:txBody>
          <a:bodyPr/>
          <a:lstStyle/>
          <a:p>
            <a:r>
              <a:rPr lang="en-US" dirty="0"/>
              <a:t>r/</a:t>
            </a:r>
            <a:r>
              <a:rPr lang="en-US" dirty="0" err="1"/>
              <a:t>legaladvice</a:t>
            </a:r>
            <a:endParaRPr lang="en-US" dirty="0"/>
          </a:p>
        </p:txBody>
      </p:sp>
      <p:sp>
        <p:nvSpPr>
          <p:cNvPr id="6" name="Content Placeholder 5">
            <a:extLst>
              <a:ext uri="{FF2B5EF4-FFF2-40B4-BE49-F238E27FC236}">
                <a16:creationId xmlns:a16="http://schemas.microsoft.com/office/drawing/2014/main" id="{5809F446-602C-5940-9675-5BC3428DD2E9}"/>
              </a:ext>
            </a:extLst>
          </p:cNvPr>
          <p:cNvSpPr>
            <a:spLocks noGrp="1"/>
          </p:cNvSpPr>
          <p:nvPr>
            <p:ph sz="quarter" idx="4"/>
          </p:nvPr>
        </p:nvSpPr>
        <p:spPr>
          <a:xfrm>
            <a:off x="5088384" y="2737245"/>
            <a:ext cx="4185617" cy="3304117"/>
          </a:xfrm>
        </p:spPr>
        <p:txBody>
          <a:bodyPr>
            <a:normAutofit lnSpcReduction="10000"/>
          </a:bodyPr>
          <a:lstStyle/>
          <a:p>
            <a:r>
              <a:rPr lang="en-US" dirty="0"/>
              <a:t>The Only IT Admin to be Fired for Finding Someone Else Using Their Work Emails to Have an Affair?</a:t>
            </a:r>
          </a:p>
          <a:p>
            <a:endParaRPr lang="en-US" dirty="0"/>
          </a:p>
          <a:p>
            <a:pPr marL="0" indent="0">
              <a:buNone/>
            </a:pPr>
            <a:endParaRPr lang="en-US" dirty="0"/>
          </a:p>
          <a:p>
            <a:pPr marL="0" indent="0">
              <a:buNone/>
            </a:pPr>
            <a:endParaRPr lang="en-US" dirty="0"/>
          </a:p>
          <a:p>
            <a:pPr marL="0" indent="0">
              <a:buNone/>
            </a:pPr>
            <a:endParaRPr lang="en-US" dirty="0"/>
          </a:p>
          <a:p>
            <a:r>
              <a:rPr lang="en-US" dirty="0"/>
              <a:t>Failed drug test though have never done drugs, fired from employment.</a:t>
            </a:r>
          </a:p>
        </p:txBody>
      </p:sp>
    </p:spTree>
    <p:extLst>
      <p:ext uri="{BB962C8B-B14F-4D97-AF65-F5344CB8AC3E}">
        <p14:creationId xmlns:p14="http://schemas.microsoft.com/office/powerpoint/2010/main" val="2444399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43708-B8C1-2741-9EF4-425AEE9E50BB}"/>
              </a:ext>
            </a:extLst>
          </p:cNvPr>
          <p:cNvSpPr>
            <a:spLocks noGrp="1"/>
          </p:cNvSpPr>
          <p:nvPr>
            <p:ph type="title"/>
          </p:nvPr>
        </p:nvSpPr>
        <p:spPr>
          <a:xfrm>
            <a:off x="5536734" y="609600"/>
            <a:ext cx="3737268" cy="1320800"/>
          </a:xfrm>
        </p:spPr>
        <p:txBody>
          <a:bodyPr>
            <a:normAutofit/>
          </a:bodyPr>
          <a:lstStyle/>
          <a:p>
            <a:r>
              <a:rPr lang="en-US" dirty="0"/>
              <a:t>Problem Statement:</a:t>
            </a:r>
          </a:p>
        </p:txBody>
      </p:sp>
      <p:sp>
        <p:nvSpPr>
          <p:cNvPr id="3" name="Content Placeholder 2">
            <a:extLst>
              <a:ext uri="{FF2B5EF4-FFF2-40B4-BE49-F238E27FC236}">
                <a16:creationId xmlns:a16="http://schemas.microsoft.com/office/drawing/2014/main" id="{1EFFBD56-9950-0945-8BF2-2EEC499790EC}"/>
              </a:ext>
            </a:extLst>
          </p:cNvPr>
          <p:cNvSpPr>
            <a:spLocks noGrp="1"/>
          </p:cNvSpPr>
          <p:nvPr>
            <p:ph idx="1"/>
          </p:nvPr>
        </p:nvSpPr>
        <p:spPr>
          <a:xfrm>
            <a:off x="5209563" y="2160589"/>
            <a:ext cx="4064439" cy="3880773"/>
          </a:xfrm>
        </p:spPr>
        <p:txBody>
          <a:bodyPr>
            <a:normAutofit/>
          </a:bodyPr>
          <a:lstStyle/>
          <a:p>
            <a:r>
              <a:rPr lang="en-US" dirty="0"/>
              <a:t>Which classification model is able to most accurately predict whether the title of a post has come from the r/</a:t>
            </a:r>
            <a:r>
              <a:rPr lang="en-US" dirty="0" err="1"/>
              <a:t>legaladvice</a:t>
            </a:r>
            <a:r>
              <a:rPr lang="en-US" dirty="0"/>
              <a:t> or r/</a:t>
            </a:r>
            <a:r>
              <a:rPr lang="en-US" dirty="0" err="1"/>
              <a:t>bestoflegaladvice</a:t>
            </a:r>
            <a:r>
              <a:rPr lang="en-US" dirty="0"/>
              <a:t>?</a:t>
            </a:r>
          </a:p>
        </p:txBody>
      </p:sp>
      <p:pic>
        <p:nvPicPr>
          <p:cNvPr id="5" name="Picture 4">
            <a:extLst>
              <a:ext uri="{FF2B5EF4-FFF2-40B4-BE49-F238E27FC236}">
                <a16:creationId xmlns:a16="http://schemas.microsoft.com/office/drawing/2014/main" id="{354B483A-CAB9-4131-800D-BD291CA8F842}"/>
              </a:ext>
            </a:extLst>
          </p:cNvPr>
          <p:cNvPicPr>
            <a:picLocks noChangeAspect="1"/>
          </p:cNvPicPr>
          <p:nvPr/>
        </p:nvPicPr>
        <p:blipFill rotWithShape="1">
          <a:blip r:embed="rId3"/>
          <a:srcRect l="40496" r="504"/>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9"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624265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276083D-CB83-A94B-9432-9A67BD3AF869}"/>
              </a:ext>
            </a:extLst>
          </p:cNvPr>
          <p:cNvSpPr>
            <a:spLocks noGrp="1"/>
          </p:cNvSpPr>
          <p:nvPr>
            <p:ph type="title"/>
          </p:nvPr>
        </p:nvSpPr>
        <p:spPr>
          <a:xfrm>
            <a:off x="2849562" y="609600"/>
            <a:ext cx="6424440" cy="1320800"/>
          </a:xfrm>
        </p:spPr>
        <p:txBody>
          <a:bodyPr vert="horz" lIns="91440" tIns="45720" rIns="91440" bIns="45720" rtlCol="0" anchor="t">
            <a:normAutofit/>
          </a:bodyPr>
          <a:lstStyle/>
          <a:p>
            <a:r>
              <a:rPr lang="en-US" sz="3600" dirty="0"/>
              <a:t>Sentiment Analysis</a:t>
            </a:r>
          </a:p>
        </p:txBody>
      </p:sp>
      <p:pic>
        <p:nvPicPr>
          <p:cNvPr id="6" name="Content Placeholder 5" descr="A screenshot of a cell phone&#10;&#10;Description automatically generated">
            <a:extLst>
              <a:ext uri="{FF2B5EF4-FFF2-40B4-BE49-F238E27FC236}">
                <a16:creationId xmlns:a16="http://schemas.microsoft.com/office/drawing/2014/main" id="{89A6C252-072E-C743-8F77-80E59D80C257}"/>
              </a:ext>
            </a:extLst>
          </p:cNvPr>
          <p:cNvPicPr>
            <a:picLocks noGrp="1" noChangeAspect="1"/>
          </p:cNvPicPr>
          <p:nvPr>
            <p:ph idx="1"/>
          </p:nvPr>
        </p:nvPicPr>
        <p:blipFill rotWithShape="1">
          <a:blip r:embed="rId3"/>
          <a:srcRect l="9091" t="11384" b="6978"/>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23" name="Isosceles Triangle 22">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A90D8389-5CD7-BD46-BF0E-BA4DE9A3275E}"/>
              </a:ext>
            </a:extLst>
          </p:cNvPr>
          <p:cNvSpPr>
            <a:spLocks noGrp="1"/>
          </p:cNvSpPr>
          <p:nvPr>
            <p:ph type="body" sz="half" idx="2"/>
          </p:nvPr>
        </p:nvSpPr>
        <p:spPr>
          <a:xfrm>
            <a:off x="2849562" y="1554481"/>
            <a:ext cx="3017508" cy="4450904"/>
          </a:xfrm>
        </p:spPr>
        <p:txBody>
          <a:bodyPr vert="horz" lIns="91440" tIns="45720" rIns="91440" bIns="45720" rtlCol="0">
            <a:normAutofit/>
          </a:bodyPr>
          <a:lstStyle/>
          <a:p>
            <a:pPr>
              <a:buFont typeface="Wingdings 3" charset="2"/>
              <a:buChar char=""/>
            </a:pPr>
            <a:r>
              <a:rPr lang="en-US" dirty="0"/>
              <a:t>Looking at the sentiment scores of the titles across subreddits show a wide spread of score in the r/</a:t>
            </a:r>
            <a:r>
              <a:rPr lang="en-US" dirty="0" err="1"/>
              <a:t>bestoflegaladvice</a:t>
            </a:r>
            <a:r>
              <a:rPr lang="en-US" dirty="0"/>
              <a:t> subreddit</a:t>
            </a:r>
          </a:p>
          <a:p>
            <a:pPr>
              <a:buFont typeface="Wingdings 3" charset="2"/>
              <a:buChar char=""/>
            </a:pPr>
            <a:endParaRPr lang="en-US" dirty="0"/>
          </a:p>
        </p:txBody>
      </p:sp>
      <p:pic>
        <p:nvPicPr>
          <p:cNvPr id="10" name="Picture 9" descr="A picture containing clock&#10;&#10;Description automatically generated">
            <a:extLst>
              <a:ext uri="{FF2B5EF4-FFF2-40B4-BE49-F238E27FC236}">
                <a16:creationId xmlns:a16="http://schemas.microsoft.com/office/drawing/2014/main" id="{08A6ACF3-C1A6-914C-A393-F03B680F6708}"/>
              </a:ext>
            </a:extLst>
          </p:cNvPr>
          <p:cNvPicPr>
            <a:picLocks noChangeAspect="1"/>
          </p:cNvPicPr>
          <p:nvPr/>
        </p:nvPicPr>
        <p:blipFill rotWithShape="1">
          <a:blip r:embed="rId4"/>
          <a:srcRect t="-2940" b="18678"/>
          <a:stretch/>
        </p:blipFill>
        <p:spPr>
          <a:xfrm>
            <a:off x="5982576" y="1554480"/>
            <a:ext cx="3605738" cy="3931920"/>
          </a:xfrm>
          <a:prstGeom prst="rect">
            <a:avLst/>
          </a:prstGeom>
        </p:spPr>
      </p:pic>
    </p:spTree>
    <p:extLst>
      <p:ext uri="{BB962C8B-B14F-4D97-AF65-F5344CB8AC3E}">
        <p14:creationId xmlns:p14="http://schemas.microsoft.com/office/powerpoint/2010/main" val="2914862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D7CA-8572-9948-8D2A-8C9A4315EF7E}"/>
              </a:ext>
            </a:extLst>
          </p:cNvPr>
          <p:cNvSpPr>
            <a:spLocks noGrp="1"/>
          </p:cNvSpPr>
          <p:nvPr>
            <p:ph type="title"/>
          </p:nvPr>
        </p:nvSpPr>
        <p:spPr/>
        <p:txBody>
          <a:bodyPr/>
          <a:lstStyle/>
          <a:p>
            <a:r>
              <a:rPr lang="en-US" dirty="0"/>
              <a:t>Comparison of Title Length by Subreddit</a:t>
            </a:r>
          </a:p>
        </p:txBody>
      </p:sp>
      <p:sp>
        <p:nvSpPr>
          <p:cNvPr id="3" name="Text Placeholder 2">
            <a:extLst>
              <a:ext uri="{FF2B5EF4-FFF2-40B4-BE49-F238E27FC236}">
                <a16:creationId xmlns:a16="http://schemas.microsoft.com/office/drawing/2014/main" id="{483CB04A-9BB2-6942-AD00-BF4D5263FA27}"/>
              </a:ext>
            </a:extLst>
          </p:cNvPr>
          <p:cNvSpPr>
            <a:spLocks noGrp="1"/>
          </p:cNvSpPr>
          <p:nvPr>
            <p:ph type="body" idx="1"/>
          </p:nvPr>
        </p:nvSpPr>
        <p:spPr/>
        <p:txBody>
          <a:bodyPr/>
          <a:lstStyle/>
          <a:p>
            <a:r>
              <a:rPr lang="en-US" dirty="0"/>
              <a:t>Comparing Characters</a:t>
            </a:r>
          </a:p>
        </p:txBody>
      </p:sp>
      <p:pic>
        <p:nvPicPr>
          <p:cNvPr id="8" name="Content Placeholder 7" descr="A screenshot of a cell phone&#10;&#10;Description automatically generated">
            <a:extLst>
              <a:ext uri="{FF2B5EF4-FFF2-40B4-BE49-F238E27FC236}">
                <a16:creationId xmlns:a16="http://schemas.microsoft.com/office/drawing/2014/main" id="{98DACEBF-4C44-1843-93CC-EA3FB5936098}"/>
              </a:ext>
            </a:extLst>
          </p:cNvPr>
          <p:cNvPicPr>
            <a:picLocks noGrp="1" noChangeAspect="1"/>
          </p:cNvPicPr>
          <p:nvPr>
            <p:ph sz="half" idx="2"/>
          </p:nvPr>
        </p:nvPicPr>
        <p:blipFill>
          <a:blip r:embed="rId3"/>
          <a:stretch>
            <a:fillRect/>
          </a:stretch>
        </p:blipFill>
        <p:spPr>
          <a:xfrm>
            <a:off x="676275" y="2967438"/>
            <a:ext cx="4184650" cy="2449140"/>
          </a:xfrm>
        </p:spPr>
      </p:pic>
      <p:sp>
        <p:nvSpPr>
          <p:cNvPr id="5" name="Text Placeholder 4">
            <a:extLst>
              <a:ext uri="{FF2B5EF4-FFF2-40B4-BE49-F238E27FC236}">
                <a16:creationId xmlns:a16="http://schemas.microsoft.com/office/drawing/2014/main" id="{C7941209-E2BD-514C-9792-B2D05F97A5CF}"/>
              </a:ext>
            </a:extLst>
          </p:cNvPr>
          <p:cNvSpPr>
            <a:spLocks noGrp="1"/>
          </p:cNvSpPr>
          <p:nvPr>
            <p:ph type="body" sz="quarter" idx="3"/>
          </p:nvPr>
        </p:nvSpPr>
        <p:spPr/>
        <p:txBody>
          <a:bodyPr/>
          <a:lstStyle/>
          <a:p>
            <a:r>
              <a:rPr lang="en-US" dirty="0"/>
              <a:t>Comparing Word Counts</a:t>
            </a:r>
          </a:p>
        </p:txBody>
      </p:sp>
      <p:pic>
        <p:nvPicPr>
          <p:cNvPr id="13" name="Content Placeholder 12" descr="A screenshot of a cell phone&#10;&#10;Description automatically generated">
            <a:extLst>
              <a:ext uri="{FF2B5EF4-FFF2-40B4-BE49-F238E27FC236}">
                <a16:creationId xmlns:a16="http://schemas.microsoft.com/office/drawing/2014/main" id="{34F99381-C82F-BC44-B88A-359746D68FE9}"/>
              </a:ext>
            </a:extLst>
          </p:cNvPr>
          <p:cNvPicPr>
            <a:picLocks noGrp="1" noChangeAspect="1"/>
          </p:cNvPicPr>
          <p:nvPr>
            <p:ph sz="quarter" idx="4"/>
          </p:nvPr>
        </p:nvPicPr>
        <p:blipFill>
          <a:blip r:embed="rId4"/>
          <a:stretch>
            <a:fillRect/>
          </a:stretch>
        </p:blipFill>
        <p:spPr>
          <a:xfrm>
            <a:off x="5087938" y="2967829"/>
            <a:ext cx="4186237" cy="2449140"/>
          </a:xfrm>
        </p:spPr>
      </p:pic>
    </p:spTree>
    <p:extLst>
      <p:ext uri="{BB962C8B-B14F-4D97-AF65-F5344CB8AC3E}">
        <p14:creationId xmlns:p14="http://schemas.microsoft.com/office/powerpoint/2010/main" val="2939531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0" name="Group 59">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61" name="Straight Connector 60">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3"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Isosceles Triangle 64">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Isosceles Triangle 68">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Isosceles Triangle 69">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BDBA8246-E454-9D4B-88B4-CE52EADA8BCD}"/>
              </a:ext>
            </a:extLst>
          </p:cNvPr>
          <p:cNvSpPr>
            <a:spLocks noGrp="1"/>
          </p:cNvSpPr>
          <p:nvPr>
            <p:ph type="title"/>
          </p:nvPr>
        </p:nvSpPr>
        <p:spPr>
          <a:xfrm>
            <a:off x="6090445" y="609600"/>
            <a:ext cx="3183556" cy="1320800"/>
          </a:xfrm>
        </p:spPr>
        <p:txBody>
          <a:bodyPr vert="horz" lIns="91440" tIns="45720" rIns="91440" bIns="45720" rtlCol="0" anchor="ctr">
            <a:normAutofit/>
          </a:bodyPr>
          <a:lstStyle/>
          <a:p>
            <a:pPr>
              <a:lnSpc>
                <a:spcPct val="90000"/>
              </a:lnSpc>
            </a:pPr>
            <a:r>
              <a:rPr lang="en-US" dirty="0"/>
              <a:t>Scatterplot of Compound Sentiment Analysis  vs Word Count</a:t>
            </a:r>
          </a:p>
        </p:txBody>
      </p:sp>
      <p:sp>
        <p:nvSpPr>
          <p:cNvPr id="57" name="Content Placeholder 56">
            <a:extLst>
              <a:ext uri="{FF2B5EF4-FFF2-40B4-BE49-F238E27FC236}">
                <a16:creationId xmlns:a16="http://schemas.microsoft.com/office/drawing/2014/main" id="{01EAD6BD-9109-47B8-AECF-8E3003CB7095}"/>
              </a:ext>
            </a:extLst>
          </p:cNvPr>
          <p:cNvSpPr>
            <a:spLocks noGrp="1"/>
          </p:cNvSpPr>
          <p:nvPr>
            <p:ph idx="1"/>
          </p:nvPr>
        </p:nvSpPr>
        <p:spPr>
          <a:xfrm>
            <a:off x="7113633" y="2021946"/>
            <a:ext cx="2598778" cy="3896940"/>
          </a:xfrm>
        </p:spPr>
        <p:txBody>
          <a:bodyPr vert="horz" lIns="91440" tIns="45720" rIns="91440" bIns="45720" rtlCol="0">
            <a:normAutofit/>
          </a:bodyPr>
          <a:lstStyle/>
          <a:p>
            <a:r>
              <a:rPr lang="en-US" dirty="0"/>
              <a:t>From the figure we can see an even spread of sentiment on either side of the neutral zone for both subreddits</a:t>
            </a:r>
          </a:p>
          <a:p>
            <a:r>
              <a:rPr lang="en-US" dirty="0"/>
              <a:t>A slight tendency of the r/</a:t>
            </a:r>
            <a:r>
              <a:rPr lang="en-US" dirty="0" err="1"/>
              <a:t>bestoflegaladvice</a:t>
            </a:r>
            <a:r>
              <a:rPr lang="en-US" dirty="0"/>
              <a:t> subreddit to have longer titles</a:t>
            </a:r>
          </a:p>
        </p:txBody>
      </p:sp>
      <p:pic>
        <p:nvPicPr>
          <p:cNvPr id="8" name="Content Placeholder 7" descr="A picture containing computer, flower&#10;&#10;Description automatically generated">
            <a:extLst>
              <a:ext uri="{FF2B5EF4-FFF2-40B4-BE49-F238E27FC236}">
                <a16:creationId xmlns:a16="http://schemas.microsoft.com/office/drawing/2014/main" id="{2A9E1173-2DC4-7B4D-8F22-5C24926CF84F}"/>
              </a:ext>
            </a:extLst>
          </p:cNvPr>
          <p:cNvPicPr>
            <a:picLocks noChangeAspect="1"/>
          </p:cNvPicPr>
          <p:nvPr/>
        </p:nvPicPr>
        <p:blipFill rotWithShape="1">
          <a:blip r:embed="rId3"/>
          <a:srcRect l="-554" r="-5007"/>
          <a:stretch/>
        </p:blipFill>
        <p:spPr>
          <a:xfrm>
            <a:off x="457200" y="804672"/>
            <a:ext cx="6949440" cy="5237021"/>
          </a:xfrm>
          <a:prstGeom prst="rect">
            <a:avLst/>
          </a:prstGeom>
        </p:spPr>
      </p:pic>
    </p:spTree>
    <p:extLst>
      <p:ext uri="{BB962C8B-B14F-4D97-AF65-F5344CB8AC3E}">
        <p14:creationId xmlns:p14="http://schemas.microsoft.com/office/powerpoint/2010/main" val="2767560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12">
            <a:extLst>
              <a:ext uri="{FF2B5EF4-FFF2-40B4-BE49-F238E27FC236}">
                <a16:creationId xmlns:a16="http://schemas.microsoft.com/office/drawing/2014/main" id="{0884F175-9D23-496E-80AC-F3D2FD5410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 name="Straight Connector 13">
              <a:extLst>
                <a:ext uri="{FF2B5EF4-FFF2-40B4-BE49-F238E27FC236}">
                  <a16:creationId xmlns:a16="http://schemas.microsoft.com/office/drawing/2014/main" id="{22D4B7B8-5AFE-4B32-A805-72EC571E6F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757D13B2-7A74-4788-8689-5EDB2DA868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66964837-B2CC-483D-BEDA-4BB1901BC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77D4E216-8B6C-4A3B-AF75-3016320F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CDD4EA12-82D2-47D7-8742-8F4746AA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115B7F7E-4C23-429B-A947-A5B436DB2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id="{A6B03A29-0A21-40D4-87E4-3C41D6F5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6C871F60-4E5A-449A-B6D8-1F58C12EE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3182795B-2BFA-4D7B-BE85-701A73E25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810B9E5C-2AE2-4B4E-916F-F954F2AA8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DAB966D-4D23-5948-8FEA-5E7FBC48D566}"/>
              </a:ext>
            </a:extLst>
          </p:cNvPr>
          <p:cNvSpPr>
            <a:spLocks noGrp="1"/>
          </p:cNvSpPr>
          <p:nvPr>
            <p:ph type="title"/>
          </p:nvPr>
        </p:nvSpPr>
        <p:spPr>
          <a:xfrm>
            <a:off x="675065" y="609600"/>
            <a:ext cx="2930518" cy="1320800"/>
          </a:xfrm>
        </p:spPr>
        <p:txBody>
          <a:bodyPr vert="horz" lIns="91440" tIns="45720" rIns="91440" bIns="45720" rtlCol="0" anchor="ctr">
            <a:normAutofit/>
          </a:bodyPr>
          <a:lstStyle/>
          <a:p>
            <a:pPr>
              <a:lnSpc>
                <a:spcPct val="90000"/>
              </a:lnSpc>
            </a:pPr>
            <a:r>
              <a:rPr lang="en-US" sz="2800"/>
              <a:t>Count Vectorized Logistic Regression</a:t>
            </a:r>
          </a:p>
        </p:txBody>
      </p:sp>
      <p:graphicFrame>
        <p:nvGraphicFramePr>
          <p:cNvPr id="10" name="Diagram 9">
            <a:extLst>
              <a:ext uri="{FF2B5EF4-FFF2-40B4-BE49-F238E27FC236}">
                <a16:creationId xmlns:a16="http://schemas.microsoft.com/office/drawing/2014/main" id="{D554CC3E-D1F0-3745-A4A4-A62F66E75BBB}"/>
              </a:ext>
            </a:extLst>
          </p:cNvPr>
          <p:cNvGraphicFramePr/>
          <p:nvPr/>
        </p:nvGraphicFramePr>
        <p:xfrm>
          <a:off x="671361" y="2160589"/>
          <a:ext cx="2930517"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Content Placeholder 5" descr="A screenshot of a cell phone&#10;&#10;Description automatically generated">
            <a:extLst>
              <a:ext uri="{FF2B5EF4-FFF2-40B4-BE49-F238E27FC236}">
                <a16:creationId xmlns:a16="http://schemas.microsoft.com/office/drawing/2014/main" id="{50BAEEEE-CDD4-A54C-9321-885D31A33DE1}"/>
              </a:ext>
            </a:extLst>
          </p:cNvPr>
          <p:cNvPicPr>
            <a:picLocks noGrp="1" noChangeAspect="1"/>
          </p:cNvPicPr>
          <p:nvPr>
            <p:ph idx="1"/>
          </p:nvPr>
        </p:nvPicPr>
        <p:blipFill>
          <a:blip r:embed="rId8"/>
          <a:stretch>
            <a:fillRect/>
          </a:stretch>
        </p:blipFill>
        <p:spPr>
          <a:xfrm>
            <a:off x="4613608" y="609600"/>
            <a:ext cx="3902620" cy="2601747"/>
          </a:xfrm>
          <a:prstGeom prst="rect">
            <a:avLst/>
          </a:prstGeom>
        </p:spPr>
      </p:pic>
      <p:pic>
        <p:nvPicPr>
          <p:cNvPr id="8" name="Picture 7" descr="A screenshot of a map&#10;&#10;Description automatically generated">
            <a:extLst>
              <a:ext uri="{FF2B5EF4-FFF2-40B4-BE49-F238E27FC236}">
                <a16:creationId xmlns:a16="http://schemas.microsoft.com/office/drawing/2014/main" id="{930AA704-A974-EF42-9241-3EDC0AB8105B}"/>
              </a:ext>
            </a:extLst>
          </p:cNvPr>
          <p:cNvPicPr>
            <a:picLocks noChangeAspect="1"/>
          </p:cNvPicPr>
          <p:nvPr/>
        </p:nvPicPr>
        <p:blipFill>
          <a:blip r:embed="rId9"/>
          <a:stretch>
            <a:fillRect/>
          </a:stretch>
        </p:blipFill>
        <p:spPr>
          <a:xfrm>
            <a:off x="4613163" y="3439020"/>
            <a:ext cx="3903511" cy="2602341"/>
          </a:xfrm>
          <a:prstGeom prst="rect">
            <a:avLst/>
          </a:prstGeom>
        </p:spPr>
      </p:pic>
    </p:spTree>
    <p:extLst>
      <p:ext uri="{BB962C8B-B14F-4D97-AF65-F5344CB8AC3E}">
        <p14:creationId xmlns:p14="http://schemas.microsoft.com/office/powerpoint/2010/main" val="1053883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0884F175-9D23-496E-80AC-F3D2FD5410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6" name="Straight Connector 45">
              <a:extLst>
                <a:ext uri="{FF2B5EF4-FFF2-40B4-BE49-F238E27FC236}">
                  <a16:creationId xmlns:a16="http://schemas.microsoft.com/office/drawing/2014/main" id="{22D4B7B8-5AFE-4B32-A805-72EC571E6F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757D13B2-7A74-4788-8689-5EDB2DA868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8" name="Rectangle 23">
              <a:extLst>
                <a:ext uri="{FF2B5EF4-FFF2-40B4-BE49-F238E27FC236}">
                  <a16:creationId xmlns:a16="http://schemas.microsoft.com/office/drawing/2014/main" id="{66964837-B2CC-483D-BEDA-4BB1901BC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5">
              <a:extLst>
                <a:ext uri="{FF2B5EF4-FFF2-40B4-BE49-F238E27FC236}">
                  <a16:creationId xmlns:a16="http://schemas.microsoft.com/office/drawing/2014/main" id="{77D4E216-8B6C-4A3B-AF75-3016320F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Isosceles Triangle 49">
              <a:extLst>
                <a:ext uri="{FF2B5EF4-FFF2-40B4-BE49-F238E27FC236}">
                  <a16:creationId xmlns:a16="http://schemas.microsoft.com/office/drawing/2014/main" id="{CDD4EA12-82D2-47D7-8742-8F4746AA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7">
              <a:extLst>
                <a:ext uri="{FF2B5EF4-FFF2-40B4-BE49-F238E27FC236}">
                  <a16:creationId xmlns:a16="http://schemas.microsoft.com/office/drawing/2014/main" id="{115B7F7E-4C23-429B-A947-A5B436DB2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8">
              <a:extLst>
                <a:ext uri="{FF2B5EF4-FFF2-40B4-BE49-F238E27FC236}">
                  <a16:creationId xmlns:a16="http://schemas.microsoft.com/office/drawing/2014/main" id="{A6B03A29-0A21-40D4-87E4-3C41D6F5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9">
              <a:extLst>
                <a:ext uri="{FF2B5EF4-FFF2-40B4-BE49-F238E27FC236}">
                  <a16:creationId xmlns:a16="http://schemas.microsoft.com/office/drawing/2014/main" id="{6C871F60-4E5A-449A-B6D8-1F58C12EE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Isosceles Triangle 53">
              <a:extLst>
                <a:ext uri="{FF2B5EF4-FFF2-40B4-BE49-F238E27FC236}">
                  <a16:creationId xmlns:a16="http://schemas.microsoft.com/office/drawing/2014/main" id="{3182795B-2BFA-4D7B-BE85-701A73E25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810B9E5C-2AE2-4B4E-916F-F954F2AA8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DAB966D-4D23-5948-8FEA-5E7FBC48D566}"/>
              </a:ext>
            </a:extLst>
          </p:cNvPr>
          <p:cNvSpPr>
            <a:spLocks noGrp="1"/>
          </p:cNvSpPr>
          <p:nvPr>
            <p:ph type="title"/>
          </p:nvPr>
        </p:nvSpPr>
        <p:spPr>
          <a:xfrm>
            <a:off x="6343484" y="609600"/>
            <a:ext cx="2930518" cy="1320800"/>
          </a:xfrm>
        </p:spPr>
        <p:txBody>
          <a:bodyPr vert="horz" lIns="91440" tIns="45720" rIns="91440" bIns="45720" rtlCol="0" anchor="ctr">
            <a:normAutofit/>
          </a:bodyPr>
          <a:lstStyle/>
          <a:p>
            <a:pPr>
              <a:lnSpc>
                <a:spcPct val="90000"/>
              </a:lnSpc>
            </a:pPr>
            <a:r>
              <a:rPr lang="en-US" sz="3100"/>
              <a:t>TF-IDF Logistic Regression</a:t>
            </a:r>
          </a:p>
        </p:txBody>
      </p:sp>
      <p:pic>
        <p:nvPicPr>
          <p:cNvPr id="9" name="Content Placeholder 8" descr="A screenshot of a cell phone&#10;&#10;Description automatically generated">
            <a:extLst>
              <a:ext uri="{FF2B5EF4-FFF2-40B4-BE49-F238E27FC236}">
                <a16:creationId xmlns:a16="http://schemas.microsoft.com/office/drawing/2014/main" id="{38AB348D-7D02-E84D-94FC-BDB43CFAA0BA}"/>
              </a:ext>
            </a:extLst>
          </p:cNvPr>
          <p:cNvPicPr>
            <a:picLocks noGrp="1" noChangeAspect="1"/>
          </p:cNvPicPr>
          <p:nvPr>
            <p:ph idx="1"/>
          </p:nvPr>
        </p:nvPicPr>
        <p:blipFill>
          <a:blip r:embed="rId3"/>
          <a:stretch>
            <a:fillRect/>
          </a:stretch>
        </p:blipFill>
        <p:spPr>
          <a:xfrm>
            <a:off x="1436604" y="609600"/>
            <a:ext cx="3902620" cy="2601747"/>
          </a:xfrm>
          <a:prstGeom prst="rect">
            <a:avLst/>
          </a:prstGeom>
        </p:spPr>
      </p:pic>
      <p:graphicFrame>
        <p:nvGraphicFramePr>
          <p:cNvPr id="12" name="Diagram 11">
            <a:extLst>
              <a:ext uri="{FF2B5EF4-FFF2-40B4-BE49-F238E27FC236}">
                <a16:creationId xmlns:a16="http://schemas.microsoft.com/office/drawing/2014/main" id="{9FC72DEB-ACCE-BA4C-9203-7543A9915926}"/>
              </a:ext>
            </a:extLst>
          </p:cNvPr>
          <p:cNvGraphicFramePr/>
          <p:nvPr/>
        </p:nvGraphicFramePr>
        <p:xfrm>
          <a:off x="6343484" y="2160589"/>
          <a:ext cx="2930517" cy="38807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Picture 10" descr="A screenshot of a map&#10;&#10;Description automatically generated">
            <a:extLst>
              <a:ext uri="{FF2B5EF4-FFF2-40B4-BE49-F238E27FC236}">
                <a16:creationId xmlns:a16="http://schemas.microsoft.com/office/drawing/2014/main" id="{0EA9C256-B7B8-B442-8E85-1F984D55887D}"/>
              </a:ext>
            </a:extLst>
          </p:cNvPr>
          <p:cNvPicPr>
            <a:picLocks noChangeAspect="1"/>
          </p:cNvPicPr>
          <p:nvPr/>
        </p:nvPicPr>
        <p:blipFill>
          <a:blip r:embed="rId9"/>
          <a:stretch>
            <a:fillRect/>
          </a:stretch>
        </p:blipFill>
        <p:spPr>
          <a:xfrm>
            <a:off x="1436159" y="3439020"/>
            <a:ext cx="3903511" cy="2602341"/>
          </a:xfrm>
          <a:prstGeom prst="rect">
            <a:avLst/>
          </a:prstGeom>
        </p:spPr>
      </p:pic>
    </p:spTree>
    <p:extLst>
      <p:ext uri="{BB962C8B-B14F-4D97-AF65-F5344CB8AC3E}">
        <p14:creationId xmlns:p14="http://schemas.microsoft.com/office/powerpoint/2010/main" val="16577735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1528</Words>
  <Application>Microsoft Macintosh PowerPoint</Application>
  <PresentationFormat>Widescreen</PresentationFormat>
  <Paragraphs>154</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Trebuchet MS</vt:lpstr>
      <vt:lpstr>Wingdings 3</vt:lpstr>
      <vt:lpstr>Facet</vt:lpstr>
      <vt:lpstr>LAOP is now r/bestofLA</vt:lpstr>
      <vt:lpstr>Official Goal(s):</vt:lpstr>
      <vt:lpstr>Subreddit Selection: </vt:lpstr>
      <vt:lpstr>Problem Statement:</vt:lpstr>
      <vt:lpstr>Sentiment Analysis</vt:lpstr>
      <vt:lpstr>Comparison of Title Length by Subreddit</vt:lpstr>
      <vt:lpstr>Scatterplot of Compound Sentiment Analysis  vs Word Count</vt:lpstr>
      <vt:lpstr>Count Vectorized Logistic Regression</vt:lpstr>
      <vt:lpstr>TF-IDF Logistic Regression</vt:lpstr>
      <vt:lpstr>Count Vectorized K-Nearest Neighbors</vt:lpstr>
      <vt:lpstr>TF-IDF Vectorized K-Nearest Neighbors</vt:lpstr>
      <vt:lpstr>Count Vectorized Multinomial Naïve Bayes</vt:lpstr>
      <vt:lpstr>TF-IDF Vectorized  Multinomial Naïve Bayes</vt:lpstr>
      <vt:lpstr>Count Vectorized Random Forest</vt:lpstr>
      <vt:lpstr>TF-IDF Vectorized Random Forest</vt:lpstr>
      <vt:lpstr>Model Selection</vt:lpstr>
      <vt:lpstr>The Random Forest has a higher sensitivity and lower specificity while the Multinomial Naïve Bayes has a better balance of False Positives and False Negatives for an overall higher accuracy.</vt:lpstr>
      <vt:lpstr>Bigram Comparison- Best of to Misclassifieds</vt:lpstr>
      <vt:lpstr>‘Non-English’ Titles in Test Data</vt:lpstr>
      <vt:lpstr>Conclusions:</vt:lpstr>
      <vt:lpstr>Recommendations for Future Research</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GA-OP is now r/bestofGA</dc:title>
  <dc:creator>Karl Duane</dc:creator>
  <cp:lastModifiedBy>Karl Duane</cp:lastModifiedBy>
  <cp:revision>2</cp:revision>
  <dcterms:created xsi:type="dcterms:W3CDTF">2020-07-24T15:13:23Z</dcterms:created>
  <dcterms:modified xsi:type="dcterms:W3CDTF">2020-09-18T12:32:12Z</dcterms:modified>
</cp:coreProperties>
</file>