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79" r:id="rId4"/>
    <p:sldId id="380" r:id="rId5"/>
    <p:sldId id="257" r:id="rId6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62570" y="1390651"/>
            <a:ext cx="10977105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endParaRPr lang="fr-FR" sz="1500" dirty="0"/>
          </a:p>
          <a:p>
            <a:r>
              <a:rPr lang="fr-FR" sz="1500" b="1" dirty="0"/>
              <a:t>Contexte général :</a:t>
            </a:r>
          </a:p>
          <a:p>
            <a:r>
              <a:rPr lang="fr-FR" sz="1500" dirty="0"/>
              <a:t>Dans le cadre de la consolidation des compétences professionnelles, disciplinaires et transversales en fin de formation, vous êtes chargés de concevoir, étudier, organiser et présenter un ouvrage de menuiserie destiné à un usage sportif</a:t>
            </a:r>
          </a:p>
          <a:p>
            <a:endParaRPr lang="fr-FR" sz="1500" dirty="0"/>
          </a:p>
          <a:p>
            <a:r>
              <a:rPr lang="fr-FR" sz="1500" i="1" dirty="0"/>
              <a:t>Ce projet doit aboutir à la production d’un dossier complet</a:t>
            </a:r>
            <a:r>
              <a:rPr lang="fr-FR" sz="1500" dirty="0"/>
              <a:t>, structuré, argumenté, et illustré, qui sera présenté à l’oral devant un jury composé de professeurs de différentes disciplines.</a:t>
            </a:r>
          </a:p>
          <a:p>
            <a:endParaRPr lang="fr-FR" sz="1500" dirty="0"/>
          </a:p>
          <a:p>
            <a:r>
              <a:rPr lang="fr-FR" sz="1500" b="1" dirty="0"/>
              <a:t>Objectifs pédagogiques :</a:t>
            </a:r>
          </a:p>
          <a:p>
            <a:r>
              <a:rPr lang="fr-FR" sz="1500" dirty="0"/>
              <a:t>Mobiliser les savoirs et compétences du champ professionnel du Menuisier Agenceur.</a:t>
            </a:r>
          </a:p>
          <a:p>
            <a:r>
              <a:rPr lang="fr-FR" sz="1500" dirty="0"/>
              <a:t>Travailler en équipe, en autonomie, et en mode projet.</a:t>
            </a:r>
          </a:p>
          <a:p>
            <a:r>
              <a:rPr lang="fr-FR" sz="1500" dirty="0"/>
              <a:t>Développer des compétences d’expression écrite.</a:t>
            </a:r>
          </a:p>
          <a:p>
            <a:r>
              <a:rPr lang="fr-FR" sz="1500" dirty="0"/>
              <a:t>Consolider les connaissances.</a:t>
            </a:r>
          </a:p>
          <a:p>
            <a:r>
              <a:rPr lang="fr-FR" sz="1500" dirty="0"/>
              <a:t>S’exercer à la rédaction de documents techniques et à la prise de parole professionnelle.</a:t>
            </a:r>
          </a:p>
          <a:p>
            <a:endParaRPr lang="fr-FR" sz="1500" dirty="0"/>
          </a:p>
          <a:p>
            <a:r>
              <a:rPr lang="fr-FR" sz="1500" b="1" dirty="0"/>
              <a:t>Travail attendu :</a:t>
            </a:r>
          </a:p>
          <a:p>
            <a:r>
              <a:rPr lang="fr-FR" sz="1500" dirty="0"/>
              <a:t>Vous devez réaliser un dossier structuré en 4 parties, comprenant :</a:t>
            </a:r>
          </a:p>
          <a:p>
            <a:r>
              <a:rPr lang="fr-FR" sz="1500" b="1" dirty="0"/>
              <a:t>1. Présentation du projet</a:t>
            </a:r>
          </a:p>
          <a:p>
            <a:r>
              <a:rPr lang="fr-FR" sz="1500" dirty="0"/>
              <a:t>Nom de la société : Trouver un nom qui reflète ton activité et tes valeurs</a:t>
            </a:r>
          </a:p>
          <a:p>
            <a:r>
              <a:rPr lang="fr-FR" sz="1500" dirty="0"/>
              <a:t>Description du projet : Explication du produit ou service proposé.</a:t>
            </a:r>
          </a:p>
          <a:p>
            <a:r>
              <a:rPr lang="fr-FR" sz="1500" b="1" dirty="0"/>
              <a:t>2. Études techniques et scientifiques</a:t>
            </a:r>
          </a:p>
          <a:p>
            <a:r>
              <a:rPr lang="fr-FR" sz="1500" dirty="0"/>
              <a:t>Documents techniques : Plans détaillés, fiches techniques des matériaux.</a:t>
            </a:r>
          </a:p>
          <a:p>
            <a:r>
              <a:rPr lang="fr-FR" sz="1500" dirty="0"/>
              <a:t>Analyse des calculs : Calcul des résistances, optimisation des coûts et des matériaux.</a:t>
            </a:r>
          </a:p>
          <a:p>
            <a:r>
              <a:rPr lang="fr-FR" sz="1500" dirty="0"/>
              <a:t>Normes et réglementations : Présentation des normes à respecter.</a:t>
            </a:r>
          </a:p>
          <a:p>
            <a:r>
              <a:rPr lang="fr-FR" sz="1500" b="1" dirty="0"/>
              <a:t>3. Organisation, fabrication et gestion</a:t>
            </a:r>
          </a:p>
          <a:p>
            <a:r>
              <a:rPr lang="fr-FR" sz="1500" dirty="0"/>
              <a:t>Organigrammes : Structure de l’entreprise (hiérarchie, répartition des tâches).</a:t>
            </a:r>
          </a:p>
          <a:p>
            <a:r>
              <a:rPr lang="fr-FR" sz="1500" dirty="0"/>
              <a:t>Processus de fabrication : Déroulement de la production, choix des équipements.</a:t>
            </a:r>
          </a:p>
          <a:p>
            <a:r>
              <a:rPr lang="fr-FR" sz="1500" dirty="0"/>
              <a:t>Gestion des stocks et atelier : Organisation logistique et approvisionnement.</a:t>
            </a:r>
          </a:p>
          <a:p>
            <a:r>
              <a:rPr lang="fr-FR" sz="1500" b="1" dirty="0"/>
              <a:t>4. Présentation orale</a:t>
            </a:r>
          </a:p>
          <a:p>
            <a:r>
              <a:rPr lang="fr-FR" sz="1500" dirty="0"/>
              <a:t>Plan logique : Introduction -&gt; Explication technique -&gt; Organisation -&gt; Conclusion.</a:t>
            </a:r>
          </a:p>
          <a:p>
            <a:r>
              <a:rPr lang="fr-FR" sz="1500" dirty="0"/>
              <a:t>Supports visuels : PowerPoint, plans 3D</a:t>
            </a:r>
          </a:p>
          <a:p>
            <a:r>
              <a:rPr lang="fr-FR" sz="1500" dirty="0"/>
              <a:t>Préparation à la prise de parole : Clarté, fluidité, gestion du stress</a:t>
            </a:r>
          </a:p>
          <a:p>
            <a:endParaRPr lang="fr-FR" sz="1500" b="1" dirty="0"/>
          </a:p>
          <a:p>
            <a:r>
              <a:rPr lang="fr-FR" sz="1500" b="1" dirty="0"/>
              <a:t>Documents fournis :</a:t>
            </a:r>
          </a:p>
          <a:p>
            <a:r>
              <a:rPr lang="fr-FR" sz="1500" dirty="0"/>
              <a:t>Un croquis pour donner des idées de l’ouvrage à réaliser</a:t>
            </a:r>
          </a:p>
          <a:p>
            <a:r>
              <a:rPr lang="fr-FR" sz="1500" dirty="0"/>
              <a:t>Des idées de sujets à traiter </a:t>
            </a:r>
          </a:p>
          <a:p>
            <a:endParaRPr lang="fr-FR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86F53-14D4-4FD8-B646-0345A5B634B9}"/>
              </a:ext>
            </a:extLst>
          </p:cNvPr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réalisation d’un espalier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5235B-2F5C-4E47-BA43-FB206D252314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C7211-E860-4F02-BC3B-0C22E0753FAD}"/>
              </a:ext>
            </a:extLst>
          </p:cNvPr>
          <p:cNvSpPr/>
          <p:nvPr/>
        </p:nvSpPr>
        <p:spPr>
          <a:xfrm>
            <a:off x="100197" y="1390651"/>
            <a:ext cx="3723659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endParaRPr lang="fr-FR" sz="1500" dirty="0"/>
          </a:p>
        </p:txBody>
      </p:sp>
      <p:pic>
        <p:nvPicPr>
          <p:cNvPr id="14" name="Picture 8" descr="https://pim.decapro.com/MEDIA/MEDIA/MEDIUM/a51/a514bf60-29dc-44c5-a17e-d95619be7781.jpeg">
            <a:extLst>
              <a:ext uri="{FF2B5EF4-FFF2-40B4-BE49-F238E27FC236}">
                <a16:creationId xmlns:a16="http://schemas.microsoft.com/office/drawing/2014/main" id="{B9FD2FE8-0628-4632-BC91-31FBC074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9" y="3940146"/>
            <a:ext cx="3491593" cy="34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51"/>
            <a:ext cx="14797158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Croquis et images pour la réalisation d’un espalier</a:t>
            </a:r>
          </a:p>
        </p:txBody>
      </p:sp>
      <p:pic>
        <p:nvPicPr>
          <p:cNvPr id="1028" name="Picture 4" descr="https://jalube-medical.fr/wp-content/uploads/2019/07/espalier-sch.jpg">
            <a:extLst>
              <a:ext uri="{FF2B5EF4-FFF2-40B4-BE49-F238E27FC236}">
                <a16:creationId xmlns:a16="http://schemas.microsoft.com/office/drawing/2014/main" id="{45026F04-529F-4FB6-AAD8-4155EE495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0" r="21766"/>
          <a:stretch/>
        </p:blipFill>
        <p:spPr bwMode="auto">
          <a:xfrm>
            <a:off x="541201" y="1614125"/>
            <a:ext cx="5245645" cy="52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moi.me/wp-content/uploads/2024/09/MINIATURKI-ALLEGRO-13-1.jpg">
            <a:extLst>
              <a:ext uri="{FF2B5EF4-FFF2-40B4-BE49-F238E27FC236}">
                <a16:creationId xmlns:a16="http://schemas.microsoft.com/office/drawing/2014/main" id="{CB074FF1-D757-46DF-A965-6FF5AAF8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874" y="1614124"/>
            <a:ext cx="8444275" cy="84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im.decapro.com/MEDIA/MEDIA/MEDIUM/a51/a514bf60-29dc-44c5-a17e-d95619be7781.jpeg">
            <a:extLst>
              <a:ext uri="{FF2B5EF4-FFF2-40B4-BE49-F238E27FC236}">
                <a16:creationId xmlns:a16="http://schemas.microsoft.com/office/drawing/2014/main" id="{30D6E182-34EB-4397-B66C-CA4E37A0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56" y="6724909"/>
            <a:ext cx="3491593" cy="34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51"/>
            <a:ext cx="14797158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fr-FR" sz="1500" b="1" dirty="0"/>
              <a:t>1. Lettres, culture générale et expression</a:t>
            </a:r>
          </a:p>
          <a:p>
            <a:r>
              <a:rPr lang="fr-FR" sz="1500" dirty="0"/>
              <a:t>La rédaction du texte de présentation de l’ouvrage.</a:t>
            </a:r>
          </a:p>
          <a:p>
            <a:r>
              <a:rPr lang="fr-FR" sz="1500" dirty="0"/>
              <a:t>La préparation à l’oral devant un jury.</a:t>
            </a:r>
          </a:p>
          <a:p>
            <a:r>
              <a:rPr lang="fr-FR" sz="1500" dirty="0"/>
              <a:t>La rédaction d’une notice de montage claire, structurée et synthétique.</a:t>
            </a:r>
          </a:p>
          <a:p>
            <a:r>
              <a:rPr lang="fr-FR" sz="1500" dirty="0"/>
              <a:t>La création d’une FAQ technique destinée aux utilisateurs.</a:t>
            </a:r>
          </a:p>
          <a:p>
            <a:r>
              <a:rPr lang="fr-FR" sz="1500" dirty="0"/>
              <a:t>La rédaction d’un article pour le site ou le journal du lycée.</a:t>
            </a:r>
          </a:p>
          <a:p>
            <a:r>
              <a:rPr lang="fr-FR" sz="1500" dirty="0"/>
              <a:t>La préparation d’un discours d’introduction ou de remerciement pour une soutenance.</a:t>
            </a:r>
          </a:p>
          <a:p>
            <a:r>
              <a:rPr lang="fr-FR" sz="1500" dirty="0"/>
              <a:t>La création d’un quiz de connaissances autour du projet.</a:t>
            </a:r>
          </a:p>
          <a:p>
            <a:r>
              <a:rPr lang="fr-FR" sz="1500" dirty="0"/>
              <a:t>La rédaction de mails professionnels à des entreprises pour des commandes </a:t>
            </a:r>
          </a:p>
          <a:p>
            <a:r>
              <a:rPr lang="fr-FR" sz="1500" dirty="0"/>
              <a:t>L’aide à la prise de parole en public, à travers des entraînements oraux.</a:t>
            </a:r>
          </a:p>
          <a:p>
            <a:endParaRPr lang="fr-FR" sz="1500" dirty="0"/>
          </a:p>
          <a:p>
            <a:r>
              <a:rPr lang="fr-FR" sz="1500" b="1" dirty="0"/>
              <a:t>2. Mathématiques</a:t>
            </a:r>
          </a:p>
          <a:p>
            <a:r>
              <a:rPr lang="fr-FR" sz="1500" dirty="0"/>
              <a:t>Le calcul de la surface des éléments</a:t>
            </a:r>
          </a:p>
          <a:p>
            <a:r>
              <a:rPr lang="fr-FR" sz="1500" dirty="0"/>
              <a:t>Le calcul du cubage</a:t>
            </a:r>
          </a:p>
          <a:p>
            <a:r>
              <a:rPr lang="fr-FR" sz="1500" dirty="0"/>
              <a:t>La réalisation de graphiques comparatifs </a:t>
            </a:r>
          </a:p>
          <a:p>
            <a:r>
              <a:rPr lang="fr-FR" sz="1500" dirty="0"/>
              <a:t>L’utilisation de l’outil mathématique pour estimer des charges, des résistances</a:t>
            </a:r>
          </a:p>
          <a:p>
            <a:r>
              <a:rPr lang="fr-FR" sz="1500" dirty="0"/>
              <a:t>L’analyse et la création de tableaux comparatifs</a:t>
            </a:r>
          </a:p>
          <a:p>
            <a:endParaRPr lang="fr-FR" sz="1500" dirty="0"/>
          </a:p>
          <a:p>
            <a:r>
              <a:rPr lang="fr-FR" sz="1500" b="1" dirty="0"/>
              <a:t>3. Sciences </a:t>
            </a:r>
          </a:p>
          <a:p>
            <a:r>
              <a:rPr lang="fr-FR" sz="1500" dirty="0"/>
              <a:t>Le calcul de la résistance des matériaux</a:t>
            </a:r>
          </a:p>
          <a:p>
            <a:r>
              <a:rPr lang="fr-FR" sz="1500" dirty="0"/>
              <a:t>L’étude des efforts mécaniques et des contraintes</a:t>
            </a:r>
          </a:p>
          <a:p>
            <a:r>
              <a:rPr lang="fr-FR" sz="1500" dirty="0"/>
              <a:t>La comparaison des propriétés mécaniques des bois</a:t>
            </a:r>
          </a:p>
          <a:p>
            <a:r>
              <a:rPr lang="fr-FR" sz="1500" dirty="0"/>
              <a:t>L’identification des risques et consignes de sécurité pour la fiche de poste</a:t>
            </a:r>
          </a:p>
          <a:p>
            <a:endParaRPr lang="fr-FR" sz="1500" dirty="0"/>
          </a:p>
          <a:p>
            <a:r>
              <a:rPr lang="fr-FR" sz="1500" b="1" dirty="0"/>
              <a:t>4. Éducation Physique et Sportive</a:t>
            </a:r>
          </a:p>
          <a:p>
            <a:r>
              <a:rPr lang="fr-FR" sz="1500" dirty="0"/>
              <a:t>La détermination des exercices sportifs à réaliser avec l’ouvrage</a:t>
            </a:r>
          </a:p>
          <a:p>
            <a:r>
              <a:rPr lang="fr-FR" sz="1500" dirty="0"/>
              <a:t>L’analyse des groupes musculaires sollicités selon les exercices</a:t>
            </a:r>
          </a:p>
          <a:p>
            <a:r>
              <a:rPr lang="fr-FR" sz="1500" dirty="0"/>
              <a:t>La création de programmes d’exercices adaptés à différents niveaux</a:t>
            </a:r>
          </a:p>
          <a:p>
            <a:r>
              <a:rPr lang="fr-FR" sz="1500" dirty="0"/>
              <a:t>L’étude de l’adaptabilité du dispositif à différents publics (handicap, sport santé…)</a:t>
            </a:r>
          </a:p>
          <a:p>
            <a:r>
              <a:rPr lang="fr-FR" sz="1500" dirty="0"/>
              <a:t>La participation à la définition des normes et usages pour un environnement sécurisé</a:t>
            </a:r>
          </a:p>
          <a:p>
            <a:endParaRPr lang="fr-FR" sz="1500" dirty="0"/>
          </a:p>
          <a:p>
            <a:r>
              <a:rPr lang="fr-FR" sz="1500" b="1" dirty="0"/>
              <a:t>5. Arts appliqués - Design, communication visuelle</a:t>
            </a:r>
          </a:p>
          <a:p>
            <a:r>
              <a:rPr lang="fr-FR" sz="1500" dirty="0"/>
              <a:t>La conception d’un design moderne et attractif de l’ouvrage</a:t>
            </a:r>
          </a:p>
          <a:p>
            <a:r>
              <a:rPr lang="fr-FR" sz="1500" dirty="0"/>
              <a:t>La création du logo de la marque ou du projet</a:t>
            </a:r>
          </a:p>
          <a:p>
            <a:r>
              <a:rPr lang="fr-FR" sz="1500" dirty="0"/>
              <a:t>La réalisation d’une affiche de communication (français ou anglais)</a:t>
            </a:r>
          </a:p>
          <a:p>
            <a:r>
              <a:rPr lang="fr-FR" sz="1500" dirty="0"/>
              <a:t>L’optimisation ergonomique et esthétique de la structure</a:t>
            </a:r>
          </a:p>
          <a:p>
            <a:r>
              <a:rPr lang="fr-FR" sz="1500" dirty="0"/>
              <a:t>L’accompagnement dans la réalisation d’un support de présentation visuelle (oral)</a:t>
            </a:r>
          </a:p>
          <a:p>
            <a:endParaRPr lang="fr-FR" sz="1500" dirty="0"/>
          </a:p>
          <a:p>
            <a:r>
              <a:rPr lang="fr-FR" sz="1500" b="1" dirty="0"/>
              <a:t>6. Gestion / Économie-gestion</a:t>
            </a:r>
          </a:p>
          <a:p>
            <a:r>
              <a:rPr lang="fr-FR" sz="1500" dirty="0"/>
              <a:t>Le calcul du temps de réalisation par phase</a:t>
            </a:r>
          </a:p>
          <a:p>
            <a:r>
              <a:rPr lang="fr-FR" sz="1500" dirty="0"/>
              <a:t>L’étude de coût de revient de l’ouvrage</a:t>
            </a:r>
          </a:p>
          <a:p>
            <a:r>
              <a:rPr lang="fr-FR" sz="1500" dirty="0"/>
              <a:t>La réalisation de devis simulés avec plusieurs fournisseurs</a:t>
            </a:r>
          </a:p>
          <a:p>
            <a:r>
              <a:rPr lang="fr-FR" sz="1500" dirty="0"/>
              <a:t>La gestion d’un planning de production et de répartition des tâches</a:t>
            </a:r>
          </a:p>
          <a:p>
            <a:r>
              <a:rPr lang="fr-FR" sz="1500" dirty="0"/>
              <a:t>La réalisation d’une fiche de suivi budgétaire</a:t>
            </a:r>
          </a:p>
          <a:p>
            <a:r>
              <a:rPr lang="fr-FR" sz="1500" dirty="0"/>
              <a:t>La réalisation d’une étude de marché auprès de potentiels utilisateurs</a:t>
            </a:r>
          </a:p>
          <a:p>
            <a:r>
              <a:rPr lang="fr-FR" sz="1500" dirty="0"/>
              <a:t>L’analyse concurrentielle : comparaison avec d’autres produits similaires</a:t>
            </a:r>
          </a:p>
          <a:p>
            <a:r>
              <a:rPr lang="fr-FR" sz="1500" dirty="0"/>
              <a:t>L’établissement d’un planning de production</a:t>
            </a:r>
          </a:p>
          <a:p>
            <a:endParaRPr lang="fr-FR" sz="1500" dirty="0"/>
          </a:p>
          <a:p>
            <a:r>
              <a:rPr lang="fr-FR" sz="1500" b="1" dirty="0"/>
              <a:t>7. Anglais</a:t>
            </a:r>
          </a:p>
          <a:p>
            <a:r>
              <a:rPr lang="fr-FR" sz="1500" dirty="0"/>
              <a:t>La traduction du texte de présentation de l’ouvrage</a:t>
            </a:r>
          </a:p>
          <a:p>
            <a:r>
              <a:rPr lang="fr-FR" sz="1500" dirty="0"/>
              <a:t>La rédaction d’une publicité ou fiche produit en anglais</a:t>
            </a:r>
          </a:p>
          <a:p>
            <a:r>
              <a:rPr lang="fr-FR" sz="1500" dirty="0"/>
              <a:t>L’entraînement à l’expression orale en anglais, pour un oral technique ou commercial</a:t>
            </a:r>
          </a:p>
          <a:p>
            <a:r>
              <a:rPr lang="fr-FR" sz="1500" dirty="0"/>
              <a:t>La simulation d’un appel téléphonique à un fournisseur anglophone</a:t>
            </a:r>
          </a:p>
          <a:p>
            <a:r>
              <a:rPr lang="fr-FR" sz="1500" dirty="0"/>
              <a:t>La rédaction d’e-mails professionnels en anglais</a:t>
            </a:r>
          </a:p>
          <a:p>
            <a:r>
              <a:rPr lang="fr-FR" sz="1500" dirty="0"/>
              <a:t>La création de supports promotionnels bilingues (affiches, fiches techniques…)</a:t>
            </a:r>
          </a:p>
          <a:p>
            <a:endParaRPr lang="fr-FR" sz="1500" dirty="0"/>
          </a:p>
          <a:p>
            <a:r>
              <a:rPr lang="fr-FR" sz="1500" b="1" dirty="0"/>
              <a:t>8. Enseignement professionnel – Menuiserie</a:t>
            </a:r>
          </a:p>
          <a:p>
            <a:r>
              <a:rPr lang="fr-FR" sz="1500" dirty="0"/>
              <a:t>Le calepinage de découpe</a:t>
            </a:r>
          </a:p>
          <a:p>
            <a:r>
              <a:rPr lang="fr-FR" sz="1500" dirty="0"/>
              <a:t>La réalisation de la feuille de débit</a:t>
            </a:r>
          </a:p>
          <a:p>
            <a:r>
              <a:rPr lang="fr-FR" sz="1500" dirty="0"/>
              <a:t>La réalisation des plans techniques</a:t>
            </a:r>
          </a:p>
          <a:p>
            <a:r>
              <a:rPr lang="fr-FR" sz="1500" dirty="0"/>
              <a:t>La modélisation 3D ou DAO</a:t>
            </a:r>
          </a:p>
          <a:p>
            <a:r>
              <a:rPr lang="fr-FR" sz="1500" dirty="0"/>
              <a:t>La mise en œuvre d’essais d’assemblage</a:t>
            </a:r>
          </a:p>
          <a:p>
            <a:r>
              <a:rPr lang="fr-FR" sz="1500" dirty="0"/>
              <a:t>La conduite des fabrications en atelier</a:t>
            </a:r>
          </a:p>
          <a:p>
            <a:r>
              <a:rPr lang="fr-FR" sz="1500" dirty="0"/>
              <a:t>L’analyse des solutions techniques (fixations, montage, structure)</a:t>
            </a:r>
          </a:p>
          <a:p>
            <a:r>
              <a:rPr lang="fr-FR" sz="1500" dirty="0"/>
              <a:t>La gestion du chantier en atelier</a:t>
            </a:r>
          </a:p>
          <a:p>
            <a:r>
              <a:rPr lang="fr-FR" sz="1500" dirty="0"/>
              <a:t>La réalisation d’une notice de montage pas-à-pas</a:t>
            </a:r>
          </a:p>
          <a:p>
            <a:r>
              <a:rPr lang="fr-FR" sz="1500" dirty="0"/>
              <a:t>La rédaction de fiches techniques et sécurité</a:t>
            </a:r>
          </a:p>
          <a:p>
            <a:r>
              <a:rPr lang="fr-FR" sz="1500" dirty="0"/>
              <a:t>La définition des fixations adaptées à la structure</a:t>
            </a:r>
          </a:p>
          <a:p>
            <a:r>
              <a:rPr lang="fr-FR" sz="1500" dirty="0"/>
              <a:t>L’élaboration d’un système de réglage modulable</a:t>
            </a:r>
          </a:p>
          <a:p>
            <a:r>
              <a:rPr lang="fr-FR" sz="1500" dirty="0"/>
              <a:t>La rédaction d’un contrat de phase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86F53-14D4-4FD8-B646-0345A5B634B9}"/>
              </a:ext>
            </a:extLst>
          </p:cNvPr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Idées de sujets à traiter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5235B-2F5C-4E47-BA43-FB206D252314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51"/>
            <a:ext cx="14797158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7200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86F53-14D4-4FD8-B646-0345A5B634B9}"/>
              </a:ext>
            </a:extLst>
          </p:cNvPr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traité : ………………………….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5235B-2F5C-4E47-BA43-FB206D252314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E1DBC-E8EA-473D-81A5-323545B687FA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7541096" y="1390651"/>
            <a:ext cx="0" cy="92292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Nom et prénom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Notes d’appréciation 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traité : ………………………….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54665"/>
              </p:ext>
            </p:extLst>
          </p:nvPr>
        </p:nvGraphicFramePr>
        <p:xfrm>
          <a:off x="4039554" y="886691"/>
          <a:ext cx="7040234" cy="9733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4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980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⭐</a:t>
                      </a:r>
                      <a:endParaRPr lang="fr-FR" sz="9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⭐⭐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⭐⭐⭐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⭐⭐⭐⭐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DA57E-636F-4A51-A356-FFB62B364A65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4604</TotalTime>
  <Words>921</Words>
  <Application>Microsoft Office PowerPoint</Application>
  <PresentationFormat>Custom</PresentationFormat>
  <Paragraphs>150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863</cp:revision>
  <cp:lastPrinted>2025-05-21T08:10:19Z</cp:lastPrinted>
  <dcterms:created xsi:type="dcterms:W3CDTF">2024-10-21T13:12:09Z</dcterms:created>
  <dcterms:modified xsi:type="dcterms:W3CDTF">2025-05-21T08:12:28Z</dcterms:modified>
</cp:coreProperties>
</file>