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56" r:id="rId2"/>
    <p:sldId id="332" r:id="rId3"/>
    <p:sldId id="328" r:id="rId4"/>
    <p:sldId id="330" r:id="rId5"/>
    <p:sldId id="329" r:id="rId6"/>
    <p:sldId id="331" r:id="rId7"/>
    <p:sldId id="333" r:id="rId8"/>
    <p:sldId id="334" r:id="rId9"/>
    <p:sldId id="335" r:id="rId10"/>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570"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19/01/2025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19/01/2025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19/01/2025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19/01/2025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19/01/2025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19/01/2025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19/01/2025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19/01/2025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19/01/2025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19/01/2025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19/01/2025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19/01/2025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19/01/2025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19/01/2025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pic>
        <p:nvPicPr>
          <p:cNvPr id="2" name="Picture 1">
            <a:extLst>
              <a:ext uri="{FF2B5EF4-FFF2-40B4-BE49-F238E27FC236}">
                <a16:creationId xmlns:a16="http://schemas.microsoft.com/office/drawing/2014/main" id="{876DCC12-7280-4308-B576-0994AB2F669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20000"/>
                    </a14:imgEffect>
                  </a14:imgLayer>
                </a14:imgProps>
              </a:ext>
            </a:extLst>
          </a:blip>
          <a:stretch>
            <a:fillRect/>
          </a:stretch>
        </p:blipFill>
        <p:spPr>
          <a:xfrm>
            <a:off x="84078" y="1365351"/>
            <a:ext cx="10937275" cy="6942864"/>
          </a:xfrm>
          <a:prstGeom prst="rect">
            <a:avLst/>
          </a:prstGeom>
        </p:spPr>
      </p:pic>
      <p:grpSp>
        <p:nvGrpSpPr>
          <p:cNvPr id="4" name="Group 3">
            <a:extLst>
              <a:ext uri="{FF2B5EF4-FFF2-40B4-BE49-F238E27FC236}">
                <a16:creationId xmlns:a16="http://schemas.microsoft.com/office/drawing/2014/main" id="{DD1F893E-D0E7-4246-8C4F-31691C8D837C}"/>
              </a:ext>
            </a:extLst>
          </p:cNvPr>
          <p:cNvGrpSpPr/>
          <p:nvPr/>
        </p:nvGrpSpPr>
        <p:grpSpPr>
          <a:xfrm>
            <a:off x="11230562" y="5977468"/>
            <a:ext cx="3726045" cy="3154408"/>
            <a:chOff x="11213629" y="5626385"/>
            <a:chExt cx="3630093" cy="2911950"/>
          </a:xfrm>
        </p:grpSpPr>
        <p:sp>
          <p:nvSpPr>
            <p:cNvPr id="31" name="Rectangle 30"/>
            <p:cNvSpPr/>
            <p:nvPr/>
          </p:nvSpPr>
          <p:spPr>
            <a:xfrm>
              <a:off x="11213629" y="5626385"/>
              <a:ext cx="3630092"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pic>
          <p:nvPicPr>
            <p:cNvPr id="3" name="Picture 2">
              <a:extLst>
                <a:ext uri="{FF2B5EF4-FFF2-40B4-BE49-F238E27FC236}">
                  <a16:creationId xmlns:a16="http://schemas.microsoft.com/office/drawing/2014/main" id="{7C9A4C08-3028-4C6B-BA56-4D43EF9CFDE1}"/>
                </a:ext>
              </a:extLst>
            </p:cNvPr>
            <p:cNvPicPr>
              <a:picLocks noChangeAspect="1"/>
            </p:cNvPicPr>
            <p:nvPr/>
          </p:nvPicPr>
          <p:blipFill>
            <a:blip r:embed="rId6"/>
            <a:stretch>
              <a:fillRect/>
            </a:stretch>
          </p:blipFill>
          <p:spPr>
            <a:xfrm>
              <a:off x="11230052" y="6236652"/>
              <a:ext cx="3613670" cy="2301683"/>
            </a:xfrm>
            <a:prstGeom prst="rect">
              <a:avLst/>
            </a:prstGeom>
            <a:ln w="38100">
              <a:solidFill>
                <a:schemeClr val="tx1"/>
              </a:solidFill>
            </a:ln>
          </p:spPr>
        </p:pic>
      </p:gr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a:t>
            </a:r>
            <a:r>
              <a:rPr lang="fr-FR" sz="4000" b="1" dirty="0" err="1">
                <a:solidFill>
                  <a:schemeClr val="tx1"/>
                </a:solidFill>
                <a:latin typeface="Comic Sans MS" panose="030F0702030302020204" pitchFamily="66" charset="0"/>
                <a:ea typeface="JetBrains Mono" panose="02000009000000000000" pitchFamily="49" charset="0"/>
                <a:cs typeface="Arial" panose="020B0604020202020204" pitchFamily="34" charset="0"/>
              </a:rPr>
              <a:t>matérieux</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l’intelligence réelle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306332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l’I.R</a:t>
            </a:r>
          </a:p>
        </p:txBody>
      </p:sp>
      <p:pic>
        <p:nvPicPr>
          <p:cNvPr id="9" name="Image 9">
            <a:extLst>
              <a:ext uri="{FF2B5EF4-FFF2-40B4-BE49-F238E27FC236}">
                <a16:creationId xmlns:a16="http://schemas.microsoft.com/office/drawing/2014/main" id="{28975481-448B-45A7-922A-778FF7381242}"/>
              </a:ext>
            </a:extLst>
          </p:cNvPr>
          <p:cNvPicPr>
            <a:picLocks noChangeAspect="1"/>
          </p:cNvPicPr>
          <p:nvPr/>
        </p:nvPicPr>
        <p:blipFill>
          <a:blip r:embed="rId2">
            <a:grayscl/>
          </a:blip>
          <a:stretch>
            <a:fillRect/>
          </a:stretch>
        </p:blipFill>
        <p:spPr>
          <a:xfrm>
            <a:off x="5000200" y="1246909"/>
            <a:ext cx="2546344" cy="3968674"/>
          </a:xfrm>
          <a:prstGeom prst="rect">
            <a:avLst/>
          </a:prstGeom>
        </p:spPr>
      </p:pic>
      <p:pic>
        <p:nvPicPr>
          <p:cNvPr id="10" name="Image 10">
            <a:extLst>
              <a:ext uri="{FF2B5EF4-FFF2-40B4-BE49-F238E27FC236}">
                <a16:creationId xmlns:a16="http://schemas.microsoft.com/office/drawing/2014/main" id="{E8255E3B-5826-47B1-9F34-612B22A4D743}"/>
              </a:ext>
            </a:extLst>
          </p:cNvPr>
          <p:cNvPicPr>
            <a:picLocks noChangeAspect="1"/>
          </p:cNvPicPr>
          <p:nvPr/>
        </p:nvPicPr>
        <p:blipFill>
          <a:blip r:embed="rId3">
            <a:grayscl/>
          </a:blip>
          <a:stretch>
            <a:fillRect/>
          </a:stretch>
        </p:blipFill>
        <p:spPr>
          <a:xfrm>
            <a:off x="5088053" y="5387824"/>
            <a:ext cx="2299506" cy="4336511"/>
          </a:xfrm>
          <a:prstGeom prst="rect">
            <a:avLst/>
          </a:prstGeom>
        </p:spPr>
      </p:pic>
      <p:cxnSp>
        <p:nvCxnSpPr>
          <p:cNvPr id="11" name="Connecteur droit 12">
            <a:extLst>
              <a:ext uri="{FF2B5EF4-FFF2-40B4-BE49-F238E27FC236}">
                <a16:creationId xmlns:a16="http://schemas.microsoft.com/office/drawing/2014/main" id="{150A6416-57EB-49B9-BB0A-17851EA08739}"/>
              </a:ext>
            </a:extLst>
          </p:cNvPr>
          <p:cNvCxnSpPr>
            <a:cxnSpLocks/>
            <a:stCxn id="17" idx="0"/>
            <a:endCxn id="17" idx="2"/>
          </p:cNvCxnSpPr>
          <p:nvPr/>
        </p:nvCxnSpPr>
        <p:spPr>
          <a:xfrm>
            <a:off x="7559675" y="179881"/>
            <a:ext cx="0" cy="10440000"/>
          </a:xfrm>
          <a:prstGeom prst="line">
            <a:avLst/>
          </a:prstGeom>
          <a:ln w="57150"/>
        </p:spPr>
        <p:style>
          <a:lnRef idx="3">
            <a:schemeClr val="dk1"/>
          </a:lnRef>
          <a:fillRef idx="0">
            <a:schemeClr val="dk1"/>
          </a:fillRef>
          <a:effectRef idx="2">
            <a:schemeClr val="dk1"/>
          </a:effectRef>
          <a:fontRef idx="minor">
            <a:schemeClr val="tx1"/>
          </a:fontRef>
        </p:style>
      </p:cxnSp>
      <p:pic>
        <p:nvPicPr>
          <p:cNvPr id="12" name="Image 15">
            <a:extLst>
              <a:ext uri="{FF2B5EF4-FFF2-40B4-BE49-F238E27FC236}">
                <a16:creationId xmlns:a16="http://schemas.microsoft.com/office/drawing/2014/main" id="{CDCE11F9-970B-4B97-B739-9E04AA563E94}"/>
              </a:ext>
            </a:extLst>
          </p:cNvPr>
          <p:cNvPicPr>
            <a:picLocks noChangeAspect="1"/>
          </p:cNvPicPr>
          <p:nvPr/>
        </p:nvPicPr>
        <p:blipFill>
          <a:blip r:embed="rId4">
            <a:grayscl/>
          </a:blip>
          <a:stretch>
            <a:fillRect/>
          </a:stretch>
        </p:blipFill>
        <p:spPr>
          <a:xfrm>
            <a:off x="7821892" y="1390649"/>
            <a:ext cx="2224518" cy="3937653"/>
          </a:xfrm>
          <a:prstGeom prst="rect">
            <a:avLst/>
          </a:prstGeom>
        </p:spPr>
      </p:pic>
      <p:pic>
        <p:nvPicPr>
          <p:cNvPr id="13" name="Image 16">
            <a:extLst>
              <a:ext uri="{FF2B5EF4-FFF2-40B4-BE49-F238E27FC236}">
                <a16:creationId xmlns:a16="http://schemas.microsoft.com/office/drawing/2014/main" id="{A2C7F6D9-CF26-472F-84B6-280F423FD52B}"/>
              </a:ext>
            </a:extLst>
          </p:cNvPr>
          <p:cNvPicPr>
            <a:picLocks noChangeAspect="1"/>
          </p:cNvPicPr>
          <p:nvPr/>
        </p:nvPicPr>
        <p:blipFill>
          <a:blip r:embed="rId5">
            <a:grayscl/>
          </a:blip>
          <a:stretch>
            <a:fillRect/>
          </a:stretch>
        </p:blipFill>
        <p:spPr>
          <a:xfrm>
            <a:off x="7821892" y="5387824"/>
            <a:ext cx="2103504" cy="4447737"/>
          </a:xfrm>
          <a:prstGeom prst="rect">
            <a:avLst/>
          </a:prstGeom>
        </p:spPr>
      </p:pic>
      <p:sp>
        <p:nvSpPr>
          <p:cNvPr id="14" name="Rectangle 13">
            <a:extLst>
              <a:ext uri="{FF2B5EF4-FFF2-40B4-BE49-F238E27FC236}">
                <a16:creationId xmlns:a16="http://schemas.microsoft.com/office/drawing/2014/main" id="{F430A173-CA77-491E-9BA0-C98B0E02636C}"/>
              </a:ext>
            </a:extLst>
          </p:cNvPr>
          <p:cNvSpPr/>
          <p:nvPr/>
        </p:nvSpPr>
        <p:spPr>
          <a:xfrm>
            <a:off x="4236219" y="2246927"/>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270" rtlCol="0" anchor="ctr"/>
          <a:lstStyle/>
          <a:p>
            <a:pPr algn="ctr"/>
            <a:r>
              <a:rPr lang="fr-FR" sz="3037" dirty="0"/>
              <a:t>Reconnaître un feuillu</a:t>
            </a:r>
          </a:p>
        </p:txBody>
      </p:sp>
      <p:sp>
        <p:nvSpPr>
          <p:cNvPr id="15" name="Rectangle 14">
            <a:extLst>
              <a:ext uri="{FF2B5EF4-FFF2-40B4-BE49-F238E27FC236}">
                <a16:creationId xmlns:a16="http://schemas.microsoft.com/office/drawing/2014/main" id="{4C2D5B34-A1FB-4019-80C8-BE33FF67B9DE}"/>
              </a:ext>
            </a:extLst>
          </p:cNvPr>
          <p:cNvSpPr/>
          <p:nvPr/>
        </p:nvSpPr>
        <p:spPr>
          <a:xfrm>
            <a:off x="10235515" y="2246926"/>
            <a:ext cx="655172" cy="705825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vert" rtlCol="0" anchor="ctr"/>
          <a:lstStyle/>
          <a:p>
            <a:pPr algn="ctr"/>
            <a:r>
              <a:rPr lang="fr-FR" sz="3037" dirty="0"/>
              <a:t>Reconnaitre un résineux</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40206046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TotalTime>
  <Words>1361</Words>
  <Application>Microsoft Office PowerPoint</Application>
  <PresentationFormat>Custom</PresentationFormat>
  <Paragraphs>148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737</cp:revision>
  <cp:lastPrinted>2024-10-27T15:54:24Z</cp:lastPrinted>
  <dcterms:created xsi:type="dcterms:W3CDTF">2024-10-21T13:12:09Z</dcterms:created>
  <dcterms:modified xsi:type="dcterms:W3CDTF">2025-01-19T10:34:38Z</dcterms:modified>
</cp:coreProperties>
</file>