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4" r:id="rId2"/>
    <p:sldId id="335" r:id="rId3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les cloisons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comment appelle-t-on le terme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 algn="ctr">
              <a:lnSpc>
                <a:spcPct val="120000"/>
              </a:lnSpc>
            </a:pPr>
            <a:endParaRPr lang="fr-FR" sz="14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>
              <a:lnSpc>
                <a:spcPct val="120000"/>
              </a:lnSpc>
            </a:pPr>
            <a:endParaRPr lang="fr-FR" sz="14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>
              <a:lnSpc>
                <a:spcPct val="120000"/>
              </a:lnSpc>
            </a:pPr>
            <a:endParaRPr lang="fr-FR" sz="14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>
              <a:lnSpc>
                <a:spcPct val="120000"/>
              </a:lnSpc>
            </a:pPr>
            <a:endParaRPr lang="fr-FR" sz="14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>
              <a:lnSpc>
                <a:spcPct val="120000"/>
              </a:lnSpc>
            </a:pPr>
            <a:endParaRPr lang="fr-FR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127675" y="10044399"/>
            <a:ext cx="895962" cy="685971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1/4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78294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4321</TotalTime>
  <Words>108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808</cp:revision>
  <cp:lastPrinted>2024-10-27T15:54:24Z</cp:lastPrinted>
  <dcterms:created xsi:type="dcterms:W3CDTF">2024-10-21T13:12:09Z</dcterms:created>
  <dcterms:modified xsi:type="dcterms:W3CDTF">2025-03-16T18:02:44Z</dcterms:modified>
</cp:coreProperties>
</file>