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
  </p:notesMasterIdLst>
  <p:handoutMasterIdLst>
    <p:handoutMasterId r:id="rId6"/>
  </p:handoutMasterIdLst>
  <p:sldIdLst>
    <p:sldId id="264" r:id="rId2"/>
    <p:sldId id="269" r:id="rId3"/>
    <p:sldId id="263" r:id="rId4"/>
  </p:sldIdLst>
  <p:sldSz cx="7199313" cy="10080625"/>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75" userDrawn="1">
          <p15:clr>
            <a:srgbClr val="A4A3A4"/>
          </p15:clr>
        </p15:guide>
        <p15:guide id="2" pos="226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10" autoAdjust="0"/>
    <p:restoredTop sz="94660"/>
  </p:normalViewPr>
  <p:slideViewPr>
    <p:cSldViewPr snapToGrid="0">
      <p:cViewPr>
        <p:scale>
          <a:sx n="125" d="100"/>
          <a:sy n="125" d="100"/>
        </p:scale>
        <p:origin x="278" y="-178"/>
      </p:cViewPr>
      <p:guideLst>
        <p:guide orient="horz" pos="3175"/>
        <p:guide pos="2267"/>
      </p:guideLst>
    </p:cSldViewPr>
  </p:slideViewPr>
  <p:notesTextViewPr>
    <p:cViewPr>
      <p:scale>
        <a:sx n="1" d="1"/>
        <a:sy n="1" d="1"/>
      </p:scale>
      <p:origin x="0" y="0"/>
    </p:cViewPr>
  </p:notesText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1AE5F205-9F92-4364-BB27-9D702E108BBF}" type="datetimeFigureOut">
              <a:rPr lang="fr-FR" smtClean="0"/>
              <a:t>02/08/2024</a:t>
            </a:fld>
            <a:endParaRPr lang="fr-FR"/>
          </a:p>
        </p:txBody>
      </p:sp>
      <p:sp>
        <p:nvSpPr>
          <p:cNvPr id="4" name="Footer Placeholder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fr-FR"/>
          </a:p>
        </p:txBody>
      </p:sp>
      <p:sp>
        <p:nvSpPr>
          <p:cNvPr id="5" name="Slide Number Placeholder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B87C20D0-FD4E-4B22-A7D5-9269F0E6D6B2}" type="slidenum">
              <a:rPr lang="fr-FR" smtClean="0"/>
              <a:t>‹N°›</a:t>
            </a:fld>
            <a:endParaRPr lang="fr-FR"/>
          </a:p>
        </p:txBody>
      </p:sp>
    </p:spTree>
    <p:extLst>
      <p:ext uri="{BB962C8B-B14F-4D97-AF65-F5344CB8AC3E}">
        <p14:creationId xmlns:p14="http://schemas.microsoft.com/office/powerpoint/2010/main" val="106448875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FC332A08-707A-473B-ADC8-5287791CAEB0}" type="datetimeFigureOut">
              <a:rPr lang="fr-FR" smtClean="0"/>
              <a:t>02/08/2024</a:t>
            </a:fld>
            <a:endParaRPr lang="fr-FR"/>
          </a:p>
        </p:txBody>
      </p:sp>
      <p:sp>
        <p:nvSpPr>
          <p:cNvPr id="4" name="Slide Image Placeholder 3"/>
          <p:cNvSpPr>
            <a:spLocks noGrp="1" noRot="1" noChangeAspect="1"/>
          </p:cNvSpPr>
          <p:nvPr>
            <p:ph type="sldImg" idx="2"/>
          </p:nvPr>
        </p:nvSpPr>
        <p:spPr>
          <a:xfrm>
            <a:off x="2203450" y="1241425"/>
            <a:ext cx="2390775" cy="3349625"/>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7C245905-7532-46F0-9DC5-66613B72D477}" type="slidenum">
              <a:rPr lang="fr-FR" smtClean="0"/>
              <a:t>‹N°›</a:t>
            </a:fld>
            <a:endParaRPr lang="fr-FR"/>
          </a:p>
        </p:txBody>
      </p:sp>
    </p:spTree>
    <p:extLst>
      <p:ext uri="{BB962C8B-B14F-4D97-AF65-F5344CB8AC3E}">
        <p14:creationId xmlns:p14="http://schemas.microsoft.com/office/powerpoint/2010/main" val="3553081010"/>
      </p:ext>
    </p:extLst>
  </p:cSld>
  <p:clrMap bg1="lt1" tx1="dk1" bg2="lt2" tx2="dk2" accent1="accent1" accent2="accent2" accent3="accent3" accent4="accent4" accent5="accent5" accent6="accent6" hlink="hlink" folHlink="folHlink"/>
  <p:hf sldNum="0" hdr="0" ftr="0" dt="0"/>
  <p:notesStyle>
    <a:lvl1pPr marL="0" algn="l" defTabSz="877824" rtl="0" eaLnBrk="1" latinLnBrk="0" hangingPunct="1">
      <a:defRPr sz="1152" kern="1200">
        <a:solidFill>
          <a:schemeClr val="tx1"/>
        </a:solidFill>
        <a:latin typeface="+mn-lt"/>
        <a:ea typeface="+mn-ea"/>
        <a:cs typeface="+mn-cs"/>
      </a:defRPr>
    </a:lvl1pPr>
    <a:lvl2pPr marL="438912" algn="l" defTabSz="877824" rtl="0" eaLnBrk="1" latinLnBrk="0" hangingPunct="1">
      <a:defRPr sz="1152" kern="1200">
        <a:solidFill>
          <a:schemeClr val="tx1"/>
        </a:solidFill>
        <a:latin typeface="+mn-lt"/>
        <a:ea typeface="+mn-ea"/>
        <a:cs typeface="+mn-cs"/>
      </a:defRPr>
    </a:lvl2pPr>
    <a:lvl3pPr marL="877824" algn="l" defTabSz="877824" rtl="0" eaLnBrk="1" latinLnBrk="0" hangingPunct="1">
      <a:defRPr sz="1152" kern="1200">
        <a:solidFill>
          <a:schemeClr val="tx1"/>
        </a:solidFill>
        <a:latin typeface="+mn-lt"/>
        <a:ea typeface="+mn-ea"/>
        <a:cs typeface="+mn-cs"/>
      </a:defRPr>
    </a:lvl3pPr>
    <a:lvl4pPr marL="1316736" algn="l" defTabSz="877824" rtl="0" eaLnBrk="1" latinLnBrk="0" hangingPunct="1">
      <a:defRPr sz="1152" kern="1200">
        <a:solidFill>
          <a:schemeClr val="tx1"/>
        </a:solidFill>
        <a:latin typeface="+mn-lt"/>
        <a:ea typeface="+mn-ea"/>
        <a:cs typeface="+mn-cs"/>
      </a:defRPr>
    </a:lvl4pPr>
    <a:lvl5pPr marL="1755648" algn="l" defTabSz="877824" rtl="0" eaLnBrk="1" latinLnBrk="0" hangingPunct="1">
      <a:defRPr sz="1152" kern="1200">
        <a:solidFill>
          <a:schemeClr val="tx1"/>
        </a:solidFill>
        <a:latin typeface="+mn-lt"/>
        <a:ea typeface="+mn-ea"/>
        <a:cs typeface="+mn-cs"/>
      </a:defRPr>
    </a:lvl5pPr>
    <a:lvl6pPr marL="2194560" algn="l" defTabSz="877824" rtl="0" eaLnBrk="1" latinLnBrk="0" hangingPunct="1">
      <a:defRPr sz="1152" kern="1200">
        <a:solidFill>
          <a:schemeClr val="tx1"/>
        </a:solidFill>
        <a:latin typeface="+mn-lt"/>
        <a:ea typeface="+mn-ea"/>
        <a:cs typeface="+mn-cs"/>
      </a:defRPr>
    </a:lvl6pPr>
    <a:lvl7pPr marL="2633472" algn="l" defTabSz="877824" rtl="0" eaLnBrk="1" latinLnBrk="0" hangingPunct="1">
      <a:defRPr sz="1152" kern="1200">
        <a:solidFill>
          <a:schemeClr val="tx1"/>
        </a:solidFill>
        <a:latin typeface="+mn-lt"/>
        <a:ea typeface="+mn-ea"/>
        <a:cs typeface="+mn-cs"/>
      </a:defRPr>
    </a:lvl7pPr>
    <a:lvl8pPr marL="3072384" algn="l" defTabSz="877824" rtl="0" eaLnBrk="1" latinLnBrk="0" hangingPunct="1">
      <a:defRPr sz="1152" kern="1200">
        <a:solidFill>
          <a:schemeClr val="tx1"/>
        </a:solidFill>
        <a:latin typeface="+mn-lt"/>
        <a:ea typeface="+mn-ea"/>
        <a:cs typeface="+mn-cs"/>
      </a:defRPr>
    </a:lvl8pPr>
    <a:lvl9pPr marL="3511296" algn="l" defTabSz="877824" rtl="0" eaLnBrk="1" latinLnBrk="0" hangingPunct="1">
      <a:defRPr sz="1152"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39949" y="1649770"/>
            <a:ext cx="6119416" cy="3509551"/>
          </a:xfrm>
        </p:spPr>
        <p:txBody>
          <a:bodyPr anchor="b"/>
          <a:lstStyle>
            <a:lvl1pPr algn="ctr">
              <a:defRPr sz="4724"/>
            </a:lvl1pPr>
          </a:lstStyle>
          <a:p>
            <a:r>
              <a:rPr lang="en-US"/>
              <a:t>Click to edit Master title style</a:t>
            </a:r>
            <a:endParaRPr lang="en-US" dirty="0"/>
          </a:p>
        </p:txBody>
      </p:sp>
      <p:sp>
        <p:nvSpPr>
          <p:cNvPr id="3" name="Subtitle 2"/>
          <p:cNvSpPr>
            <a:spLocks noGrp="1"/>
          </p:cNvSpPr>
          <p:nvPr>
            <p:ph type="subTitle" idx="1"/>
          </p:nvPr>
        </p:nvSpPr>
        <p:spPr>
          <a:xfrm>
            <a:off x="899914" y="5294662"/>
            <a:ext cx="5399485" cy="2433817"/>
          </a:xfrm>
        </p:spPr>
        <p:txBody>
          <a:bodyPr/>
          <a:lstStyle>
            <a:lvl1pPr marL="0" indent="0" algn="ctr">
              <a:buNone/>
              <a:defRPr sz="1890"/>
            </a:lvl1pPr>
            <a:lvl2pPr marL="359954" indent="0" algn="ctr">
              <a:buNone/>
              <a:defRPr sz="1575"/>
            </a:lvl2pPr>
            <a:lvl3pPr marL="719907" indent="0" algn="ctr">
              <a:buNone/>
              <a:defRPr sz="1417"/>
            </a:lvl3pPr>
            <a:lvl4pPr marL="1079861" indent="0" algn="ctr">
              <a:buNone/>
              <a:defRPr sz="1260"/>
            </a:lvl4pPr>
            <a:lvl5pPr marL="1439814" indent="0" algn="ctr">
              <a:buNone/>
              <a:defRPr sz="1260"/>
            </a:lvl5pPr>
            <a:lvl6pPr marL="1799768" indent="0" algn="ctr">
              <a:buNone/>
              <a:defRPr sz="1260"/>
            </a:lvl6pPr>
            <a:lvl7pPr marL="2159721" indent="0" algn="ctr">
              <a:buNone/>
              <a:defRPr sz="1260"/>
            </a:lvl7pPr>
            <a:lvl8pPr marL="2519675" indent="0" algn="ctr">
              <a:buNone/>
              <a:defRPr sz="1260"/>
            </a:lvl8pPr>
            <a:lvl9pPr marL="2879628" indent="0" algn="ctr">
              <a:buNone/>
              <a:defRPr sz="12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1E1380-0A9F-4603-AC58-48312EBC6535}" type="datetime1">
              <a:rPr lang="fr-FR" smtClean="0"/>
              <a:t>02/08/2024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BD0401B-1ABD-4809-85CC-EE844AFDB754}" type="slidenum">
              <a:rPr lang="fr-FR" smtClean="0"/>
              <a:t>‹N°›</a:t>
            </a:fld>
            <a:endParaRPr lang="fr-FR"/>
          </a:p>
        </p:txBody>
      </p:sp>
    </p:spTree>
    <p:extLst>
      <p:ext uri="{BB962C8B-B14F-4D97-AF65-F5344CB8AC3E}">
        <p14:creationId xmlns:p14="http://schemas.microsoft.com/office/powerpoint/2010/main" val="3966075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4037CB-0E7F-469C-88B1-D123E8603939}" type="datetime1">
              <a:rPr lang="fr-FR" smtClean="0"/>
              <a:t>02/08/2024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BD0401B-1ABD-4809-85CC-EE844AFDB754}" type="slidenum">
              <a:rPr lang="fr-FR" smtClean="0"/>
              <a:t>‹N°›</a:t>
            </a:fld>
            <a:endParaRPr lang="fr-FR"/>
          </a:p>
        </p:txBody>
      </p:sp>
    </p:spTree>
    <p:extLst>
      <p:ext uri="{BB962C8B-B14F-4D97-AF65-F5344CB8AC3E}">
        <p14:creationId xmlns:p14="http://schemas.microsoft.com/office/powerpoint/2010/main" val="1156647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52009" y="536700"/>
            <a:ext cx="1552352" cy="854286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94953" y="536700"/>
            <a:ext cx="4567064" cy="854286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2A1EB2-D990-4833-B111-146775E1CC31}" type="datetime1">
              <a:rPr lang="fr-FR" smtClean="0"/>
              <a:t>02/08/2024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BD0401B-1ABD-4809-85CC-EE844AFDB754}" type="slidenum">
              <a:rPr lang="fr-FR" smtClean="0"/>
              <a:t>‹N°›</a:t>
            </a:fld>
            <a:endParaRPr lang="fr-FR"/>
          </a:p>
        </p:txBody>
      </p:sp>
    </p:spTree>
    <p:extLst>
      <p:ext uri="{BB962C8B-B14F-4D97-AF65-F5344CB8AC3E}">
        <p14:creationId xmlns:p14="http://schemas.microsoft.com/office/powerpoint/2010/main" val="2529783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F10974-6D1C-45EF-8B7C-1146761C3113}" type="datetime1">
              <a:rPr lang="fr-FR" smtClean="0"/>
              <a:t>02/08/2024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BD0401B-1ABD-4809-85CC-EE844AFDB754}" type="slidenum">
              <a:rPr lang="fr-FR" smtClean="0"/>
              <a:t>‹N°›</a:t>
            </a:fld>
            <a:endParaRPr lang="fr-FR"/>
          </a:p>
        </p:txBody>
      </p:sp>
    </p:spTree>
    <p:extLst>
      <p:ext uri="{BB962C8B-B14F-4D97-AF65-F5344CB8AC3E}">
        <p14:creationId xmlns:p14="http://schemas.microsoft.com/office/powerpoint/2010/main" val="2185700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91204" y="2513159"/>
            <a:ext cx="6209407" cy="4193259"/>
          </a:xfrm>
        </p:spPr>
        <p:txBody>
          <a:bodyPr anchor="b"/>
          <a:lstStyle>
            <a:lvl1pPr>
              <a:defRPr sz="4724"/>
            </a:lvl1pPr>
          </a:lstStyle>
          <a:p>
            <a:r>
              <a:rPr lang="en-US"/>
              <a:t>Click to edit Master title style</a:t>
            </a:r>
            <a:endParaRPr lang="en-US" dirty="0"/>
          </a:p>
        </p:txBody>
      </p:sp>
      <p:sp>
        <p:nvSpPr>
          <p:cNvPr id="3" name="Text Placeholder 2"/>
          <p:cNvSpPr>
            <a:spLocks noGrp="1"/>
          </p:cNvSpPr>
          <p:nvPr>
            <p:ph type="body" idx="1"/>
          </p:nvPr>
        </p:nvSpPr>
        <p:spPr>
          <a:xfrm>
            <a:off x="491204" y="6746088"/>
            <a:ext cx="6209407" cy="2205136"/>
          </a:xfrm>
        </p:spPr>
        <p:txBody>
          <a:bodyPr/>
          <a:lstStyle>
            <a:lvl1pPr marL="0" indent="0">
              <a:buNone/>
              <a:defRPr sz="1890">
                <a:solidFill>
                  <a:schemeClr val="tx1"/>
                </a:solidFill>
              </a:defRPr>
            </a:lvl1pPr>
            <a:lvl2pPr marL="359954" indent="0">
              <a:buNone/>
              <a:defRPr sz="1575">
                <a:solidFill>
                  <a:schemeClr val="tx1">
                    <a:tint val="75000"/>
                  </a:schemeClr>
                </a:solidFill>
              </a:defRPr>
            </a:lvl2pPr>
            <a:lvl3pPr marL="719907" indent="0">
              <a:buNone/>
              <a:defRPr sz="1417">
                <a:solidFill>
                  <a:schemeClr val="tx1">
                    <a:tint val="75000"/>
                  </a:schemeClr>
                </a:solidFill>
              </a:defRPr>
            </a:lvl3pPr>
            <a:lvl4pPr marL="1079861" indent="0">
              <a:buNone/>
              <a:defRPr sz="1260">
                <a:solidFill>
                  <a:schemeClr val="tx1">
                    <a:tint val="75000"/>
                  </a:schemeClr>
                </a:solidFill>
              </a:defRPr>
            </a:lvl4pPr>
            <a:lvl5pPr marL="1439814" indent="0">
              <a:buNone/>
              <a:defRPr sz="1260">
                <a:solidFill>
                  <a:schemeClr val="tx1">
                    <a:tint val="75000"/>
                  </a:schemeClr>
                </a:solidFill>
              </a:defRPr>
            </a:lvl5pPr>
            <a:lvl6pPr marL="1799768" indent="0">
              <a:buNone/>
              <a:defRPr sz="1260">
                <a:solidFill>
                  <a:schemeClr val="tx1">
                    <a:tint val="75000"/>
                  </a:schemeClr>
                </a:solidFill>
              </a:defRPr>
            </a:lvl6pPr>
            <a:lvl7pPr marL="2159721" indent="0">
              <a:buNone/>
              <a:defRPr sz="1260">
                <a:solidFill>
                  <a:schemeClr val="tx1">
                    <a:tint val="75000"/>
                  </a:schemeClr>
                </a:solidFill>
              </a:defRPr>
            </a:lvl7pPr>
            <a:lvl8pPr marL="2519675" indent="0">
              <a:buNone/>
              <a:defRPr sz="1260">
                <a:solidFill>
                  <a:schemeClr val="tx1">
                    <a:tint val="75000"/>
                  </a:schemeClr>
                </a:solidFill>
              </a:defRPr>
            </a:lvl8pPr>
            <a:lvl9pPr marL="2879628" indent="0">
              <a:buNone/>
              <a:defRPr sz="12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C34148C-78CE-4850-A998-F6971A92BEF4}" type="datetime1">
              <a:rPr lang="fr-FR" smtClean="0"/>
              <a:t>02/08/2024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BD0401B-1ABD-4809-85CC-EE844AFDB754}" type="slidenum">
              <a:rPr lang="fr-FR" smtClean="0"/>
              <a:t>‹N°›</a:t>
            </a:fld>
            <a:endParaRPr lang="fr-FR"/>
          </a:p>
        </p:txBody>
      </p:sp>
    </p:spTree>
    <p:extLst>
      <p:ext uri="{BB962C8B-B14F-4D97-AF65-F5344CB8AC3E}">
        <p14:creationId xmlns:p14="http://schemas.microsoft.com/office/powerpoint/2010/main" val="3582498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94953" y="2683500"/>
            <a:ext cx="3059708" cy="63960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644652" y="2683500"/>
            <a:ext cx="3059708" cy="63960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A58252-3290-48A4-A576-B3A8002083B4}" type="datetime1">
              <a:rPr lang="fr-FR" smtClean="0"/>
              <a:t>02/08/2024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BD0401B-1ABD-4809-85CC-EE844AFDB754}" type="slidenum">
              <a:rPr lang="fr-FR" smtClean="0"/>
              <a:t>‹N°›</a:t>
            </a:fld>
            <a:endParaRPr lang="fr-FR"/>
          </a:p>
        </p:txBody>
      </p:sp>
    </p:spTree>
    <p:extLst>
      <p:ext uri="{BB962C8B-B14F-4D97-AF65-F5344CB8AC3E}">
        <p14:creationId xmlns:p14="http://schemas.microsoft.com/office/powerpoint/2010/main" val="2897170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891" y="536702"/>
            <a:ext cx="6209407" cy="1948455"/>
          </a:xfrm>
        </p:spPr>
        <p:txBody>
          <a:bodyPr/>
          <a:lstStyle/>
          <a:p>
            <a:r>
              <a:rPr lang="en-US"/>
              <a:t>Click to edit Master title style</a:t>
            </a:r>
            <a:endParaRPr lang="en-US" dirty="0"/>
          </a:p>
        </p:txBody>
      </p:sp>
      <p:sp>
        <p:nvSpPr>
          <p:cNvPr id="3" name="Text Placeholder 2"/>
          <p:cNvSpPr>
            <a:spLocks noGrp="1"/>
          </p:cNvSpPr>
          <p:nvPr>
            <p:ph type="body" idx="1"/>
          </p:nvPr>
        </p:nvSpPr>
        <p:spPr>
          <a:xfrm>
            <a:off x="495891" y="2471154"/>
            <a:ext cx="3045646" cy="1211074"/>
          </a:xfrm>
        </p:spPr>
        <p:txBody>
          <a:bodyPr anchor="b"/>
          <a:lstStyle>
            <a:lvl1pPr marL="0" indent="0">
              <a:buNone/>
              <a:defRPr sz="1890" b="1"/>
            </a:lvl1pPr>
            <a:lvl2pPr marL="359954" indent="0">
              <a:buNone/>
              <a:defRPr sz="1575" b="1"/>
            </a:lvl2pPr>
            <a:lvl3pPr marL="719907" indent="0">
              <a:buNone/>
              <a:defRPr sz="1417" b="1"/>
            </a:lvl3pPr>
            <a:lvl4pPr marL="1079861" indent="0">
              <a:buNone/>
              <a:defRPr sz="1260" b="1"/>
            </a:lvl4pPr>
            <a:lvl5pPr marL="1439814" indent="0">
              <a:buNone/>
              <a:defRPr sz="1260" b="1"/>
            </a:lvl5pPr>
            <a:lvl6pPr marL="1799768" indent="0">
              <a:buNone/>
              <a:defRPr sz="1260" b="1"/>
            </a:lvl6pPr>
            <a:lvl7pPr marL="2159721" indent="0">
              <a:buNone/>
              <a:defRPr sz="1260" b="1"/>
            </a:lvl7pPr>
            <a:lvl8pPr marL="2519675" indent="0">
              <a:buNone/>
              <a:defRPr sz="1260" b="1"/>
            </a:lvl8pPr>
            <a:lvl9pPr marL="2879628" indent="0">
              <a:buNone/>
              <a:defRPr sz="1260" b="1"/>
            </a:lvl9pPr>
          </a:lstStyle>
          <a:p>
            <a:pPr lvl="0"/>
            <a:r>
              <a:rPr lang="en-US"/>
              <a:t>Edit Master text styles</a:t>
            </a:r>
          </a:p>
        </p:txBody>
      </p:sp>
      <p:sp>
        <p:nvSpPr>
          <p:cNvPr id="4" name="Content Placeholder 3"/>
          <p:cNvSpPr>
            <a:spLocks noGrp="1"/>
          </p:cNvSpPr>
          <p:nvPr>
            <p:ph sz="half" idx="2"/>
          </p:nvPr>
        </p:nvSpPr>
        <p:spPr>
          <a:xfrm>
            <a:off x="495891" y="3682228"/>
            <a:ext cx="3045646" cy="54160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644652" y="2471154"/>
            <a:ext cx="3060646" cy="1211074"/>
          </a:xfrm>
        </p:spPr>
        <p:txBody>
          <a:bodyPr anchor="b"/>
          <a:lstStyle>
            <a:lvl1pPr marL="0" indent="0">
              <a:buNone/>
              <a:defRPr sz="1890" b="1"/>
            </a:lvl1pPr>
            <a:lvl2pPr marL="359954" indent="0">
              <a:buNone/>
              <a:defRPr sz="1575" b="1"/>
            </a:lvl2pPr>
            <a:lvl3pPr marL="719907" indent="0">
              <a:buNone/>
              <a:defRPr sz="1417" b="1"/>
            </a:lvl3pPr>
            <a:lvl4pPr marL="1079861" indent="0">
              <a:buNone/>
              <a:defRPr sz="1260" b="1"/>
            </a:lvl4pPr>
            <a:lvl5pPr marL="1439814" indent="0">
              <a:buNone/>
              <a:defRPr sz="1260" b="1"/>
            </a:lvl5pPr>
            <a:lvl6pPr marL="1799768" indent="0">
              <a:buNone/>
              <a:defRPr sz="1260" b="1"/>
            </a:lvl6pPr>
            <a:lvl7pPr marL="2159721" indent="0">
              <a:buNone/>
              <a:defRPr sz="1260" b="1"/>
            </a:lvl7pPr>
            <a:lvl8pPr marL="2519675" indent="0">
              <a:buNone/>
              <a:defRPr sz="1260" b="1"/>
            </a:lvl8pPr>
            <a:lvl9pPr marL="2879628" indent="0">
              <a:buNone/>
              <a:defRPr sz="1260" b="1"/>
            </a:lvl9pPr>
          </a:lstStyle>
          <a:p>
            <a:pPr lvl="0"/>
            <a:r>
              <a:rPr lang="en-US"/>
              <a:t>Edit Master text styles</a:t>
            </a:r>
          </a:p>
        </p:txBody>
      </p:sp>
      <p:sp>
        <p:nvSpPr>
          <p:cNvPr id="6" name="Content Placeholder 5"/>
          <p:cNvSpPr>
            <a:spLocks noGrp="1"/>
          </p:cNvSpPr>
          <p:nvPr>
            <p:ph sz="quarter" idx="4"/>
          </p:nvPr>
        </p:nvSpPr>
        <p:spPr>
          <a:xfrm>
            <a:off x="3644652" y="3682228"/>
            <a:ext cx="3060646" cy="54160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63FD95-DAEC-49B9-9CCA-F99951CC24FD}" type="datetime1">
              <a:rPr lang="fr-FR" smtClean="0"/>
              <a:t>02/08/2024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7BD0401B-1ABD-4809-85CC-EE844AFDB754}" type="slidenum">
              <a:rPr lang="fr-FR" smtClean="0"/>
              <a:t>‹N°›</a:t>
            </a:fld>
            <a:endParaRPr lang="fr-FR"/>
          </a:p>
        </p:txBody>
      </p:sp>
    </p:spTree>
    <p:extLst>
      <p:ext uri="{BB962C8B-B14F-4D97-AF65-F5344CB8AC3E}">
        <p14:creationId xmlns:p14="http://schemas.microsoft.com/office/powerpoint/2010/main" val="991589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30231E-2C9B-4553-AE68-92D0775C6EAD}" type="datetime1">
              <a:rPr lang="fr-FR" smtClean="0"/>
              <a:t>02/08/2024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7BD0401B-1ABD-4809-85CC-EE844AFDB754}" type="slidenum">
              <a:rPr lang="fr-FR" smtClean="0"/>
              <a:t>‹N°›</a:t>
            </a:fld>
            <a:endParaRPr lang="fr-FR"/>
          </a:p>
        </p:txBody>
      </p:sp>
    </p:spTree>
    <p:extLst>
      <p:ext uri="{BB962C8B-B14F-4D97-AF65-F5344CB8AC3E}">
        <p14:creationId xmlns:p14="http://schemas.microsoft.com/office/powerpoint/2010/main" val="2820157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DEB4C5-B870-4D86-A828-1FA41441279D}" type="datetime1">
              <a:rPr lang="fr-FR" smtClean="0"/>
              <a:t>02/08/2024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7BD0401B-1ABD-4809-85CC-EE844AFDB754}" type="slidenum">
              <a:rPr lang="fr-FR" smtClean="0"/>
              <a:t>‹N°›</a:t>
            </a:fld>
            <a:endParaRPr lang="fr-FR"/>
          </a:p>
        </p:txBody>
      </p:sp>
    </p:spTree>
    <p:extLst>
      <p:ext uri="{BB962C8B-B14F-4D97-AF65-F5344CB8AC3E}">
        <p14:creationId xmlns:p14="http://schemas.microsoft.com/office/powerpoint/2010/main" val="1622638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890" y="672042"/>
            <a:ext cx="2321966" cy="2352146"/>
          </a:xfrm>
        </p:spPr>
        <p:txBody>
          <a:bodyPr anchor="b"/>
          <a:lstStyle>
            <a:lvl1pPr>
              <a:defRPr sz="2519"/>
            </a:lvl1pPr>
          </a:lstStyle>
          <a:p>
            <a:r>
              <a:rPr lang="en-US"/>
              <a:t>Click to edit Master title style</a:t>
            </a:r>
            <a:endParaRPr lang="en-US" dirty="0"/>
          </a:p>
        </p:txBody>
      </p:sp>
      <p:sp>
        <p:nvSpPr>
          <p:cNvPr id="3" name="Content Placeholder 2"/>
          <p:cNvSpPr>
            <a:spLocks noGrp="1"/>
          </p:cNvSpPr>
          <p:nvPr>
            <p:ph idx="1"/>
          </p:nvPr>
        </p:nvSpPr>
        <p:spPr>
          <a:xfrm>
            <a:off x="3060646" y="1451426"/>
            <a:ext cx="3644652" cy="7163777"/>
          </a:xfrm>
        </p:spPr>
        <p:txBody>
          <a:bodyPr/>
          <a:lstStyle>
            <a:lvl1pPr>
              <a:defRPr sz="2519"/>
            </a:lvl1pPr>
            <a:lvl2pPr>
              <a:defRPr sz="2204"/>
            </a:lvl2pPr>
            <a:lvl3pPr>
              <a:defRPr sz="1890"/>
            </a:lvl3pPr>
            <a:lvl4pPr>
              <a:defRPr sz="1575"/>
            </a:lvl4pPr>
            <a:lvl5pPr>
              <a:defRPr sz="1575"/>
            </a:lvl5pPr>
            <a:lvl6pPr>
              <a:defRPr sz="1575"/>
            </a:lvl6pPr>
            <a:lvl7pPr>
              <a:defRPr sz="1575"/>
            </a:lvl7pPr>
            <a:lvl8pPr>
              <a:defRPr sz="1575"/>
            </a:lvl8pPr>
            <a:lvl9pPr>
              <a:defRPr sz="157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95890" y="3024188"/>
            <a:ext cx="2321966" cy="5602681"/>
          </a:xfrm>
        </p:spPr>
        <p:txBody>
          <a:bodyPr/>
          <a:lstStyle>
            <a:lvl1pPr marL="0" indent="0">
              <a:buNone/>
              <a:defRPr sz="1260"/>
            </a:lvl1pPr>
            <a:lvl2pPr marL="359954" indent="0">
              <a:buNone/>
              <a:defRPr sz="1102"/>
            </a:lvl2pPr>
            <a:lvl3pPr marL="719907" indent="0">
              <a:buNone/>
              <a:defRPr sz="945"/>
            </a:lvl3pPr>
            <a:lvl4pPr marL="1079861" indent="0">
              <a:buNone/>
              <a:defRPr sz="787"/>
            </a:lvl4pPr>
            <a:lvl5pPr marL="1439814" indent="0">
              <a:buNone/>
              <a:defRPr sz="787"/>
            </a:lvl5pPr>
            <a:lvl6pPr marL="1799768" indent="0">
              <a:buNone/>
              <a:defRPr sz="787"/>
            </a:lvl6pPr>
            <a:lvl7pPr marL="2159721" indent="0">
              <a:buNone/>
              <a:defRPr sz="787"/>
            </a:lvl7pPr>
            <a:lvl8pPr marL="2519675" indent="0">
              <a:buNone/>
              <a:defRPr sz="787"/>
            </a:lvl8pPr>
            <a:lvl9pPr marL="2879628" indent="0">
              <a:buNone/>
              <a:defRPr sz="787"/>
            </a:lvl9pPr>
          </a:lstStyle>
          <a:p>
            <a:pPr lvl="0"/>
            <a:r>
              <a:rPr lang="en-US"/>
              <a:t>Edit Master text styles</a:t>
            </a:r>
          </a:p>
        </p:txBody>
      </p:sp>
      <p:sp>
        <p:nvSpPr>
          <p:cNvPr id="5" name="Date Placeholder 4"/>
          <p:cNvSpPr>
            <a:spLocks noGrp="1"/>
          </p:cNvSpPr>
          <p:nvPr>
            <p:ph type="dt" sz="half" idx="10"/>
          </p:nvPr>
        </p:nvSpPr>
        <p:spPr/>
        <p:txBody>
          <a:bodyPr/>
          <a:lstStyle/>
          <a:p>
            <a:fld id="{63297613-6D7C-4E8C-9830-EE061053635D}" type="datetime1">
              <a:rPr lang="fr-FR" smtClean="0"/>
              <a:t>02/08/2024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BD0401B-1ABD-4809-85CC-EE844AFDB754}" type="slidenum">
              <a:rPr lang="fr-FR" smtClean="0"/>
              <a:t>‹N°›</a:t>
            </a:fld>
            <a:endParaRPr lang="fr-FR"/>
          </a:p>
        </p:txBody>
      </p:sp>
    </p:spTree>
    <p:extLst>
      <p:ext uri="{BB962C8B-B14F-4D97-AF65-F5344CB8AC3E}">
        <p14:creationId xmlns:p14="http://schemas.microsoft.com/office/powerpoint/2010/main" val="24610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890" y="672042"/>
            <a:ext cx="2321966" cy="2352146"/>
          </a:xfrm>
        </p:spPr>
        <p:txBody>
          <a:bodyPr anchor="b"/>
          <a:lstStyle>
            <a:lvl1pPr>
              <a:defRPr sz="2519"/>
            </a:lvl1pPr>
          </a:lstStyle>
          <a:p>
            <a:r>
              <a:rPr lang="en-US"/>
              <a:t>Click to edit Master title style</a:t>
            </a:r>
            <a:endParaRPr lang="en-US" dirty="0"/>
          </a:p>
        </p:txBody>
      </p:sp>
      <p:sp>
        <p:nvSpPr>
          <p:cNvPr id="3" name="Picture Placeholder 2"/>
          <p:cNvSpPr>
            <a:spLocks noGrp="1" noChangeAspect="1"/>
          </p:cNvSpPr>
          <p:nvPr>
            <p:ph type="pic" idx="1"/>
          </p:nvPr>
        </p:nvSpPr>
        <p:spPr>
          <a:xfrm>
            <a:off x="3060646" y="1451426"/>
            <a:ext cx="3644652" cy="7163777"/>
          </a:xfrm>
        </p:spPr>
        <p:txBody>
          <a:bodyPr anchor="t"/>
          <a:lstStyle>
            <a:lvl1pPr marL="0" indent="0">
              <a:buNone/>
              <a:defRPr sz="2519"/>
            </a:lvl1pPr>
            <a:lvl2pPr marL="359954" indent="0">
              <a:buNone/>
              <a:defRPr sz="2204"/>
            </a:lvl2pPr>
            <a:lvl3pPr marL="719907" indent="0">
              <a:buNone/>
              <a:defRPr sz="1890"/>
            </a:lvl3pPr>
            <a:lvl4pPr marL="1079861" indent="0">
              <a:buNone/>
              <a:defRPr sz="1575"/>
            </a:lvl4pPr>
            <a:lvl5pPr marL="1439814" indent="0">
              <a:buNone/>
              <a:defRPr sz="1575"/>
            </a:lvl5pPr>
            <a:lvl6pPr marL="1799768" indent="0">
              <a:buNone/>
              <a:defRPr sz="1575"/>
            </a:lvl6pPr>
            <a:lvl7pPr marL="2159721" indent="0">
              <a:buNone/>
              <a:defRPr sz="1575"/>
            </a:lvl7pPr>
            <a:lvl8pPr marL="2519675" indent="0">
              <a:buNone/>
              <a:defRPr sz="1575"/>
            </a:lvl8pPr>
            <a:lvl9pPr marL="2879628" indent="0">
              <a:buNone/>
              <a:defRPr sz="1575"/>
            </a:lvl9pPr>
          </a:lstStyle>
          <a:p>
            <a:r>
              <a:rPr lang="en-US"/>
              <a:t>Click icon to add picture</a:t>
            </a:r>
            <a:endParaRPr lang="en-US" dirty="0"/>
          </a:p>
        </p:txBody>
      </p:sp>
      <p:sp>
        <p:nvSpPr>
          <p:cNvPr id="4" name="Text Placeholder 3"/>
          <p:cNvSpPr>
            <a:spLocks noGrp="1"/>
          </p:cNvSpPr>
          <p:nvPr>
            <p:ph type="body" sz="half" idx="2"/>
          </p:nvPr>
        </p:nvSpPr>
        <p:spPr>
          <a:xfrm>
            <a:off x="495890" y="3024188"/>
            <a:ext cx="2321966" cy="5602681"/>
          </a:xfrm>
        </p:spPr>
        <p:txBody>
          <a:bodyPr/>
          <a:lstStyle>
            <a:lvl1pPr marL="0" indent="0">
              <a:buNone/>
              <a:defRPr sz="1260"/>
            </a:lvl1pPr>
            <a:lvl2pPr marL="359954" indent="0">
              <a:buNone/>
              <a:defRPr sz="1102"/>
            </a:lvl2pPr>
            <a:lvl3pPr marL="719907" indent="0">
              <a:buNone/>
              <a:defRPr sz="945"/>
            </a:lvl3pPr>
            <a:lvl4pPr marL="1079861" indent="0">
              <a:buNone/>
              <a:defRPr sz="787"/>
            </a:lvl4pPr>
            <a:lvl5pPr marL="1439814" indent="0">
              <a:buNone/>
              <a:defRPr sz="787"/>
            </a:lvl5pPr>
            <a:lvl6pPr marL="1799768" indent="0">
              <a:buNone/>
              <a:defRPr sz="787"/>
            </a:lvl6pPr>
            <a:lvl7pPr marL="2159721" indent="0">
              <a:buNone/>
              <a:defRPr sz="787"/>
            </a:lvl7pPr>
            <a:lvl8pPr marL="2519675" indent="0">
              <a:buNone/>
              <a:defRPr sz="787"/>
            </a:lvl8pPr>
            <a:lvl9pPr marL="2879628" indent="0">
              <a:buNone/>
              <a:defRPr sz="787"/>
            </a:lvl9pPr>
          </a:lstStyle>
          <a:p>
            <a:pPr lvl="0"/>
            <a:r>
              <a:rPr lang="en-US"/>
              <a:t>Edit Master text styles</a:t>
            </a:r>
          </a:p>
        </p:txBody>
      </p:sp>
      <p:sp>
        <p:nvSpPr>
          <p:cNvPr id="5" name="Date Placeholder 4"/>
          <p:cNvSpPr>
            <a:spLocks noGrp="1"/>
          </p:cNvSpPr>
          <p:nvPr>
            <p:ph type="dt" sz="half" idx="10"/>
          </p:nvPr>
        </p:nvSpPr>
        <p:spPr/>
        <p:txBody>
          <a:bodyPr/>
          <a:lstStyle/>
          <a:p>
            <a:fld id="{F30F028D-09CB-4438-BB93-EB757F0DDC34}" type="datetime1">
              <a:rPr lang="fr-FR" smtClean="0"/>
              <a:t>02/08/2024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BD0401B-1ABD-4809-85CC-EE844AFDB754}" type="slidenum">
              <a:rPr lang="fr-FR" smtClean="0"/>
              <a:t>‹N°›</a:t>
            </a:fld>
            <a:endParaRPr lang="fr-FR"/>
          </a:p>
        </p:txBody>
      </p:sp>
    </p:spTree>
    <p:extLst>
      <p:ext uri="{BB962C8B-B14F-4D97-AF65-F5344CB8AC3E}">
        <p14:creationId xmlns:p14="http://schemas.microsoft.com/office/powerpoint/2010/main" val="4042137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4953" y="536702"/>
            <a:ext cx="6209407" cy="194845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94953" y="2683500"/>
            <a:ext cx="6209407" cy="639606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94953" y="9343248"/>
            <a:ext cx="1619845" cy="536700"/>
          </a:xfrm>
          <a:prstGeom prst="rect">
            <a:avLst/>
          </a:prstGeom>
        </p:spPr>
        <p:txBody>
          <a:bodyPr vert="horz" lIns="91440" tIns="45720" rIns="91440" bIns="45720" rtlCol="0" anchor="ctr"/>
          <a:lstStyle>
            <a:lvl1pPr algn="l">
              <a:defRPr sz="945">
                <a:solidFill>
                  <a:schemeClr val="tx1">
                    <a:tint val="75000"/>
                  </a:schemeClr>
                </a:solidFill>
              </a:defRPr>
            </a:lvl1pPr>
          </a:lstStyle>
          <a:p>
            <a:fld id="{6D0102F8-A850-419B-B4A6-EBE3511B74F6}" type="datetime1">
              <a:rPr lang="fr-FR" smtClean="0"/>
              <a:t>02/08/2024</a:t>
            </a:fld>
            <a:endParaRPr lang="fr-FR"/>
          </a:p>
        </p:txBody>
      </p:sp>
      <p:sp>
        <p:nvSpPr>
          <p:cNvPr id="5" name="Footer Placeholder 4"/>
          <p:cNvSpPr>
            <a:spLocks noGrp="1"/>
          </p:cNvSpPr>
          <p:nvPr>
            <p:ph type="ftr" sz="quarter" idx="3"/>
          </p:nvPr>
        </p:nvSpPr>
        <p:spPr>
          <a:xfrm>
            <a:off x="2384773" y="9343248"/>
            <a:ext cx="2429768" cy="536700"/>
          </a:xfrm>
          <a:prstGeom prst="rect">
            <a:avLst/>
          </a:prstGeom>
        </p:spPr>
        <p:txBody>
          <a:bodyPr vert="horz" lIns="91440" tIns="45720" rIns="91440" bIns="45720" rtlCol="0" anchor="ctr"/>
          <a:lstStyle>
            <a:lvl1pPr algn="ctr">
              <a:defRPr sz="945">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5084515" y="9343248"/>
            <a:ext cx="1619845" cy="536700"/>
          </a:xfrm>
          <a:prstGeom prst="rect">
            <a:avLst/>
          </a:prstGeom>
        </p:spPr>
        <p:txBody>
          <a:bodyPr vert="horz" lIns="91440" tIns="45720" rIns="91440" bIns="45720" rtlCol="0" anchor="ctr"/>
          <a:lstStyle>
            <a:lvl1pPr algn="r">
              <a:defRPr sz="945">
                <a:solidFill>
                  <a:schemeClr val="tx1">
                    <a:tint val="75000"/>
                  </a:schemeClr>
                </a:solidFill>
              </a:defRPr>
            </a:lvl1pPr>
          </a:lstStyle>
          <a:p>
            <a:fld id="{7BD0401B-1ABD-4809-85CC-EE844AFDB754}" type="slidenum">
              <a:rPr lang="fr-FR" smtClean="0"/>
              <a:t>‹N°›</a:t>
            </a:fld>
            <a:endParaRPr lang="fr-FR"/>
          </a:p>
        </p:txBody>
      </p:sp>
    </p:spTree>
    <p:extLst>
      <p:ext uri="{BB962C8B-B14F-4D97-AF65-F5344CB8AC3E}">
        <p14:creationId xmlns:p14="http://schemas.microsoft.com/office/powerpoint/2010/main" val="17848527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719907" rtl="0" eaLnBrk="1" latinLnBrk="0" hangingPunct="1">
        <a:lnSpc>
          <a:spcPct val="90000"/>
        </a:lnSpc>
        <a:spcBef>
          <a:spcPct val="0"/>
        </a:spcBef>
        <a:buNone/>
        <a:defRPr sz="3464" kern="1200">
          <a:solidFill>
            <a:schemeClr val="tx1"/>
          </a:solidFill>
          <a:latin typeface="+mj-lt"/>
          <a:ea typeface="+mj-ea"/>
          <a:cs typeface="+mj-cs"/>
        </a:defRPr>
      </a:lvl1pPr>
    </p:titleStyle>
    <p:bodyStyle>
      <a:lvl1pPr marL="179977" indent="-179977" algn="l" defTabSz="719907" rtl="0" eaLnBrk="1" latinLnBrk="0" hangingPunct="1">
        <a:lnSpc>
          <a:spcPct val="90000"/>
        </a:lnSpc>
        <a:spcBef>
          <a:spcPts val="787"/>
        </a:spcBef>
        <a:buFont typeface="Arial" panose="020B0604020202020204" pitchFamily="34" charset="0"/>
        <a:buChar char="•"/>
        <a:defRPr sz="2204" kern="1200">
          <a:solidFill>
            <a:schemeClr val="tx1"/>
          </a:solidFill>
          <a:latin typeface="+mn-lt"/>
          <a:ea typeface="+mn-ea"/>
          <a:cs typeface="+mn-cs"/>
        </a:defRPr>
      </a:lvl1pPr>
      <a:lvl2pPr marL="539930" indent="-179977" algn="l" defTabSz="719907" rtl="0" eaLnBrk="1" latinLnBrk="0" hangingPunct="1">
        <a:lnSpc>
          <a:spcPct val="90000"/>
        </a:lnSpc>
        <a:spcBef>
          <a:spcPts val="394"/>
        </a:spcBef>
        <a:buFont typeface="Arial" panose="020B0604020202020204" pitchFamily="34" charset="0"/>
        <a:buChar char="•"/>
        <a:defRPr sz="1890" kern="1200">
          <a:solidFill>
            <a:schemeClr val="tx1"/>
          </a:solidFill>
          <a:latin typeface="+mn-lt"/>
          <a:ea typeface="+mn-ea"/>
          <a:cs typeface="+mn-cs"/>
        </a:defRPr>
      </a:lvl2pPr>
      <a:lvl3pPr marL="899884" indent="-179977" algn="l" defTabSz="719907" rtl="0" eaLnBrk="1" latinLnBrk="0" hangingPunct="1">
        <a:lnSpc>
          <a:spcPct val="90000"/>
        </a:lnSpc>
        <a:spcBef>
          <a:spcPts val="394"/>
        </a:spcBef>
        <a:buFont typeface="Arial" panose="020B0604020202020204" pitchFamily="34" charset="0"/>
        <a:buChar char="•"/>
        <a:defRPr sz="1575" kern="1200">
          <a:solidFill>
            <a:schemeClr val="tx1"/>
          </a:solidFill>
          <a:latin typeface="+mn-lt"/>
          <a:ea typeface="+mn-ea"/>
          <a:cs typeface="+mn-cs"/>
        </a:defRPr>
      </a:lvl3pPr>
      <a:lvl4pPr marL="1259837"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4pPr>
      <a:lvl5pPr marL="1619791"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5pPr>
      <a:lvl6pPr marL="1979745"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6pPr>
      <a:lvl7pPr marL="2339698"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7pPr>
      <a:lvl8pPr marL="2699652"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8pPr>
      <a:lvl9pPr marL="3059605"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9pPr>
    </p:bodyStyle>
    <p:otherStyle>
      <a:defPPr>
        <a:defRPr lang="en-US"/>
      </a:defPPr>
      <a:lvl1pPr marL="0" algn="l" defTabSz="719907" rtl="0" eaLnBrk="1" latinLnBrk="0" hangingPunct="1">
        <a:defRPr sz="1417" kern="1200">
          <a:solidFill>
            <a:schemeClr val="tx1"/>
          </a:solidFill>
          <a:latin typeface="+mn-lt"/>
          <a:ea typeface="+mn-ea"/>
          <a:cs typeface="+mn-cs"/>
        </a:defRPr>
      </a:lvl1pPr>
      <a:lvl2pPr marL="359954" algn="l" defTabSz="719907" rtl="0" eaLnBrk="1" latinLnBrk="0" hangingPunct="1">
        <a:defRPr sz="1417" kern="1200">
          <a:solidFill>
            <a:schemeClr val="tx1"/>
          </a:solidFill>
          <a:latin typeface="+mn-lt"/>
          <a:ea typeface="+mn-ea"/>
          <a:cs typeface="+mn-cs"/>
        </a:defRPr>
      </a:lvl2pPr>
      <a:lvl3pPr marL="719907" algn="l" defTabSz="719907" rtl="0" eaLnBrk="1" latinLnBrk="0" hangingPunct="1">
        <a:defRPr sz="1417" kern="1200">
          <a:solidFill>
            <a:schemeClr val="tx1"/>
          </a:solidFill>
          <a:latin typeface="+mn-lt"/>
          <a:ea typeface="+mn-ea"/>
          <a:cs typeface="+mn-cs"/>
        </a:defRPr>
      </a:lvl3pPr>
      <a:lvl4pPr marL="1079861" algn="l" defTabSz="719907" rtl="0" eaLnBrk="1" latinLnBrk="0" hangingPunct="1">
        <a:defRPr sz="1417" kern="1200">
          <a:solidFill>
            <a:schemeClr val="tx1"/>
          </a:solidFill>
          <a:latin typeface="+mn-lt"/>
          <a:ea typeface="+mn-ea"/>
          <a:cs typeface="+mn-cs"/>
        </a:defRPr>
      </a:lvl4pPr>
      <a:lvl5pPr marL="1439814" algn="l" defTabSz="719907" rtl="0" eaLnBrk="1" latinLnBrk="0" hangingPunct="1">
        <a:defRPr sz="1417" kern="1200">
          <a:solidFill>
            <a:schemeClr val="tx1"/>
          </a:solidFill>
          <a:latin typeface="+mn-lt"/>
          <a:ea typeface="+mn-ea"/>
          <a:cs typeface="+mn-cs"/>
        </a:defRPr>
      </a:lvl5pPr>
      <a:lvl6pPr marL="1799768" algn="l" defTabSz="719907" rtl="0" eaLnBrk="1" latinLnBrk="0" hangingPunct="1">
        <a:defRPr sz="1417" kern="1200">
          <a:solidFill>
            <a:schemeClr val="tx1"/>
          </a:solidFill>
          <a:latin typeface="+mn-lt"/>
          <a:ea typeface="+mn-ea"/>
          <a:cs typeface="+mn-cs"/>
        </a:defRPr>
      </a:lvl6pPr>
      <a:lvl7pPr marL="2159721" algn="l" defTabSz="719907" rtl="0" eaLnBrk="1" latinLnBrk="0" hangingPunct="1">
        <a:defRPr sz="1417" kern="1200">
          <a:solidFill>
            <a:schemeClr val="tx1"/>
          </a:solidFill>
          <a:latin typeface="+mn-lt"/>
          <a:ea typeface="+mn-ea"/>
          <a:cs typeface="+mn-cs"/>
        </a:defRPr>
      </a:lvl7pPr>
      <a:lvl8pPr marL="2519675" algn="l" defTabSz="719907" rtl="0" eaLnBrk="1" latinLnBrk="0" hangingPunct="1">
        <a:defRPr sz="1417" kern="1200">
          <a:solidFill>
            <a:schemeClr val="tx1"/>
          </a:solidFill>
          <a:latin typeface="+mn-lt"/>
          <a:ea typeface="+mn-ea"/>
          <a:cs typeface="+mn-cs"/>
        </a:defRPr>
      </a:lvl8pPr>
      <a:lvl9pPr marL="2879628" algn="l" defTabSz="719907" rtl="0" eaLnBrk="1" latinLnBrk="0" hangingPunct="1">
        <a:defRPr sz="141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7614" y="5411890"/>
            <a:ext cx="5885282" cy="3785845"/>
          </a:xfrm>
          <a:prstGeom prst="rect">
            <a:avLst/>
          </a:prstGeom>
          <a:noFill/>
        </p:spPr>
        <p:txBody>
          <a:bodyPr wrap="square" numCol="1" rtlCol="0">
            <a:spAutoFit/>
          </a:bodyPr>
          <a:lstStyle/>
          <a:p>
            <a:r>
              <a:rPr lang="fr-FR" sz="1143" b="1" dirty="0"/>
              <a:t>Questions : </a:t>
            </a:r>
          </a:p>
          <a:p>
            <a:endParaRPr lang="fr-FR" sz="1143" b="1" dirty="0"/>
          </a:p>
          <a:p>
            <a:r>
              <a:rPr lang="fr-FR" sz="1143" b="1" dirty="0"/>
              <a:t>Qu’est ce que représente la foulée dans un escalier ?					…./2</a:t>
            </a:r>
          </a:p>
          <a:p>
            <a:endParaRPr lang="fr-FR" sz="1143" b="1" dirty="0"/>
          </a:p>
          <a:p>
            <a:r>
              <a:rPr lang="fr-FR" sz="1143" b="1" dirty="0"/>
              <a:t>………………………………………………………………………………………………………………………….</a:t>
            </a:r>
          </a:p>
          <a:p>
            <a:endParaRPr lang="fr-FR" sz="1143" b="1" dirty="0"/>
          </a:p>
          <a:p>
            <a:r>
              <a:rPr lang="fr-FR" sz="1143" b="1" dirty="0"/>
              <a:t>Comment appelle-t-on le limon entaillé sur lequel les marches reposent ?		…./2</a:t>
            </a:r>
          </a:p>
          <a:p>
            <a:endParaRPr lang="fr-FR" sz="1143" b="1" dirty="0"/>
          </a:p>
          <a:p>
            <a:r>
              <a:rPr lang="fr-FR" sz="1143" b="1" dirty="0"/>
              <a:t>………………………………………………………………………………………………………………………….</a:t>
            </a:r>
          </a:p>
          <a:p>
            <a:endParaRPr lang="fr-FR" sz="1143" b="1" dirty="0"/>
          </a:p>
          <a:p>
            <a:r>
              <a:rPr lang="fr-FR" sz="1143" b="1" dirty="0"/>
              <a:t>Quels sont les 3 éléments d’un garde corps ?						…./3</a:t>
            </a:r>
          </a:p>
          <a:p>
            <a:endParaRPr lang="fr-FR" sz="1143" b="1" dirty="0"/>
          </a:p>
          <a:p>
            <a:r>
              <a:rPr lang="fr-FR" sz="1143" b="1" dirty="0"/>
              <a:t>………………………………………………………………………………………………………………………….</a:t>
            </a:r>
          </a:p>
          <a:p>
            <a:endParaRPr lang="fr-FR" sz="1143" b="1" dirty="0"/>
          </a:p>
          <a:p>
            <a:r>
              <a:rPr lang="fr-FR" sz="1143" b="1" dirty="0"/>
              <a:t>Qu’est ce qu’une trémie ?								…./1</a:t>
            </a:r>
          </a:p>
          <a:p>
            <a:endParaRPr lang="fr-FR" sz="1143" b="1" dirty="0"/>
          </a:p>
          <a:p>
            <a:r>
              <a:rPr lang="fr-FR" sz="1143" b="1" dirty="0"/>
              <a:t>………………………………………………………………………………………………………………………….</a:t>
            </a:r>
          </a:p>
          <a:p>
            <a:endParaRPr lang="fr-FR" sz="1143" b="1" dirty="0"/>
          </a:p>
          <a:p>
            <a:r>
              <a:rPr lang="fr-FR" sz="1143" b="1" dirty="0"/>
              <a:t>Bonus : Comment savoir si un escalier est confortable ?				…/2</a:t>
            </a:r>
          </a:p>
          <a:p>
            <a:endParaRPr lang="fr-FR" sz="1143" b="1" dirty="0"/>
          </a:p>
          <a:p>
            <a:r>
              <a:rPr lang="fr-FR" sz="1143" b="1" dirty="0"/>
              <a:t>………………………………………………………………………………………………………………………….</a:t>
            </a:r>
          </a:p>
        </p:txBody>
      </p:sp>
      <p:sp>
        <p:nvSpPr>
          <p:cNvPr id="7" name="TextBox 6"/>
          <p:cNvSpPr txBox="1"/>
          <p:nvPr/>
        </p:nvSpPr>
        <p:spPr>
          <a:xfrm>
            <a:off x="647615" y="994916"/>
            <a:ext cx="5885282" cy="2974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sz="1333" dirty="0"/>
              <a:t>Nom : ……………………………………			Prénom : ……………………………………</a:t>
            </a:r>
          </a:p>
        </p:txBody>
      </p:sp>
      <p:sp>
        <p:nvSpPr>
          <p:cNvPr id="2" name="Rectangle 1"/>
          <p:cNvSpPr/>
          <p:nvPr/>
        </p:nvSpPr>
        <p:spPr>
          <a:xfrm>
            <a:off x="666750" y="1833179"/>
            <a:ext cx="5885282" cy="3785845"/>
          </a:xfrm>
          <a:prstGeom prst="rect">
            <a:avLst/>
          </a:prstGeom>
          <a:ln>
            <a:prstDash val="sysDash"/>
          </a:ln>
        </p:spPr>
        <p:style>
          <a:lnRef idx="2">
            <a:schemeClr val="dk1"/>
          </a:lnRef>
          <a:fillRef idx="1">
            <a:schemeClr val="lt1"/>
          </a:fillRef>
          <a:effectRef idx="0">
            <a:schemeClr val="dk1"/>
          </a:effectRef>
          <a:fontRef idx="minor">
            <a:schemeClr val="dk1"/>
          </a:fontRef>
        </p:style>
        <p:txBody>
          <a:bodyPr wrap="square">
            <a:spAutoFit/>
          </a:bodyPr>
          <a:lstStyle/>
          <a:p>
            <a:r>
              <a:rPr lang="fr-FR" sz="1143" b="1" dirty="0"/>
              <a:t>Critères d’évaluation : </a:t>
            </a:r>
          </a:p>
          <a:p>
            <a:endParaRPr lang="fr-FR" sz="1143" b="1" dirty="0"/>
          </a:p>
          <a:p>
            <a:r>
              <a:rPr lang="fr-FR" sz="1143" b="1" dirty="0"/>
              <a:t>Les réponses aux questions sont justes : 						8 points</a:t>
            </a:r>
          </a:p>
          <a:p>
            <a:r>
              <a:rPr lang="fr-FR" sz="1143" i="1" dirty="0"/>
              <a:t>			La moitié des points seulement si les réponses ne sont pas claires (pas de 			vocabulaire relatif aux escaliers)</a:t>
            </a:r>
          </a:p>
          <a:p>
            <a:r>
              <a:rPr lang="fr-FR" sz="1143" i="1" dirty="0"/>
              <a:t>			Aucun point si les réponses est inexactes</a:t>
            </a:r>
          </a:p>
          <a:p>
            <a:r>
              <a:rPr lang="fr-FR" sz="1143" i="1" dirty="0"/>
              <a:t>			Non évaluable s’il n’y a pas de réponse</a:t>
            </a:r>
          </a:p>
          <a:p>
            <a:endParaRPr lang="fr-FR" sz="1143" b="1" dirty="0"/>
          </a:p>
          <a:p>
            <a:r>
              <a:rPr lang="fr-FR" sz="1143" b="1" dirty="0"/>
              <a:t>Les calculs et les résultats sont justes : 						6 points</a:t>
            </a:r>
          </a:p>
          <a:p>
            <a:r>
              <a:rPr lang="fr-FR" sz="1143" i="1" dirty="0"/>
              <a:t>			La moitié des points seulement si le résultat est juste mais que le calcul 			n’est pas indiqué ou que les calculs sont approximatifs (arrondis à moins 			de 2 chiffres après la virgule)</a:t>
            </a:r>
          </a:p>
          <a:p>
            <a:r>
              <a:rPr lang="fr-FR" sz="1143" i="1" dirty="0"/>
              <a:t>			Aucun point si les calculs sont inexacts </a:t>
            </a:r>
          </a:p>
          <a:p>
            <a:r>
              <a:rPr lang="fr-FR" sz="1143" i="1" dirty="0"/>
              <a:t>			Non évaluable s’il n’y a pas de calcul et de résultat</a:t>
            </a:r>
          </a:p>
          <a:p>
            <a:endParaRPr lang="fr-FR" sz="1143" i="1" dirty="0"/>
          </a:p>
          <a:p>
            <a:r>
              <a:rPr lang="fr-FR" sz="1143" b="1" dirty="0"/>
              <a:t>Le traçage de l’escalier est juste et lisible : 						6 points</a:t>
            </a:r>
          </a:p>
          <a:p>
            <a:r>
              <a:rPr lang="fr-FR" sz="1143" i="1" dirty="0"/>
              <a:t>			La moitié des points si le tracé est n’est pas lisible (au mm)</a:t>
            </a:r>
          </a:p>
          <a:p>
            <a:r>
              <a:rPr lang="fr-FR" sz="1143" i="1" dirty="0"/>
              <a:t>			Deux points s’il y a un tracé irrégulier ou approximatif </a:t>
            </a:r>
          </a:p>
          <a:p>
            <a:r>
              <a:rPr lang="fr-FR" sz="1143" i="1" dirty="0"/>
              <a:t>			Aucun point si le traçage n’est pas  juste (non conforme au calcul, ou à l			’énoncé) </a:t>
            </a:r>
          </a:p>
          <a:p>
            <a:r>
              <a:rPr lang="fr-FR" sz="1143" i="1" dirty="0"/>
              <a:t>			Non évaluable s’il n’y a pas traçage</a:t>
            </a:r>
            <a:endParaRPr lang="fr-FR" sz="1143" dirty="0"/>
          </a:p>
        </p:txBody>
      </p:sp>
      <p:sp>
        <p:nvSpPr>
          <p:cNvPr id="6" name="TextBox 5"/>
          <p:cNvSpPr txBox="1"/>
          <p:nvPr/>
        </p:nvSpPr>
        <p:spPr>
          <a:xfrm>
            <a:off x="647614" y="1391096"/>
            <a:ext cx="5885282" cy="2974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sz="1333" dirty="0"/>
              <a:t>Note : …../20		Remarque : …………………………………………………………………………</a:t>
            </a:r>
          </a:p>
        </p:txBody>
      </p:sp>
      <p:sp>
        <p:nvSpPr>
          <p:cNvPr id="8" name="TextBox 7"/>
          <p:cNvSpPr txBox="1"/>
          <p:nvPr/>
        </p:nvSpPr>
        <p:spPr>
          <a:xfrm>
            <a:off x="211598" y="323833"/>
            <a:ext cx="6795587" cy="444096"/>
          </a:xfrm>
          <a:prstGeom prst="rect">
            <a:avLst/>
          </a:prstGeom>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2286" dirty="0"/>
              <a:t>Evaluation finale sur les escaliers		1/3</a:t>
            </a:r>
          </a:p>
        </p:txBody>
      </p:sp>
    </p:spTree>
    <p:extLst>
      <p:ext uri="{BB962C8B-B14F-4D97-AF65-F5344CB8AC3E}">
        <p14:creationId xmlns:p14="http://schemas.microsoft.com/office/powerpoint/2010/main" val="1757845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7615" y="1313161"/>
            <a:ext cx="5885282" cy="5192896"/>
          </a:xfrm>
          <a:prstGeom prst="rect">
            <a:avLst/>
          </a:prstGeom>
          <a:noFill/>
        </p:spPr>
        <p:txBody>
          <a:bodyPr wrap="square" numCol="1" rtlCol="0">
            <a:spAutoFit/>
          </a:bodyPr>
          <a:lstStyle/>
          <a:p>
            <a:r>
              <a:rPr lang="fr-FR" sz="1143" b="1" dirty="0"/>
              <a:t>En prenant les informations que vous avez besoin sur le plan de l’escalier à échelle réduite. </a:t>
            </a:r>
          </a:p>
          <a:p>
            <a:r>
              <a:rPr lang="fr-FR" sz="1143" b="1" dirty="0"/>
              <a:t>Pour un escalier d’une hauteur sol au plancher de 2………. mm, avec une marche palière de 1..... mm et un recul pour la première marche par rapport au limon de …. </a:t>
            </a:r>
            <a:r>
              <a:rPr lang="fr-FR" sz="1143" b="1" dirty="0" err="1"/>
              <a:t>mm.</a:t>
            </a:r>
            <a:r>
              <a:rPr lang="fr-FR" sz="1143" b="1" dirty="0"/>
              <a:t> Déterminer par le calcul (arrondir à 2 chiffres après la virgule si besoin) les informations demandées :</a:t>
            </a:r>
          </a:p>
          <a:p>
            <a:endParaRPr lang="fr-FR" sz="1143" b="1" dirty="0"/>
          </a:p>
          <a:p>
            <a:r>
              <a:rPr lang="fr-FR" sz="1143" b="1" dirty="0"/>
              <a:t>1.Le nombre de marches :								…./1</a:t>
            </a:r>
          </a:p>
          <a:p>
            <a:r>
              <a:rPr lang="fr-FR" sz="1143" b="1" dirty="0"/>
              <a:t>………………………………………………………………………………………………………………………….</a:t>
            </a:r>
          </a:p>
          <a:p>
            <a:endParaRPr lang="fr-FR" sz="1143" b="1" dirty="0"/>
          </a:p>
          <a:p>
            <a:r>
              <a:rPr lang="fr-FR" sz="1143" b="1" dirty="0"/>
              <a:t>………………………………………………………………………………………………………………………….</a:t>
            </a:r>
          </a:p>
          <a:p>
            <a:endParaRPr lang="fr-FR" sz="1143" b="1" dirty="0"/>
          </a:p>
          <a:p>
            <a:r>
              <a:rPr lang="fr-FR" sz="1143" b="1" dirty="0"/>
              <a:t>2. La hauteur de marche :								…./1</a:t>
            </a:r>
          </a:p>
          <a:p>
            <a:r>
              <a:rPr lang="fr-FR" sz="1143" b="1" dirty="0"/>
              <a:t>………………………………………………………………………………………………………………………….</a:t>
            </a:r>
          </a:p>
          <a:p>
            <a:endParaRPr lang="fr-FR" sz="1143" b="1" dirty="0"/>
          </a:p>
          <a:p>
            <a:r>
              <a:rPr lang="fr-FR" sz="1143" b="1" dirty="0"/>
              <a:t>………………………………………………………………………………………………………………………….</a:t>
            </a:r>
          </a:p>
          <a:p>
            <a:endParaRPr lang="fr-FR" sz="1143" b="1" dirty="0"/>
          </a:p>
          <a:p>
            <a:r>
              <a:rPr lang="fr-FR" sz="1143" b="1" dirty="0"/>
              <a:t>3. La foulée :										…./2</a:t>
            </a:r>
          </a:p>
          <a:p>
            <a:r>
              <a:rPr lang="fr-FR" sz="1143" b="1" dirty="0"/>
              <a:t>………………………………………………………………………………………………………………………….</a:t>
            </a:r>
          </a:p>
          <a:p>
            <a:endParaRPr lang="fr-FR" sz="1143" b="1" dirty="0"/>
          </a:p>
          <a:p>
            <a:r>
              <a:rPr lang="fr-FR" sz="1143" b="1" dirty="0"/>
              <a:t>………………………………………………………………………………………………………………………….</a:t>
            </a:r>
          </a:p>
          <a:p>
            <a:r>
              <a:rPr lang="fr-FR" sz="1143" b="1" dirty="0"/>
              <a:t>4. Le giron :										…./2</a:t>
            </a:r>
          </a:p>
          <a:p>
            <a:r>
              <a:rPr lang="fr-FR" sz="1143" b="1" dirty="0"/>
              <a:t>………………………………………………………………………………………………………………………….</a:t>
            </a:r>
          </a:p>
          <a:p>
            <a:endParaRPr lang="fr-FR" sz="1143" b="1" dirty="0"/>
          </a:p>
          <a:p>
            <a:r>
              <a:rPr lang="fr-FR" sz="1143" b="1" dirty="0"/>
              <a:t>………………………………………………………………………………………………………………………….</a:t>
            </a:r>
          </a:p>
          <a:p>
            <a:endParaRPr lang="fr-FR" sz="1143" b="1" dirty="0"/>
          </a:p>
          <a:p>
            <a:r>
              <a:rPr lang="fr-FR" sz="1143" b="1" dirty="0"/>
              <a:t>5. La formule de blondel :								…./1</a:t>
            </a:r>
          </a:p>
          <a:p>
            <a:r>
              <a:rPr lang="fr-FR" sz="1143" b="1" dirty="0"/>
              <a:t>………………………………………………………………………………………………………………………….</a:t>
            </a:r>
          </a:p>
          <a:p>
            <a:endParaRPr lang="fr-FR" sz="1143" b="1" dirty="0"/>
          </a:p>
          <a:p>
            <a:r>
              <a:rPr lang="fr-FR" sz="1143" b="1" dirty="0"/>
              <a:t>………………………………………………………………………………………………………………………….</a:t>
            </a:r>
          </a:p>
        </p:txBody>
      </p:sp>
      <p:sp>
        <p:nvSpPr>
          <p:cNvPr id="7" name="TextBox 6"/>
          <p:cNvSpPr txBox="1"/>
          <p:nvPr/>
        </p:nvSpPr>
        <p:spPr>
          <a:xfrm>
            <a:off x="647615" y="994916"/>
            <a:ext cx="5885282" cy="2974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1333" dirty="0"/>
              <a:t>Nom : 	……………………………………		Prénom : 	……………………………………</a:t>
            </a:r>
          </a:p>
        </p:txBody>
      </p:sp>
      <p:sp>
        <p:nvSpPr>
          <p:cNvPr id="2" name="Rectangle 1"/>
          <p:cNvSpPr/>
          <p:nvPr/>
        </p:nvSpPr>
        <p:spPr>
          <a:xfrm>
            <a:off x="647614" y="6451624"/>
            <a:ext cx="5885283" cy="3258200"/>
          </a:xfrm>
          <a:prstGeom prst="rect">
            <a:avLst/>
          </a:prstGeom>
          <a:ln>
            <a:prstDash val="sysDot"/>
          </a:ln>
        </p:spPr>
        <p:style>
          <a:lnRef idx="2">
            <a:schemeClr val="dk1"/>
          </a:lnRef>
          <a:fillRef idx="1">
            <a:schemeClr val="lt1"/>
          </a:fillRef>
          <a:effectRef idx="0">
            <a:schemeClr val="dk1"/>
          </a:effectRef>
          <a:fontRef idx="minor">
            <a:schemeClr val="dk1"/>
          </a:fontRef>
        </p:style>
        <p:txBody>
          <a:bodyPr wrap="square">
            <a:spAutoFit/>
          </a:bodyPr>
          <a:lstStyle/>
          <a:p>
            <a:r>
              <a:rPr lang="fr-FR" sz="1143" b="1" dirty="0"/>
              <a:t>Information : Les formules </a:t>
            </a:r>
          </a:p>
          <a:p>
            <a:endParaRPr lang="fr-FR" sz="1143" b="1" dirty="0"/>
          </a:p>
          <a:p>
            <a:r>
              <a:rPr lang="fr-FR" sz="1143" b="1" dirty="0"/>
              <a:t>1. Le nombre de marches :</a:t>
            </a:r>
          </a:p>
          <a:p>
            <a:r>
              <a:rPr lang="fr-FR" sz="1143" dirty="0"/>
              <a:t>la hauteur de l’escalier </a:t>
            </a:r>
            <a:r>
              <a:rPr lang="fr-BE" sz="1143" dirty="0"/>
              <a:t>÷ la hauteur idéale d’une marche d’escalier</a:t>
            </a:r>
            <a:endParaRPr lang="fr-FR" sz="1143" dirty="0"/>
          </a:p>
          <a:p>
            <a:endParaRPr lang="fr-FR" sz="1143" b="1" dirty="0"/>
          </a:p>
          <a:p>
            <a:r>
              <a:rPr lang="fr-FR" sz="1143" b="1" dirty="0"/>
              <a:t>2. La hauteur de marche :</a:t>
            </a:r>
          </a:p>
          <a:p>
            <a:r>
              <a:rPr lang="fr-FR" sz="1143" dirty="0"/>
              <a:t>la hauteur de l’escalier </a:t>
            </a:r>
            <a:r>
              <a:rPr lang="fr-BE" sz="1143" dirty="0"/>
              <a:t>÷ résultat précédent sans la virgule (nombre de marches)</a:t>
            </a:r>
          </a:p>
          <a:p>
            <a:endParaRPr lang="fr-BE" sz="1143" dirty="0"/>
          </a:p>
          <a:p>
            <a:r>
              <a:rPr lang="fr-BE" sz="1143" b="1" dirty="0"/>
              <a:t>3. Calculer la ligne de foulée :</a:t>
            </a:r>
          </a:p>
          <a:p>
            <a:r>
              <a:rPr lang="fr-FR" sz="1143" dirty="0"/>
              <a:t>[La mesure de la première partie de l’escalier en partant du haut – la marche palière] + [un quart de rond pour la ligne de foulée dans le tournant (3,14 x 400 x 2)/4.] + [la mesure de la dernière partie de mon escalier - la distance entre la dernière marche et le limon]</a:t>
            </a:r>
            <a:endParaRPr lang="fr-BE" sz="1143" dirty="0"/>
          </a:p>
          <a:p>
            <a:endParaRPr lang="fr-BE" sz="1143" dirty="0"/>
          </a:p>
          <a:p>
            <a:r>
              <a:rPr lang="fr-FR" sz="1143" b="1" dirty="0"/>
              <a:t>4. Déterminer le giron :</a:t>
            </a:r>
          </a:p>
          <a:p>
            <a:r>
              <a:rPr lang="fr-FR" sz="1143" dirty="0"/>
              <a:t>[La ligne de foulée </a:t>
            </a:r>
            <a:r>
              <a:rPr lang="fr-BE" sz="1143" dirty="0"/>
              <a:t>÷ (nombre de marche – la marche palière)]</a:t>
            </a:r>
          </a:p>
          <a:p>
            <a:endParaRPr lang="fr-BE" sz="1143" dirty="0"/>
          </a:p>
          <a:p>
            <a:r>
              <a:rPr lang="fr-BE" sz="1143" b="1" dirty="0"/>
              <a:t>5. La formule de blondel :</a:t>
            </a:r>
          </a:p>
          <a:p>
            <a:r>
              <a:rPr lang="fr-FR" sz="1143" dirty="0"/>
              <a:t>1 giron + 2 hauteurs de marche</a:t>
            </a:r>
            <a:endParaRPr lang="fr-BE" sz="1143" dirty="0"/>
          </a:p>
        </p:txBody>
      </p:sp>
      <p:sp>
        <p:nvSpPr>
          <p:cNvPr id="6" name="TextBox 5"/>
          <p:cNvSpPr txBox="1"/>
          <p:nvPr/>
        </p:nvSpPr>
        <p:spPr>
          <a:xfrm>
            <a:off x="211598" y="323833"/>
            <a:ext cx="6795587" cy="444096"/>
          </a:xfrm>
          <a:prstGeom prst="rect">
            <a:avLst/>
          </a:prstGeom>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2286" dirty="0"/>
              <a:t>Evaluation finale sur les escaliers		2/3</a:t>
            </a:r>
          </a:p>
        </p:txBody>
      </p:sp>
    </p:spTree>
    <p:extLst>
      <p:ext uri="{BB962C8B-B14F-4D97-AF65-F5344CB8AC3E}">
        <p14:creationId xmlns:p14="http://schemas.microsoft.com/office/powerpoint/2010/main" val="1350458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rot="5400000">
            <a:off x="-2512331" y="3943334"/>
            <a:ext cx="8535600" cy="2845565"/>
          </a:xfrm>
          <a:prstGeom prst="rect">
            <a:avLst/>
          </a:prstGeom>
          <a:solidFill>
            <a:srgbClr val="FFFFFF">
              <a:alpha val="60000"/>
            </a:srgbClr>
          </a:solidFill>
          <a:ln w="9525">
            <a:solidFill>
              <a:srgbClr val="000000">
                <a:alpha val="74902"/>
              </a:srgb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fr-FR" sz="1646"/>
          </a:p>
        </p:txBody>
      </p:sp>
      <p:sp>
        <p:nvSpPr>
          <p:cNvPr id="7" name="TextBox 6"/>
          <p:cNvSpPr txBox="1"/>
          <p:nvPr/>
        </p:nvSpPr>
        <p:spPr>
          <a:xfrm>
            <a:off x="3454696" y="1078555"/>
            <a:ext cx="3533354" cy="50257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sz="1333" dirty="0"/>
              <a:t>Nom : 	……………………………………</a:t>
            </a:r>
          </a:p>
          <a:p>
            <a:r>
              <a:rPr lang="fr-FR" sz="1333" dirty="0"/>
              <a:t>Prénom : 	……………………………………</a:t>
            </a:r>
          </a:p>
        </p:txBody>
      </p:sp>
      <p:sp>
        <p:nvSpPr>
          <p:cNvPr id="8" name="Rectangle 7"/>
          <p:cNvSpPr/>
          <p:nvPr/>
        </p:nvSpPr>
        <p:spPr>
          <a:xfrm>
            <a:off x="332686" y="6795771"/>
            <a:ext cx="6582512" cy="2845565"/>
          </a:xfrm>
          <a:prstGeom prst="rect">
            <a:avLst/>
          </a:prstGeom>
          <a:solidFill>
            <a:srgbClr val="FFFFFF">
              <a:alpha val="60000"/>
            </a:srgbClr>
          </a:solidFill>
          <a:ln w="9525">
            <a:solidFill>
              <a:srgbClr val="000000">
                <a:alpha val="74902"/>
              </a:srgb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fr-FR" sz="1646"/>
          </a:p>
        </p:txBody>
      </p:sp>
      <p:sp>
        <p:nvSpPr>
          <p:cNvPr id="3" name="Rectangle 2"/>
          <p:cNvSpPr/>
          <p:nvPr/>
        </p:nvSpPr>
        <p:spPr>
          <a:xfrm>
            <a:off x="3454696" y="1710763"/>
            <a:ext cx="3533354" cy="2027030"/>
          </a:xfrm>
          <a:prstGeom prst="rect">
            <a:avLst/>
          </a:prstGeom>
        </p:spPr>
        <p:txBody>
          <a:bodyPr wrap="square">
            <a:spAutoFit/>
          </a:bodyPr>
          <a:lstStyle/>
          <a:p>
            <a:r>
              <a:rPr lang="fr-FR" sz="1143" b="1" dirty="0"/>
              <a:t>Traçage :</a:t>
            </a:r>
          </a:p>
          <a:p>
            <a:endParaRPr lang="fr-FR" sz="1143" b="1" dirty="0"/>
          </a:p>
          <a:p>
            <a:r>
              <a:rPr lang="fr-FR" sz="1143" dirty="0"/>
              <a:t>Par rapport à vos calculs, tracer sur le plan de l’escalier à échelle réduite (1:10)</a:t>
            </a:r>
          </a:p>
          <a:p>
            <a:endParaRPr lang="fr-FR" sz="1143" dirty="0"/>
          </a:p>
          <a:p>
            <a:pPr marL="163272" indent="-163272">
              <a:buFontTx/>
              <a:buChar char="-"/>
            </a:pPr>
            <a:r>
              <a:rPr lang="fr-FR" sz="1143" dirty="0"/>
              <a:t>La marche palière				…/1</a:t>
            </a:r>
          </a:p>
          <a:p>
            <a:pPr marL="163272" indent="-163272">
              <a:buFontTx/>
              <a:buChar char="-"/>
            </a:pPr>
            <a:r>
              <a:rPr lang="fr-FR" sz="1143" dirty="0"/>
              <a:t>La distance en bout du limon		…/1</a:t>
            </a:r>
          </a:p>
          <a:p>
            <a:pPr marL="163272" indent="-163272">
              <a:buFontTx/>
              <a:buChar char="-"/>
            </a:pPr>
            <a:r>
              <a:rPr lang="fr-FR" sz="1143" dirty="0"/>
              <a:t>La ligne de foulée				…/2</a:t>
            </a:r>
          </a:p>
          <a:p>
            <a:pPr marL="163272" indent="-163272">
              <a:buFontTx/>
              <a:buChar char="-"/>
            </a:pPr>
            <a:r>
              <a:rPr lang="fr-FR" sz="1143" dirty="0"/>
              <a:t>Les distances entre les nez de marches	…/2</a:t>
            </a:r>
          </a:p>
          <a:p>
            <a:endParaRPr lang="fr-FR" sz="1143" dirty="0"/>
          </a:p>
          <a:p>
            <a:r>
              <a:rPr lang="fr-FR" sz="1143" b="1" dirty="0"/>
              <a:t>Exemple de résultat attendu </a:t>
            </a:r>
            <a:r>
              <a:rPr lang="fr-FR" sz="1143" dirty="0"/>
              <a:t>: </a:t>
            </a:r>
          </a:p>
        </p:txBody>
      </p:sp>
      <p:pic>
        <p:nvPicPr>
          <p:cNvPr id="6" name="Picture 5"/>
          <p:cNvPicPr>
            <a:picLocks noChangeAspect="1"/>
          </p:cNvPicPr>
          <p:nvPr/>
        </p:nvPicPr>
        <p:blipFill>
          <a:blip r:embed="rId2"/>
          <a:stretch>
            <a:fillRect/>
          </a:stretch>
        </p:blipFill>
        <p:spPr>
          <a:xfrm>
            <a:off x="4083759" y="3733189"/>
            <a:ext cx="2042314" cy="2690256"/>
          </a:xfrm>
          <a:prstGeom prst="rect">
            <a:avLst/>
          </a:prstGeom>
        </p:spPr>
      </p:pic>
      <p:sp>
        <p:nvSpPr>
          <p:cNvPr id="9" name="TextBox 8"/>
          <p:cNvSpPr txBox="1"/>
          <p:nvPr/>
        </p:nvSpPr>
        <p:spPr>
          <a:xfrm>
            <a:off x="211598" y="323833"/>
            <a:ext cx="6795587" cy="444096"/>
          </a:xfrm>
          <a:prstGeom prst="rect">
            <a:avLst/>
          </a:prstGeom>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2286" dirty="0"/>
              <a:t>Evaluation finale sur les escaliers		3/3</a:t>
            </a:r>
          </a:p>
        </p:txBody>
      </p:sp>
      <p:cxnSp>
        <p:nvCxnSpPr>
          <p:cNvPr id="10" name="Straight Arrow Connector 9"/>
          <p:cNvCxnSpPr/>
          <p:nvPr/>
        </p:nvCxnSpPr>
        <p:spPr>
          <a:xfrm>
            <a:off x="792266" y="1087765"/>
            <a:ext cx="28346" cy="5718557"/>
          </a:xfrm>
          <a:prstGeom prst="straightConnector1">
            <a:avLst/>
          </a:prstGeom>
          <a:ln w="12700">
            <a:solidFill>
              <a:schemeClr val="tx1"/>
            </a:solidFill>
            <a:headEnd type="triangle"/>
            <a:tailEnd type="triangle"/>
          </a:ln>
        </p:spPr>
        <p:style>
          <a:lnRef idx="1">
            <a:schemeClr val="accent3"/>
          </a:lnRef>
          <a:fillRef idx="0">
            <a:schemeClr val="accent3"/>
          </a:fillRef>
          <a:effectRef idx="0">
            <a:schemeClr val="accent3"/>
          </a:effectRef>
          <a:fontRef idx="minor">
            <a:schemeClr val="tx1"/>
          </a:fontRef>
        </p:style>
      </p:cxnSp>
      <p:cxnSp>
        <p:nvCxnSpPr>
          <p:cNvPr id="11" name="Straight Arrow Connector 10"/>
          <p:cNvCxnSpPr/>
          <p:nvPr/>
        </p:nvCxnSpPr>
        <p:spPr>
          <a:xfrm flipH="1" flipV="1">
            <a:off x="3184894" y="9251198"/>
            <a:ext cx="3730304" cy="15550"/>
          </a:xfrm>
          <a:prstGeom prst="straightConnector1">
            <a:avLst/>
          </a:prstGeom>
          <a:ln w="12700">
            <a:solidFill>
              <a:schemeClr val="tx1"/>
            </a:solidFill>
            <a:headEnd type="triangle"/>
            <a:tailEnd type="triangle"/>
          </a:ln>
        </p:spPr>
        <p:style>
          <a:lnRef idx="1">
            <a:schemeClr val="accent3"/>
          </a:lnRef>
          <a:fillRef idx="0">
            <a:schemeClr val="accent3"/>
          </a:fillRef>
          <a:effectRef idx="0">
            <a:schemeClr val="accent3"/>
          </a:effectRef>
          <a:fontRef idx="minor">
            <a:schemeClr val="tx1"/>
          </a:fontRef>
        </p:style>
      </p:cxnSp>
      <p:sp>
        <p:nvSpPr>
          <p:cNvPr id="13" name="Rectangle 12"/>
          <p:cNvSpPr/>
          <p:nvPr/>
        </p:nvSpPr>
        <p:spPr>
          <a:xfrm>
            <a:off x="543533" y="3588002"/>
            <a:ext cx="497465" cy="193848"/>
          </a:xfrm>
          <a:prstGeom prst="rect">
            <a:avLst/>
          </a:prstGeom>
          <a:ln w="19050">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fr-FR" sz="1143" dirty="0">
                <a:solidFill>
                  <a:schemeClr val="bg1">
                    <a:lumMod val="50000"/>
                  </a:schemeClr>
                </a:solidFill>
              </a:rPr>
              <a:t>1580</a:t>
            </a:r>
          </a:p>
        </p:txBody>
      </p:sp>
      <p:sp>
        <p:nvSpPr>
          <p:cNvPr id="14" name="Rectangle 13"/>
          <p:cNvSpPr/>
          <p:nvPr/>
        </p:nvSpPr>
        <p:spPr>
          <a:xfrm>
            <a:off x="4724495" y="9137060"/>
            <a:ext cx="507280" cy="228276"/>
          </a:xfrm>
          <a:prstGeom prst="rect">
            <a:avLst/>
          </a:prstGeom>
          <a:ln w="19050">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fr-FR" sz="1143" dirty="0">
                <a:solidFill>
                  <a:schemeClr val="bg1">
                    <a:lumMod val="50000"/>
                  </a:schemeClr>
                </a:solidFill>
              </a:rPr>
              <a:t>1040</a:t>
            </a:r>
          </a:p>
        </p:txBody>
      </p:sp>
      <p:cxnSp>
        <p:nvCxnSpPr>
          <p:cNvPr id="16" name="Straight Arrow Connector 15"/>
          <p:cNvCxnSpPr/>
          <p:nvPr/>
        </p:nvCxnSpPr>
        <p:spPr>
          <a:xfrm flipH="1">
            <a:off x="2253345" y="6795771"/>
            <a:ext cx="919224" cy="1092290"/>
          </a:xfrm>
          <a:prstGeom prst="straightConnector1">
            <a:avLst/>
          </a:prstGeom>
          <a:ln w="12700">
            <a:solidFill>
              <a:schemeClr val="tx1"/>
            </a:solidFill>
            <a:headEnd type="triangle"/>
            <a:tailEnd type="triangle"/>
          </a:ln>
        </p:spPr>
        <p:style>
          <a:lnRef idx="1">
            <a:schemeClr val="accent3"/>
          </a:lnRef>
          <a:fillRef idx="0">
            <a:schemeClr val="accent3"/>
          </a:fillRef>
          <a:effectRef idx="0">
            <a:schemeClr val="accent3"/>
          </a:effectRef>
          <a:fontRef idx="minor">
            <a:schemeClr val="tx1"/>
          </a:fontRef>
        </p:style>
      </p:cxnSp>
      <p:sp>
        <p:nvSpPr>
          <p:cNvPr id="17" name="Rectangle 16"/>
          <p:cNvSpPr/>
          <p:nvPr/>
        </p:nvSpPr>
        <p:spPr>
          <a:xfrm rot="18636629">
            <a:off x="2440527" y="7254348"/>
            <a:ext cx="507280" cy="228276"/>
          </a:xfrm>
          <a:prstGeom prst="rect">
            <a:avLst/>
          </a:prstGeom>
          <a:ln w="19050">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fr-FR" sz="1143" dirty="0">
                <a:solidFill>
                  <a:schemeClr val="bg1">
                    <a:lumMod val="50000"/>
                  </a:schemeClr>
                </a:solidFill>
              </a:rPr>
              <a:t>400</a:t>
            </a:r>
          </a:p>
        </p:txBody>
      </p:sp>
      <p:sp>
        <p:nvSpPr>
          <p:cNvPr id="24" name="Arc 23"/>
          <p:cNvSpPr/>
          <p:nvPr/>
        </p:nvSpPr>
        <p:spPr>
          <a:xfrm rot="10800000">
            <a:off x="1752138" y="5387234"/>
            <a:ext cx="2858847" cy="2859278"/>
          </a:xfrm>
          <a:prstGeom prst="arc">
            <a:avLst>
              <a:gd name="adj1" fmla="val 16205471"/>
              <a:gd name="adj2" fmla="val 21523815"/>
            </a:avLst>
          </a:prstGeom>
          <a:ln w="19050"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fr-FR" sz="1646" dirty="0"/>
          </a:p>
        </p:txBody>
      </p:sp>
    </p:spTree>
    <p:extLst>
      <p:ext uri="{BB962C8B-B14F-4D97-AF65-F5344CB8AC3E}">
        <p14:creationId xmlns:p14="http://schemas.microsoft.com/office/powerpoint/2010/main" val="213552490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3589</TotalTime>
  <Words>762</Words>
  <Application>Microsoft Office PowerPoint</Application>
  <PresentationFormat>Personnalisé</PresentationFormat>
  <Paragraphs>101</Paragraphs>
  <Slides>3</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vt:i4>
      </vt:variant>
    </vt:vector>
  </HeadingPairs>
  <TitlesOfParts>
    <vt:vector size="7" baseType="lpstr">
      <vt:lpstr>Arial</vt:lpstr>
      <vt:lpstr>Calibri</vt:lpstr>
      <vt:lpstr>Calibri Light</vt:lpstr>
      <vt:lpstr>Office Theme</vt:lpstr>
      <vt:lpstr>Présentation PowerPoint</vt:lpstr>
      <vt:lpstr>Présentation PowerPoint</vt:lpstr>
      <vt:lpstr>Présentation PowerPoint</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Özkaraca</dc:creator>
  <cp:lastModifiedBy>Kevin Özkaraca</cp:lastModifiedBy>
  <cp:revision>330</cp:revision>
  <cp:lastPrinted>2024-02-24T10:04:44Z</cp:lastPrinted>
  <dcterms:created xsi:type="dcterms:W3CDTF">2024-02-18T10:34:22Z</dcterms:created>
  <dcterms:modified xsi:type="dcterms:W3CDTF">2024-08-02T11:57:49Z</dcterms:modified>
</cp:coreProperties>
</file>