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handoutMasterIdLst>
    <p:handoutMasterId r:id="rId5"/>
  </p:handoutMasterIdLst>
  <p:sldIdLst>
    <p:sldId id="259" r:id="rId2"/>
    <p:sldId id="258" r:id="rId3"/>
  </p:sldIdLst>
  <p:sldSz cx="7199313" cy="10080625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2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72" y="58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06BD4D-A910-42C5-BBB9-788B9E525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1F83E-27DA-4222-9B5F-5BB5F2705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0D02F57-58EC-451D-A037-812636D19C9C}" type="datetimeFigureOut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7DF2B-0240-4EA7-A590-7B3C4A9A97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82503-260E-4822-8204-808BDFF42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4DD9ED6-3A0A-4A59-9833-12C070281A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AF2598-2882-4639-B11E-8B853DB4FD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069D7-35BF-48CE-86C5-B55C00CB52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CB13CCD-46CA-4FF0-95A8-F59B4544E4F6}" type="datetimeFigureOut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E9E7A2-8648-4A82-BA96-CF23A9A1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9CCDD58-42A3-4A85-B15C-1A917C10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B09EC-EA75-4B65-B28B-5B6BC109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9BCAF-7614-4C5A-9F19-F69E7D45E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1E998C1-A4D9-46EE-B251-30BDBD9B5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6300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6038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4188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C704-690E-43A9-B535-6B3F6B86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56B95-27C4-48F0-9DA4-7E9081D48776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C334-1E14-4BC2-BC45-D9925D6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1BDD-DB2C-4994-A876-A3F9EF7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23A6E-546E-4C74-BA61-45AE4E5DE1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25BB-0C21-47AD-B9CF-81145D4B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E0DA-534B-4BAF-8BA6-8F8CAA108B32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8E5C-EE65-4B60-BB21-1CAECBFC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6C33-E164-4143-A3B2-25CB4BF2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3D27-4626-4A49-B43F-417861476F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8372-3158-44DF-A296-C480130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C5CC0-F6A2-4A71-A429-A34B032C149A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483E-620F-4637-8CDE-2BCAFF6A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7EA4-9F5B-4F42-A206-7B7C3448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B26E-F705-431F-81F8-B5917CA23C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76C5-1866-4C2C-AA41-B1BEF34B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57DB2-1D37-4F61-86A6-1625F2CEFFE8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059D-2422-4100-92EF-86FBD069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79E1-0B23-4657-B870-54F10F2D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64664-1375-48E6-BAFC-8C6BC74170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9849-3BB7-4F45-9B11-1384D0C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0DE5-878C-4D52-A674-90F39D529BA5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D49B-03AF-400E-B204-ABD11375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6BF5-59CC-43F3-838F-CE60D94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6E17-B2C7-4AE0-8211-2A6653487C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5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9B56F3-E710-4E3E-A7D1-DFCEEDCC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E876-60D7-4D73-BB80-8B58FCEBD162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307C25-19EA-4048-8A79-3E8B292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EE33CF-3AD5-4CAC-99FE-A3B1D79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AB0E-F468-4A71-A029-1DFE952D15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11EAABE-2326-4B6D-A784-9A3D142F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64BAF-B681-4775-9CD8-3F81A5D57212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AA2719-A1EA-4B6F-80E6-F521E5E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0A1B67-D09C-421C-B027-02DFC65F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E12BA-0423-44F0-B79B-5F07C90EDF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2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9FDBDA7-0461-412C-B2A7-F6E08639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8818A-E9BC-4FB7-A39D-2BE1E1795AE7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94A505-0705-4B60-B3FD-CD16020D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FE7E1C-E303-4D63-9D32-5F03934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ADD1-459F-4E1E-B21A-2255025152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8CF22E-0F68-4AB1-8B18-630E8B5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16C4-FCA9-485C-83AD-96E85C10F6A7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0ED9D1F-6161-4E94-BE84-30A06BE5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993A4C-A17B-42FC-83E4-1A0CE3C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069E7-3B00-48D5-8C74-3477B76D1F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0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FDD5A8-3A5C-4078-A120-C54122B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891C-8433-4F4F-A6FC-1F096069AA36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C0B831-2EC2-4651-8107-6E7C62E1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55B8CD-A25A-46A9-B32F-6EC82BED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6B07-C5B6-4A82-B493-935B261304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77521F-C018-4CBB-BD12-F69866F9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3B6ED-A58B-4DAC-B1C4-DF48344D09DB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8F6687-1F46-4309-9C7B-6389486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B0A42-8878-494B-B350-E3EEFAA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2087A-C829-4901-9F83-CE6989DC30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15F00-A6D2-4C2D-85FC-0F5061E7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36575"/>
            <a:ext cx="6208713" cy="194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F06B-9AC0-4B66-A8D5-500FE46E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2682875"/>
            <a:ext cx="6208713" cy="639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3068-B674-4883-B7B6-4FA8F3D5B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9344025"/>
            <a:ext cx="161925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4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B7D3E3-C986-40E8-B46D-41FB7D52D39A}" type="datetime1">
              <a:rPr lang="fr-FR"/>
              <a:pPr>
                <a:defRPr/>
              </a:pPr>
              <a:t>04/08/2024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7C73-58F9-4361-9DC2-4A10A7548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425" y="9344025"/>
            <a:ext cx="2430463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45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D884-748E-42C9-AE4D-A51742242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763" y="9344025"/>
            <a:ext cx="161925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4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2DB287-1E20-4C3C-B94A-B4B69C087B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2pPr>
      <a:lvl3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3pPr>
      <a:lvl4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4pPr>
      <a:lvl5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9388" indent="-179388" algn="l" defTabSz="719138" rtl="0" fontAlgn="base">
        <a:lnSpc>
          <a:spcPct val="90000"/>
        </a:lnSpc>
        <a:spcBef>
          <a:spcPts val="788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9558D5-6A9C-4B85-9550-9CC374A35188}"/>
              </a:ext>
            </a:extLst>
          </p:cNvPr>
          <p:cNvSpPr txBox="1"/>
          <p:nvPr/>
        </p:nvSpPr>
        <p:spPr>
          <a:xfrm>
            <a:off x="211138" y="323850"/>
            <a:ext cx="6796087" cy="4445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286" dirty="0"/>
              <a:t>Les différents types d’arbres 1/2</a:t>
            </a:r>
          </a:p>
        </p:txBody>
      </p:sp>
    </p:spTree>
    <p:extLst>
      <p:ext uri="{BB962C8B-B14F-4D97-AF65-F5344CB8AC3E}">
        <p14:creationId xmlns:p14="http://schemas.microsoft.com/office/powerpoint/2010/main" val="4224892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9558D5-6A9C-4B85-9550-9CC374A35188}"/>
              </a:ext>
            </a:extLst>
          </p:cNvPr>
          <p:cNvSpPr txBox="1"/>
          <p:nvPr/>
        </p:nvSpPr>
        <p:spPr>
          <a:xfrm>
            <a:off x="211138" y="323850"/>
            <a:ext cx="6796087" cy="4445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286" dirty="0"/>
              <a:t>Le vocabulaire relatif à l’arbre 1/2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EE142BA-C68E-4AFF-AD51-CD7A14C8AB3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716099" y="4937394"/>
            <a:ext cx="5767114" cy="57624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4624</TotalTime>
  <Words>11</Words>
  <Application>Microsoft Office PowerPoint</Application>
  <PresentationFormat>Personnalisé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Calibri</vt:lpstr>
      <vt:lpstr>Arial</vt:lpstr>
      <vt:lpstr>Calibri Light</vt:lpstr>
      <vt:lpstr>Office Theme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387</cp:revision>
  <cp:lastPrinted>2024-02-24T10:04:44Z</cp:lastPrinted>
  <dcterms:created xsi:type="dcterms:W3CDTF">2024-02-18T10:34:22Z</dcterms:created>
  <dcterms:modified xsi:type="dcterms:W3CDTF">2024-08-04T21:14:22Z</dcterms:modified>
</cp:coreProperties>
</file>