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265" r:id="rId2"/>
    <p:sldId id="261" r:id="rId3"/>
  </p:sldIdLst>
  <p:sldSz cx="7199313" cy="1008062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5" userDrawn="1">
          <p15:clr>
            <a:srgbClr val="A4A3A4"/>
          </p15:clr>
        </p15:guide>
        <p15:guide id="2" pos="2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0" autoAdjust="0"/>
    <p:restoredTop sz="94660"/>
  </p:normalViewPr>
  <p:slideViewPr>
    <p:cSldViewPr snapToGrid="0">
      <p:cViewPr>
        <p:scale>
          <a:sx n="75" d="100"/>
          <a:sy n="75" d="100"/>
        </p:scale>
        <p:origin x="1411" y="-859"/>
      </p:cViewPr>
      <p:guideLst>
        <p:guide orient="horz" pos="3175"/>
        <p:guide pos="2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5F205-9F92-4364-BB27-9D702E108BBF}" type="datetimeFigureOut">
              <a:rPr lang="fr-FR" smtClean="0"/>
              <a:t>03/08/2024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C20D0-FD4E-4B22-A7D5-9269F0E6D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4887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32A08-707A-473B-ADC8-5287791CAEB0}" type="datetimeFigureOut">
              <a:rPr lang="fr-FR" smtClean="0"/>
              <a:t>03/08/2024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03450" y="1241425"/>
            <a:ext cx="23907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45905-7532-46F0-9DC5-66613B72D4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0810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1pPr>
    <a:lvl2pPr marL="43891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2pPr>
    <a:lvl3pPr marL="87782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3pPr>
    <a:lvl4pPr marL="131673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4pPr>
    <a:lvl5pPr marL="1755648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649770"/>
            <a:ext cx="6119416" cy="3509551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294662"/>
            <a:ext cx="5399485" cy="243381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380-0A9F-4603-AC58-48312EBC6535}" type="datetime1">
              <a:rPr lang="fr-FR" smtClean="0"/>
              <a:t>03/08/2024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07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37CB-0E7F-469C-88B1-D123E8603939}" type="datetime1">
              <a:rPr lang="fr-FR" smtClean="0"/>
              <a:t>03/08/2024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64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36700"/>
            <a:ext cx="1552352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36700"/>
            <a:ext cx="4567064" cy="85428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1EB2-D990-4833-B111-146775E1CC31}" type="datetime1">
              <a:rPr lang="fr-FR" smtClean="0"/>
              <a:t>03/08/2024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78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0974-6D1C-45EF-8B7C-1146761C3113}" type="datetime1">
              <a:rPr lang="fr-FR" smtClean="0"/>
              <a:t>03/08/2024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70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513159"/>
            <a:ext cx="6209407" cy="4193259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6746088"/>
            <a:ext cx="6209407" cy="2205136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148C-78CE-4850-A998-F6971A92BEF4}" type="datetime1">
              <a:rPr lang="fr-FR" smtClean="0"/>
              <a:t>03/08/2024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49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683500"/>
            <a:ext cx="3059708" cy="63960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683500"/>
            <a:ext cx="3059708" cy="63960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8252-3290-48A4-A576-B3A8002083B4}" type="datetime1">
              <a:rPr lang="fr-FR" smtClean="0"/>
              <a:t>03/08/2024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17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36702"/>
            <a:ext cx="6209407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471154"/>
            <a:ext cx="3045646" cy="121107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682228"/>
            <a:ext cx="3045646" cy="5416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471154"/>
            <a:ext cx="3060646" cy="121107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682228"/>
            <a:ext cx="3060646" cy="5416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FD95-DAEC-49B9-9CCA-F99951CC24FD}" type="datetime1">
              <a:rPr lang="fr-FR" smtClean="0"/>
              <a:t>03/08/2024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58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231E-2C9B-4553-AE68-92D0775C6EAD}" type="datetime1">
              <a:rPr lang="fr-FR" smtClean="0"/>
              <a:t>03/08/2024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15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B4C5-B870-4D86-A828-1FA41441279D}" type="datetime1">
              <a:rPr lang="fr-FR" smtClean="0"/>
              <a:t>03/08/2024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63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672042"/>
            <a:ext cx="2321966" cy="2352146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451426"/>
            <a:ext cx="3644652" cy="7163777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024188"/>
            <a:ext cx="2321966" cy="5602681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613-6D7C-4E8C-9830-EE061053635D}" type="datetime1">
              <a:rPr lang="fr-FR" smtClean="0"/>
              <a:t>03/08/2024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672042"/>
            <a:ext cx="2321966" cy="2352146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451426"/>
            <a:ext cx="3644652" cy="7163777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024188"/>
            <a:ext cx="2321966" cy="5602681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028D-09CB-4438-BB93-EB757F0DDC34}" type="datetime1">
              <a:rPr lang="fr-FR" smtClean="0"/>
              <a:t>03/08/2024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13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536702"/>
            <a:ext cx="6209407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683500"/>
            <a:ext cx="6209407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9343248"/>
            <a:ext cx="161984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102F8-A850-419B-B4A6-EBE3511B74F6}" type="datetime1">
              <a:rPr lang="fr-FR" smtClean="0"/>
              <a:t>03/08/2024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9343248"/>
            <a:ext cx="2429768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9343248"/>
            <a:ext cx="161984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85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7297" y="313673"/>
            <a:ext cx="6795587" cy="444737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290" dirty="0"/>
              <a:t>L'utilisation des outils avancés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562" y="861441"/>
            <a:ext cx="6744187" cy="16103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sz="1600" b="1" dirty="0"/>
              <a:t>Créer un composant : </a:t>
            </a:r>
          </a:p>
          <a:p>
            <a:endParaRPr lang="fr-FR" sz="1600" b="1" dirty="0"/>
          </a:p>
          <a:p>
            <a:r>
              <a:rPr lang="fr-FR" sz="1333" dirty="0"/>
              <a:t>1. Avec l’outil de sélection, cliquez sur le bouton gauche et encadrez les parties de la pièces à rendre « composant » (s’aidez des vues pour une meilleure sélection)</a:t>
            </a:r>
          </a:p>
          <a:p>
            <a:r>
              <a:rPr lang="fr-FR" sz="1333" dirty="0"/>
              <a:t>2. Cliquez sur le bouton à coter de celui de la sélection et remplissez le formulaire puis valider en cliquant sur « créer »</a:t>
            </a:r>
          </a:p>
          <a:p>
            <a:endParaRPr lang="fr-FR" sz="1333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5384" y="2379518"/>
            <a:ext cx="4460616" cy="4044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grayscl/>
          </a:blip>
          <a:srcRect l="44498"/>
          <a:stretch/>
        </p:blipFill>
        <p:spPr>
          <a:xfrm>
            <a:off x="4421973" y="2189453"/>
            <a:ext cx="1917992" cy="32371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Oval 8"/>
          <p:cNvSpPr/>
          <p:nvPr/>
        </p:nvSpPr>
        <p:spPr>
          <a:xfrm>
            <a:off x="1706649" y="3105195"/>
            <a:ext cx="414205" cy="36312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0" name="Straight Arrow Connector 9"/>
          <p:cNvCxnSpPr>
            <a:cxnSpLocks/>
            <a:stCxn id="9" idx="2"/>
          </p:cNvCxnSpPr>
          <p:nvPr/>
        </p:nvCxnSpPr>
        <p:spPr>
          <a:xfrm flipH="1" flipV="1">
            <a:off x="487680" y="2908373"/>
            <a:ext cx="1218969" cy="378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1" name="Oval 10"/>
          <p:cNvSpPr/>
          <p:nvPr/>
        </p:nvSpPr>
        <p:spPr>
          <a:xfrm>
            <a:off x="4106616" y="2788663"/>
            <a:ext cx="414205" cy="36312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2" name="Straight Arrow Connector 11"/>
          <p:cNvCxnSpPr>
            <a:cxnSpLocks/>
            <a:stCxn id="11" idx="2"/>
          </p:cNvCxnSpPr>
          <p:nvPr/>
        </p:nvCxnSpPr>
        <p:spPr>
          <a:xfrm flipH="1" flipV="1">
            <a:off x="774916" y="2863394"/>
            <a:ext cx="3331700" cy="106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4" name="TextBox 4">
            <a:extLst>
              <a:ext uri="{FF2B5EF4-FFF2-40B4-BE49-F238E27FC236}">
                <a16:creationId xmlns:a16="http://schemas.microsoft.com/office/drawing/2014/main" id="{3F6F7A0D-187D-4819-B7B0-5F34E84F7039}"/>
              </a:ext>
            </a:extLst>
          </p:cNvPr>
          <p:cNvSpPr txBox="1"/>
          <p:nvPr/>
        </p:nvSpPr>
        <p:spPr>
          <a:xfrm>
            <a:off x="227562" y="7564600"/>
            <a:ext cx="6744187" cy="120013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sz="1600" b="1" dirty="0"/>
              <a:t>Coter un dessin : </a:t>
            </a:r>
          </a:p>
          <a:p>
            <a:endParaRPr lang="fr-FR" sz="1600" b="1" dirty="0"/>
          </a:p>
          <a:p>
            <a:r>
              <a:rPr lang="fr-FR" sz="1333" dirty="0"/>
              <a:t>3. A l’aide de l’outil « cotation » indiqué les références de ce que vous voulez coter et la direction dans laquelle l’afficher.</a:t>
            </a:r>
          </a:p>
          <a:p>
            <a:endParaRPr lang="fr-FR" sz="1333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0E6A8C-9203-40BE-A3AA-2E966373A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4280" y="5662940"/>
            <a:ext cx="2265091" cy="2198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Oval 10">
            <a:extLst>
              <a:ext uri="{FF2B5EF4-FFF2-40B4-BE49-F238E27FC236}">
                <a16:creationId xmlns:a16="http://schemas.microsoft.com/office/drawing/2014/main" id="{C420D9D5-EB7C-4BC5-B5CF-A68228D89BDE}"/>
              </a:ext>
            </a:extLst>
          </p:cNvPr>
          <p:cNvSpPr/>
          <p:nvPr/>
        </p:nvSpPr>
        <p:spPr>
          <a:xfrm>
            <a:off x="4179881" y="7239531"/>
            <a:ext cx="414205" cy="36312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6" name="Straight Arrow Connector 11">
            <a:extLst>
              <a:ext uri="{FF2B5EF4-FFF2-40B4-BE49-F238E27FC236}">
                <a16:creationId xmlns:a16="http://schemas.microsoft.com/office/drawing/2014/main" id="{698B90E0-17AC-46D5-A7A3-055D905372A6}"/>
              </a:ext>
            </a:extLst>
          </p:cNvPr>
          <p:cNvCxnSpPr>
            <a:cxnSpLocks/>
            <a:stCxn id="15" idx="2"/>
          </p:cNvCxnSpPr>
          <p:nvPr/>
        </p:nvCxnSpPr>
        <p:spPr>
          <a:xfrm flipH="1" flipV="1">
            <a:off x="664464" y="4630401"/>
            <a:ext cx="3515417" cy="2790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5615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20" y="3417026"/>
            <a:ext cx="4853482" cy="63574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01702" y="4764973"/>
            <a:ext cx="1805482" cy="18568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1597" y="969093"/>
            <a:ext cx="6795587" cy="224676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rtlCol="0" anchor="ctr">
            <a:spAutoFit/>
          </a:bodyPr>
          <a:lstStyle/>
          <a:p>
            <a:pPr marL="342900" indent="-342900">
              <a:buAutoNum type="arabicPeriod"/>
            </a:pPr>
            <a:endParaRPr lang="fr-FR" sz="1000" dirty="0"/>
          </a:p>
          <a:p>
            <a:r>
              <a:rPr lang="fr-FR" sz="1000" dirty="0"/>
              <a:t>	1. Avec vos connaissances sur le logiciel </a:t>
            </a:r>
            <a:r>
              <a:rPr lang="fr-FR" sz="1000" dirty="0" err="1"/>
              <a:t>Sketchup</a:t>
            </a:r>
            <a:r>
              <a:rPr lang="fr-FR" sz="1000" dirty="0"/>
              <a:t> réaliser ce dessous de plat</a:t>
            </a:r>
          </a:p>
          <a:p>
            <a:r>
              <a:rPr lang="fr-FR" sz="1000" dirty="0"/>
              <a:t>	2. Réalisez les pièces avec les mesures indiquées sans les assembler</a:t>
            </a:r>
          </a:p>
          <a:p>
            <a:r>
              <a:rPr lang="fr-FR" sz="1000" dirty="0"/>
              <a:t>	3. Les pièces doivent être des composants</a:t>
            </a:r>
          </a:p>
          <a:p>
            <a:pPr marL="342900" indent="-342900">
              <a:buAutoNum type="arabicPeriod"/>
            </a:pPr>
            <a:endParaRPr lang="fr-FR" sz="1000" dirty="0"/>
          </a:p>
          <a:p>
            <a:r>
              <a:rPr lang="fr-FR" sz="1000" b="1" dirty="0"/>
              <a:t>	Critère d’évaluation :</a:t>
            </a:r>
          </a:p>
          <a:p>
            <a:r>
              <a:rPr lang="fr-FR" sz="1000" b="1" dirty="0"/>
              <a:t>	</a:t>
            </a:r>
          </a:p>
          <a:p>
            <a:r>
              <a:rPr lang="fr-FR" sz="1000" b="1" dirty="0"/>
              <a:t>	1. Il y a 7 pièces (0,5 par pièce manquante)					…/3,5</a:t>
            </a:r>
          </a:p>
          <a:p>
            <a:r>
              <a:rPr lang="fr-FR" sz="1000" b="1" dirty="0"/>
              <a:t>	2. Les 7 pièces sont cotés (0,5 par erreur de mesure)				…/5,5</a:t>
            </a:r>
          </a:p>
          <a:p>
            <a:r>
              <a:rPr lang="fr-FR" sz="1000" b="1" dirty="0"/>
              <a:t>	3. Les pièces ont des entailles (1 points par pièce non entaillée)		…/3,5</a:t>
            </a:r>
          </a:p>
          <a:p>
            <a:r>
              <a:rPr lang="fr-FR" sz="1000" b="1" dirty="0"/>
              <a:t>	4. Les pièces ont des entailles aux cotes (0,5 points par erreur)		…/3,5</a:t>
            </a:r>
          </a:p>
          <a:p>
            <a:r>
              <a:rPr lang="fr-FR" sz="1000" b="1" dirty="0"/>
              <a:t>	5. Les pièces sont  assemblés						…/1,5</a:t>
            </a:r>
          </a:p>
          <a:p>
            <a:r>
              <a:rPr lang="fr-FR" sz="1000" b="1" dirty="0"/>
              <a:t>	6. Les pièces sont des composants						…/2,5</a:t>
            </a:r>
          </a:p>
          <a:p>
            <a:endParaRPr lang="fr-FR" sz="1000" b="1" dirty="0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7B036E5-BFDF-4062-874F-E68AAB796CDD}"/>
              </a:ext>
            </a:extLst>
          </p:cNvPr>
          <p:cNvSpPr txBox="1"/>
          <p:nvPr/>
        </p:nvSpPr>
        <p:spPr>
          <a:xfrm>
            <a:off x="237297" y="313673"/>
            <a:ext cx="6795587" cy="444737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290" dirty="0"/>
              <a:t>L'utilisation des outils avancés</a:t>
            </a:r>
          </a:p>
        </p:txBody>
      </p:sp>
    </p:spTree>
    <p:extLst>
      <p:ext uri="{BB962C8B-B14F-4D97-AF65-F5344CB8AC3E}">
        <p14:creationId xmlns:p14="http://schemas.microsoft.com/office/powerpoint/2010/main" val="176155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4544</TotalTime>
  <Words>263</Words>
  <Application>Microsoft Office PowerPoint</Application>
  <PresentationFormat>Personnalisé</PresentationFormat>
  <Paragraphs>25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Özkaraca</dc:creator>
  <cp:lastModifiedBy>Kevin Özkaraca</cp:lastModifiedBy>
  <cp:revision>390</cp:revision>
  <cp:lastPrinted>2024-02-24T10:04:44Z</cp:lastPrinted>
  <dcterms:created xsi:type="dcterms:W3CDTF">2024-02-18T10:34:22Z</dcterms:created>
  <dcterms:modified xsi:type="dcterms:W3CDTF">2024-08-03T22:43:07Z</dcterms:modified>
</cp:coreProperties>
</file>