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7199313" cy="1008062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0" autoAdjust="0"/>
    <p:restoredTop sz="94660"/>
  </p:normalViewPr>
  <p:slideViewPr>
    <p:cSldViewPr snapToGrid="0">
      <p:cViewPr>
        <p:scale>
          <a:sx n="75" d="100"/>
          <a:sy n="75" d="100"/>
        </p:scale>
        <p:origin x="1411" y="-470"/>
      </p:cViewPr>
      <p:guideLst>
        <p:guide orient="horz" pos="3175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5F205-9F92-4364-BB27-9D702E108BBF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C20D0-FD4E-4B22-A7D5-9269F0E6D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4887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32A08-707A-473B-ADC8-5287791CAEB0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3450" y="1241425"/>
            <a:ext cx="23907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5905-7532-46F0-9DC5-66613B72D4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0810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649770"/>
            <a:ext cx="6119416" cy="3509551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294662"/>
            <a:ext cx="5399485" cy="24338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380-0A9F-4603-AC58-48312EBC6535}" type="datetime1">
              <a:rPr lang="fr-FR" smtClean="0"/>
              <a:t>08/09/2024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07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37CB-0E7F-469C-88B1-D123E8603939}" type="datetime1">
              <a:rPr lang="fr-FR" smtClean="0"/>
              <a:t>08/09/2024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6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36700"/>
            <a:ext cx="1552352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36700"/>
            <a:ext cx="4567064" cy="85428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1EB2-D990-4833-B111-146775E1CC31}" type="datetime1">
              <a:rPr lang="fr-FR" smtClean="0"/>
              <a:t>08/09/2024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7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0974-6D1C-45EF-8B7C-1146761C3113}" type="datetime1">
              <a:rPr lang="fr-FR" smtClean="0"/>
              <a:t>08/09/2024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70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513159"/>
            <a:ext cx="6209407" cy="4193259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6746088"/>
            <a:ext cx="6209407" cy="2205136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148C-78CE-4850-A998-F6971A92BEF4}" type="datetime1">
              <a:rPr lang="fr-FR" smtClean="0"/>
              <a:t>08/09/2024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49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683500"/>
            <a:ext cx="3059708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683500"/>
            <a:ext cx="3059708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8252-3290-48A4-A576-B3A8002083B4}" type="datetime1">
              <a:rPr lang="fr-FR" smtClean="0"/>
              <a:t>08/09/2024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17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36702"/>
            <a:ext cx="6209407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471154"/>
            <a:ext cx="3045646" cy="12110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682228"/>
            <a:ext cx="3045646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471154"/>
            <a:ext cx="3060646" cy="12110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682228"/>
            <a:ext cx="3060646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FD95-DAEC-49B9-9CCA-F99951CC24FD}" type="datetime1">
              <a:rPr lang="fr-FR" smtClean="0"/>
              <a:t>08/09/2024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58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231E-2C9B-4553-AE68-92D0775C6EAD}" type="datetime1">
              <a:rPr lang="fr-FR" smtClean="0"/>
              <a:t>08/09/2024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15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B4C5-B870-4D86-A828-1FA41441279D}" type="datetime1">
              <a:rPr lang="fr-FR" smtClean="0"/>
              <a:t>08/09/2024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63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2042"/>
            <a:ext cx="2321966" cy="23521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451426"/>
            <a:ext cx="3644652" cy="7163777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24188"/>
            <a:ext cx="2321966" cy="56026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613-6D7C-4E8C-9830-EE061053635D}" type="datetime1">
              <a:rPr lang="fr-FR" smtClean="0"/>
              <a:t>08/09/2024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2042"/>
            <a:ext cx="2321966" cy="23521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451426"/>
            <a:ext cx="3644652" cy="7163777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24188"/>
            <a:ext cx="2321966" cy="56026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028D-09CB-4438-BB93-EB757F0DDC34}" type="datetime1">
              <a:rPr lang="fr-FR" smtClean="0"/>
              <a:t>08/09/2024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13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36702"/>
            <a:ext cx="6209407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683500"/>
            <a:ext cx="6209407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9343248"/>
            <a:ext cx="161984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102F8-A850-419B-B4A6-EBE3511B74F6}" type="datetime1">
              <a:rPr lang="fr-FR" smtClean="0"/>
              <a:t>08/09/2024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9343248"/>
            <a:ext cx="2429768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9343248"/>
            <a:ext cx="161984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85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859522"/>
              </p:ext>
            </p:extLst>
          </p:nvPr>
        </p:nvGraphicFramePr>
        <p:xfrm>
          <a:off x="183147" y="434092"/>
          <a:ext cx="6842090" cy="296644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21045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  <a:gridCol w="3421045">
                  <a:extLst>
                    <a:ext uri="{9D8B030D-6E8A-4147-A177-3AD203B41FA5}">
                      <a16:colId xmlns:a16="http://schemas.microsoft.com/office/drawing/2014/main" val="3360888931"/>
                    </a:ext>
                  </a:extLst>
                </a:gridCol>
              </a:tblGrid>
              <a:tr h="2966443">
                <a:tc>
                  <a:txBody>
                    <a:bodyPr/>
                    <a:lstStyle/>
                    <a:p>
                      <a:pPr algn="ctr"/>
                      <a:r>
                        <a:rPr lang="fr-FR" sz="3000" dirty="0"/>
                        <a:t>La feuille de débit </a:t>
                      </a:r>
                    </a:p>
                  </a:txBody>
                  <a:tcPr marL="87081" marR="87081" marT="43541" marB="43541" anchor="ctr"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68418"/>
              </p:ext>
            </p:extLst>
          </p:nvPr>
        </p:nvGraphicFramePr>
        <p:xfrm>
          <a:off x="183147" y="3654350"/>
          <a:ext cx="6842090" cy="353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53162">
                <a:tc>
                  <a:txBody>
                    <a:bodyPr/>
                    <a:lstStyle/>
                    <a:p>
                      <a:r>
                        <a:rPr lang="fr-FR" sz="1300" b="1" dirty="0"/>
                        <a:t>Capacités générales utilisées</a:t>
                      </a:r>
                      <a:r>
                        <a:rPr lang="fr-FR" sz="1300" b="1" baseline="0" dirty="0"/>
                        <a:t> pour la séquence : </a:t>
                      </a:r>
                      <a:r>
                        <a:rPr lang="fr-FR" sz="1300" baseline="0" dirty="0"/>
                        <a:t>C.2 </a:t>
                      </a:r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662905"/>
              </p:ext>
            </p:extLst>
          </p:nvPr>
        </p:nvGraphicFramePr>
        <p:xfrm>
          <a:off x="183147" y="4117401"/>
          <a:ext cx="6842090" cy="353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53162">
                <a:tc>
                  <a:txBody>
                    <a:bodyPr/>
                    <a:lstStyle/>
                    <a:p>
                      <a:r>
                        <a:rPr lang="fr-FR" sz="1300" b="1" dirty="0"/>
                        <a:t>Compétence</a:t>
                      </a:r>
                      <a:r>
                        <a:rPr lang="fr-FR" sz="1300" baseline="0" dirty="0"/>
                        <a:t> : Rédiger une feuille de débit C.2.33</a:t>
                      </a:r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41181"/>
              </p:ext>
            </p:extLst>
          </p:nvPr>
        </p:nvGraphicFramePr>
        <p:xfrm>
          <a:off x="183147" y="4592007"/>
          <a:ext cx="6842090" cy="353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53162">
                <a:tc>
                  <a:txBody>
                    <a:bodyPr/>
                    <a:lstStyle/>
                    <a:p>
                      <a:r>
                        <a:rPr lang="fr-FR" sz="1300" b="1" dirty="0"/>
                        <a:t>Contexte</a:t>
                      </a:r>
                      <a:r>
                        <a:rPr lang="fr-FR" sz="1300" dirty="0"/>
                        <a:t> : A l’occasion de la fête des mères vous réalisez un dessous de plat à la main</a:t>
                      </a:r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17314"/>
              </p:ext>
            </p:extLst>
          </p:nvPr>
        </p:nvGraphicFramePr>
        <p:xfrm>
          <a:off x="183147" y="5106460"/>
          <a:ext cx="6842090" cy="704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704088">
                <a:tc>
                  <a:txBody>
                    <a:bodyPr/>
                    <a:lstStyle/>
                    <a:p>
                      <a:r>
                        <a:rPr lang="fr-FR" sz="1300" b="1" dirty="0"/>
                        <a:t>Mise en situation </a:t>
                      </a:r>
                      <a:r>
                        <a:rPr lang="fr-FR" sz="1300" dirty="0"/>
                        <a:t>: Afin de réaliser le débit vous rédigez une feuille qui indique les mesures des pièces aux cotes finies et majorées.</a:t>
                      </a:r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85695"/>
              </p:ext>
            </p:extLst>
          </p:nvPr>
        </p:nvGraphicFramePr>
        <p:xfrm>
          <a:off x="183147" y="5951277"/>
          <a:ext cx="6842090" cy="7040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704089">
                <a:tc>
                  <a:txBody>
                    <a:bodyPr/>
                    <a:lstStyle/>
                    <a:p>
                      <a:r>
                        <a:rPr lang="fr-FR" sz="1300" b="1" dirty="0"/>
                        <a:t>Objectif</a:t>
                      </a:r>
                      <a:r>
                        <a:rPr lang="fr-FR" sz="1300" dirty="0"/>
                        <a:t> : L’élève doit être capable de 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300" dirty="0"/>
                        <a:t>Rédiger une feuille de débit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300" dirty="0"/>
                        <a:t>Indiquer les mesures majorés des pièces à usiner</a:t>
                      </a:r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40725"/>
              </p:ext>
            </p:extLst>
          </p:nvPr>
        </p:nvGraphicFramePr>
        <p:xfrm>
          <a:off x="187683" y="6865824"/>
          <a:ext cx="6842090" cy="510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510336">
                <a:tc>
                  <a:txBody>
                    <a:bodyPr/>
                    <a:lstStyle/>
                    <a:p>
                      <a:r>
                        <a:rPr lang="fr-FR" sz="1300" b="1" dirty="0"/>
                        <a:t>On demande de </a:t>
                      </a:r>
                      <a:r>
                        <a:rPr lang="fr-FR" sz="1300" dirty="0"/>
                        <a:t>:</a:t>
                      </a:r>
                    </a:p>
                    <a:p>
                      <a:r>
                        <a:rPr lang="fr-FR" sz="1300" dirty="0"/>
                        <a:t>      1.</a:t>
                      </a:r>
                      <a:r>
                        <a:rPr lang="fr-FR" sz="1300" baseline="0" dirty="0"/>
                        <a:t> De remplir la feuille de débit</a:t>
                      </a:r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85536"/>
              </p:ext>
            </p:extLst>
          </p:nvPr>
        </p:nvGraphicFramePr>
        <p:xfrm>
          <a:off x="183147" y="7562004"/>
          <a:ext cx="6842090" cy="7040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704089">
                <a:tc>
                  <a:txBody>
                    <a:bodyPr/>
                    <a:lstStyle/>
                    <a:p>
                      <a:r>
                        <a:rPr lang="fr-FR" sz="1300" b="1" dirty="0"/>
                        <a:t>On donne  </a:t>
                      </a:r>
                      <a:r>
                        <a:rPr lang="fr-FR" sz="1300" dirty="0"/>
                        <a:t>:</a:t>
                      </a:r>
                    </a:p>
                    <a:p>
                      <a:r>
                        <a:rPr lang="fr-FR" sz="1300" dirty="0"/>
                        <a:t>       1.</a:t>
                      </a:r>
                      <a:r>
                        <a:rPr lang="fr-FR" sz="1300" baseline="0" dirty="0"/>
                        <a:t> Les plans de l’ouvrage</a:t>
                      </a:r>
                    </a:p>
                    <a:p>
                      <a:r>
                        <a:rPr lang="fr-FR" sz="1300" dirty="0"/>
                        <a:t>       2. une feuille de débit vierge</a:t>
                      </a:r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CFF19A68-4349-4C95-AB3C-7D5E52B91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0190">
            <a:off x="4106490" y="289676"/>
            <a:ext cx="2784143" cy="369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7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3456</TotalTime>
  <Words>119</Words>
  <Application>Microsoft Office PowerPoint</Application>
  <PresentationFormat>Personnalisé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Özkaraca</dc:creator>
  <cp:lastModifiedBy>Kevin Özkaraca</cp:lastModifiedBy>
  <cp:revision>321</cp:revision>
  <cp:lastPrinted>2024-02-24T10:04:44Z</cp:lastPrinted>
  <dcterms:created xsi:type="dcterms:W3CDTF">2024-02-18T10:34:22Z</dcterms:created>
  <dcterms:modified xsi:type="dcterms:W3CDTF">2024-09-08T18:10:35Z</dcterms:modified>
</cp:coreProperties>
</file>