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handoutMasterIdLst>
    <p:handoutMasterId r:id="rId5"/>
  </p:handoutMasterIdLst>
  <p:sldIdLst>
    <p:sldId id="263" r:id="rId2"/>
    <p:sldId id="259" r:id="rId3"/>
  </p:sldIdLst>
  <p:sldSz cx="7199313" cy="10080625"/>
  <p:notesSz cx="6797675" cy="9926638"/>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3175">
          <p15:clr>
            <a:srgbClr val="A4A3A4"/>
          </p15:clr>
        </p15:guide>
        <p15:guide id="2" pos="22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p:scale>
          <a:sx n="75" d="100"/>
          <a:sy n="75" d="100"/>
        </p:scale>
        <p:origin x="317" y="43"/>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06BD4D-A910-42C5-BBB9-788B9E525FF3}"/>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56A1F83E-27DA-4222-9B5F-5BB5F2705FB9}"/>
              </a:ext>
            </a:extLst>
          </p:cNvPr>
          <p:cNvSpPr>
            <a:spLocks noGrp="1"/>
          </p:cNvSpPr>
          <p:nvPr>
            <p:ph type="dt" sz="quarter"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B0D02F57-58EC-451D-A037-812636D19C9C}" type="datetimeFigureOut">
              <a:rPr lang="fr-FR"/>
              <a:pPr>
                <a:defRPr/>
              </a:pPr>
              <a:t>27/09/2024</a:t>
            </a:fld>
            <a:endParaRPr lang="fr-FR"/>
          </a:p>
        </p:txBody>
      </p:sp>
      <p:sp>
        <p:nvSpPr>
          <p:cNvPr id="4" name="Footer Placeholder 3">
            <a:extLst>
              <a:ext uri="{FF2B5EF4-FFF2-40B4-BE49-F238E27FC236}">
                <a16:creationId xmlns:a16="http://schemas.microsoft.com/office/drawing/2014/main" id="{F4B7DF2B-0240-4EA7-A590-7B3C4A9A97EC}"/>
              </a:ext>
            </a:extLst>
          </p:cNvPr>
          <p:cNvSpPr>
            <a:spLocks noGrp="1"/>
          </p:cNvSpPr>
          <p:nvPr>
            <p:ph type="ftr" sz="quarter" idx="2"/>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5" name="Slide Number Placeholder 4">
            <a:extLst>
              <a:ext uri="{FF2B5EF4-FFF2-40B4-BE49-F238E27FC236}">
                <a16:creationId xmlns:a16="http://schemas.microsoft.com/office/drawing/2014/main" id="{E9E82503-260E-4822-8204-808BDFF42618}"/>
              </a:ext>
            </a:extLst>
          </p:cNvPr>
          <p:cNvSpPr>
            <a:spLocks noGrp="1"/>
          </p:cNvSpPr>
          <p:nvPr>
            <p:ph type="sldNum" sz="quarter" idx="3"/>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4DD9ED6-3A0A-4A59-9833-12C070281AA3}"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AF2598-2882-4639-B11E-8B853DB4FD34}"/>
              </a:ext>
            </a:extLst>
          </p:cNvPr>
          <p:cNvSpPr>
            <a:spLocks noGrp="1"/>
          </p:cNvSpPr>
          <p:nvPr>
            <p:ph type="hdr" sz="quarter"/>
          </p:nvPr>
        </p:nvSpPr>
        <p:spPr>
          <a:xfrm>
            <a:off x="0" y="0"/>
            <a:ext cx="2946400" cy="498475"/>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fr-FR"/>
          </a:p>
        </p:txBody>
      </p:sp>
      <p:sp>
        <p:nvSpPr>
          <p:cNvPr id="3" name="Date Placeholder 2">
            <a:extLst>
              <a:ext uri="{FF2B5EF4-FFF2-40B4-BE49-F238E27FC236}">
                <a16:creationId xmlns:a16="http://schemas.microsoft.com/office/drawing/2014/main" id="{8E9069D7-35BF-48CE-86C5-B55C00CB5222}"/>
              </a:ext>
            </a:extLst>
          </p:cNvPr>
          <p:cNvSpPr>
            <a:spLocks noGrp="1"/>
          </p:cNvSpPr>
          <p:nvPr>
            <p:ph type="dt" idx="1"/>
          </p:nvPr>
        </p:nvSpPr>
        <p:spPr>
          <a:xfrm>
            <a:off x="3849688" y="0"/>
            <a:ext cx="2946400" cy="498475"/>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CB13CCD-46CA-4FF0-95A8-F59B4544E4F6}" type="datetimeFigureOut">
              <a:rPr lang="fr-FR"/>
              <a:pPr>
                <a:defRPr/>
              </a:pPr>
              <a:t>27/09/2024</a:t>
            </a:fld>
            <a:endParaRPr lang="fr-FR"/>
          </a:p>
        </p:txBody>
      </p:sp>
      <p:sp>
        <p:nvSpPr>
          <p:cNvPr id="4" name="Slide Image Placeholder 3">
            <a:extLst>
              <a:ext uri="{FF2B5EF4-FFF2-40B4-BE49-F238E27FC236}">
                <a16:creationId xmlns:a16="http://schemas.microsoft.com/office/drawing/2014/main" id="{18E9E7A2-8648-4A82-BA96-CF23A9A1E9EA}"/>
              </a:ext>
            </a:extLst>
          </p:cNvPr>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Notes Placeholder 4">
            <a:extLst>
              <a:ext uri="{FF2B5EF4-FFF2-40B4-BE49-F238E27FC236}">
                <a16:creationId xmlns:a16="http://schemas.microsoft.com/office/drawing/2014/main" id="{E9CCDD58-42A3-4A85-B15C-1A917C10398E}"/>
              </a:ext>
            </a:extLst>
          </p:cNvPr>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a:extLst>
              <a:ext uri="{FF2B5EF4-FFF2-40B4-BE49-F238E27FC236}">
                <a16:creationId xmlns:a16="http://schemas.microsoft.com/office/drawing/2014/main" id="{F8EB09EC-EA75-4B65-B28B-5B6BC1098F82}"/>
              </a:ext>
            </a:extLst>
          </p:cNvPr>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fr-FR"/>
          </a:p>
        </p:txBody>
      </p:sp>
      <p:sp>
        <p:nvSpPr>
          <p:cNvPr id="7" name="Slide Number Placeholder 6">
            <a:extLst>
              <a:ext uri="{FF2B5EF4-FFF2-40B4-BE49-F238E27FC236}">
                <a16:creationId xmlns:a16="http://schemas.microsoft.com/office/drawing/2014/main" id="{47F9BCAF-7614-4C5A-9F19-F69E7D45EFD4}"/>
              </a:ext>
            </a:extLst>
          </p:cNvPr>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61E998C1-A4D9-46EE-B251-30BDBD9B5785}" type="slidenum">
              <a:rPr lang="fr-FR"/>
              <a:pPr>
                <a:defRPr/>
              </a:pPr>
              <a:t>‹N°›</a:t>
            </a:fld>
            <a:endParaRPr lang="fr-FR"/>
          </a:p>
        </p:txBody>
      </p:sp>
    </p:spTree>
  </p:cSld>
  <p:clrMap bg1="lt1" tx1="dk1" bg2="lt2" tx2="dk2" accent1="accent1" accent2="accent2" accent3="accent3" accent4="accent4" accent5="accent5" accent6="accent6" hlink="hlink" folHlink="folHlink"/>
  <p:hf sldNum="0" hdr="0" ftr="0" dt="0"/>
  <p:notesStyle>
    <a:lvl1pPr algn="l" defTabSz="876300" rtl="0" fontAlgn="base">
      <a:spcBef>
        <a:spcPct val="30000"/>
      </a:spcBef>
      <a:spcAft>
        <a:spcPct val="0"/>
      </a:spcAft>
      <a:defRPr sz="1100" kern="1200">
        <a:solidFill>
          <a:schemeClr val="tx1"/>
        </a:solidFill>
        <a:latin typeface="+mn-lt"/>
        <a:ea typeface="+mn-ea"/>
        <a:cs typeface="+mn-cs"/>
      </a:defRPr>
    </a:lvl1pPr>
    <a:lvl2pPr marL="438150" algn="l" defTabSz="876300" rtl="0" fontAlgn="base">
      <a:spcBef>
        <a:spcPct val="30000"/>
      </a:spcBef>
      <a:spcAft>
        <a:spcPct val="0"/>
      </a:spcAft>
      <a:defRPr sz="1100" kern="1200">
        <a:solidFill>
          <a:schemeClr val="tx1"/>
        </a:solidFill>
        <a:latin typeface="+mn-lt"/>
        <a:ea typeface="+mn-ea"/>
        <a:cs typeface="+mn-cs"/>
      </a:defRPr>
    </a:lvl2pPr>
    <a:lvl3pPr marL="876300" algn="l" defTabSz="876300" rtl="0" fontAlgn="base">
      <a:spcBef>
        <a:spcPct val="30000"/>
      </a:spcBef>
      <a:spcAft>
        <a:spcPct val="0"/>
      </a:spcAft>
      <a:defRPr sz="1100" kern="1200">
        <a:solidFill>
          <a:schemeClr val="tx1"/>
        </a:solidFill>
        <a:latin typeface="+mn-lt"/>
        <a:ea typeface="+mn-ea"/>
        <a:cs typeface="+mn-cs"/>
      </a:defRPr>
    </a:lvl3pPr>
    <a:lvl4pPr marL="1316038" algn="l" defTabSz="876300" rtl="0" fontAlgn="base">
      <a:spcBef>
        <a:spcPct val="30000"/>
      </a:spcBef>
      <a:spcAft>
        <a:spcPct val="0"/>
      </a:spcAft>
      <a:defRPr sz="1100" kern="1200">
        <a:solidFill>
          <a:schemeClr val="tx1"/>
        </a:solidFill>
        <a:latin typeface="+mn-lt"/>
        <a:ea typeface="+mn-ea"/>
        <a:cs typeface="+mn-cs"/>
      </a:defRPr>
    </a:lvl4pPr>
    <a:lvl5pPr marL="1754188" algn="l" defTabSz="876300" rtl="0" fontAlgn="base">
      <a:spcBef>
        <a:spcPct val="30000"/>
      </a:spcBef>
      <a:spcAft>
        <a:spcPct val="0"/>
      </a:spcAft>
      <a:defRPr sz="1100"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CBC704-690E-43A9-B535-6B3F6B862558}"/>
              </a:ext>
            </a:extLst>
          </p:cNvPr>
          <p:cNvSpPr>
            <a:spLocks noGrp="1"/>
          </p:cNvSpPr>
          <p:nvPr>
            <p:ph type="dt" sz="half" idx="10"/>
          </p:nvPr>
        </p:nvSpPr>
        <p:spPr/>
        <p:txBody>
          <a:bodyPr/>
          <a:lstStyle>
            <a:lvl1pPr>
              <a:defRPr/>
            </a:lvl1pPr>
          </a:lstStyle>
          <a:p>
            <a:pPr>
              <a:defRPr/>
            </a:pPr>
            <a:fld id="{6FF56B95-27C4-48F0-9DA4-7E9081D48776}" type="datetime1">
              <a:rPr lang="fr-FR"/>
              <a:pPr>
                <a:defRPr/>
              </a:pPr>
              <a:t>27/09/2024</a:t>
            </a:fld>
            <a:endParaRPr lang="fr-FR"/>
          </a:p>
        </p:txBody>
      </p:sp>
      <p:sp>
        <p:nvSpPr>
          <p:cNvPr id="5" name="Footer Placeholder 4">
            <a:extLst>
              <a:ext uri="{FF2B5EF4-FFF2-40B4-BE49-F238E27FC236}">
                <a16:creationId xmlns:a16="http://schemas.microsoft.com/office/drawing/2014/main" id="{022FC334-1E14-4BC2-BC45-D9925D690279}"/>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2A301BDD-DB2C-4994-A876-A3F9EF753B00}"/>
              </a:ext>
            </a:extLst>
          </p:cNvPr>
          <p:cNvSpPr>
            <a:spLocks noGrp="1"/>
          </p:cNvSpPr>
          <p:nvPr>
            <p:ph type="sldNum" sz="quarter" idx="12"/>
          </p:nvPr>
        </p:nvSpPr>
        <p:spPr/>
        <p:txBody>
          <a:bodyPr/>
          <a:lstStyle>
            <a:lvl1pPr>
              <a:defRPr/>
            </a:lvl1pPr>
          </a:lstStyle>
          <a:p>
            <a:pPr>
              <a:defRPr/>
            </a:pPr>
            <a:fld id="{B7723A6E-546E-4C74-BA61-45AE4E5DE143}" type="slidenum">
              <a:rPr lang="fr-FR"/>
              <a:pPr>
                <a:defRPr/>
              </a:pPr>
              <a:t>‹N°›</a:t>
            </a:fld>
            <a:endParaRPr lang="fr-FR"/>
          </a:p>
        </p:txBody>
      </p:sp>
    </p:spTree>
    <p:extLst>
      <p:ext uri="{BB962C8B-B14F-4D97-AF65-F5344CB8AC3E}">
        <p14:creationId xmlns:p14="http://schemas.microsoft.com/office/powerpoint/2010/main" val="374024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28B25BB-0C21-47AD-B9CF-81145D4BB3B3}"/>
              </a:ext>
            </a:extLst>
          </p:cNvPr>
          <p:cNvSpPr>
            <a:spLocks noGrp="1"/>
          </p:cNvSpPr>
          <p:nvPr>
            <p:ph type="dt" sz="half" idx="10"/>
          </p:nvPr>
        </p:nvSpPr>
        <p:spPr/>
        <p:txBody>
          <a:bodyPr/>
          <a:lstStyle>
            <a:lvl1pPr>
              <a:defRPr/>
            </a:lvl1pPr>
          </a:lstStyle>
          <a:p>
            <a:pPr>
              <a:defRPr/>
            </a:pPr>
            <a:fld id="{F39AE0DA-534B-4BAF-8BA6-8F8CAA108B32}" type="datetime1">
              <a:rPr lang="fr-FR"/>
              <a:pPr>
                <a:defRPr/>
              </a:pPr>
              <a:t>27/09/2024</a:t>
            </a:fld>
            <a:endParaRPr lang="fr-FR"/>
          </a:p>
        </p:txBody>
      </p:sp>
      <p:sp>
        <p:nvSpPr>
          <p:cNvPr id="5" name="Footer Placeholder 4">
            <a:extLst>
              <a:ext uri="{FF2B5EF4-FFF2-40B4-BE49-F238E27FC236}">
                <a16:creationId xmlns:a16="http://schemas.microsoft.com/office/drawing/2014/main" id="{BD798E5C-EE65-4B60-BB21-1CAECBFCC5A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7ED16C33-E164-4143-A3B2-25CB4BF26F45}"/>
              </a:ext>
            </a:extLst>
          </p:cNvPr>
          <p:cNvSpPr>
            <a:spLocks noGrp="1"/>
          </p:cNvSpPr>
          <p:nvPr>
            <p:ph type="sldNum" sz="quarter" idx="12"/>
          </p:nvPr>
        </p:nvSpPr>
        <p:spPr/>
        <p:txBody>
          <a:bodyPr/>
          <a:lstStyle>
            <a:lvl1pPr>
              <a:defRPr/>
            </a:lvl1pPr>
          </a:lstStyle>
          <a:p>
            <a:pPr>
              <a:defRPr/>
            </a:pPr>
            <a:fld id="{D2CB3D27-4626-4A49-B43F-417861476F98}" type="slidenum">
              <a:rPr lang="fr-FR"/>
              <a:pPr>
                <a:defRPr/>
              </a:pPr>
              <a:t>‹N°›</a:t>
            </a:fld>
            <a:endParaRPr lang="fr-FR"/>
          </a:p>
        </p:txBody>
      </p:sp>
    </p:spTree>
    <p:extLst>
      <p:ext uri="{BB962C8B-B14F-4D97-AF65-F5344CB8AC3E}">
        <p14:creationId xmlns:p14="http://schemas.microsoft.com/office/powerpoint/2010/main" val="296666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5B58372-3158-44DF-A296-C480130D7166}"/>
              </a:ext>
            </a:extLst>
          </p:cNvPr>
          <p:cNvSpPr>
            <a:spLocks noGrp="1"/>
          </p:cNvSpPr>
          <p:nvPr>
            <p:ph type="dt" sz="half" idx="10"/>
          </p:nvPr>
        </p:nvSpPr>
        <p:spPr/>
        <p:txBody>
          <a:bodyPr/>
          <a:lstStyle>
            <a:lvl1pPr>
              <a:defRPr/>
            </a:lvl1pPr>
          </a:lstStyle>
          <a:p>
            <a:pPr>
              <a:defRPr/>
            </a:pPr>
            <a:fld id="{31CC5CC0-F6A2-4A71-A429-A34B032C149A}" type="datetime1">
              <a:rPr lang="fr-FR"/>
              <a:pPr>
                <a:defRPr/>
              </a:pPr>
              <a:t>27/09/2024</a:t>
            </a:fld>
            <a:endParaRPr lang="fr-FR"/>
          </a:p>
        </p:txBody>
      </p:sp>
      <p:sp>
        <p:nvSpPr>
          <p:cNvPr id="5" name="Footer Placeholder 4">
            <a:extLst>
              <a:ext uri="{FF2B5EF4-FFF2-40B4-BE49-F238E27FC236}">
                <a16:creationId xmlns:a16="http://schemas.microsoft.com/office/drawing/2014/main" id="{6634483E-620F-4637-8CDE-2BCAFF6A6F9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48E87EA4-9F5B-4F42-A206-7B7C34481D3F}"/>
              </a:ext>
            </a:extLst>
          </p:cNvPr>
          <p:cNvSpPr>
            <a:spLocks noGrp="1"/>
          </p:cNvSpPr>
          <p:nvPr>
            <p:ph type="sldNum" sz="quarter" idx="12"/>
          </p:nvPr>
        </p:nvSpPr>
        <p:spPr/>
        <p:txBody>
          <a:bodyPr/>
          <a:lstStyle>
            <a:lvl1pPr>
              <a:defRPr/>
            </a:lvl1pPr>
          </a:lstStyle>
          <a:p>
            <a:pPr>
              <a:defRPr/>
            </a:pPr>
            <a:fld id="{96B3B26E-F705-431F-81F8-B5917CA23C86}" type="slidenum">
              <a:rPr lang="fr-FR"/>
              <a:pPr>
                <a:defRPr/>
              </a:pPr>
              <a:t>‹N°›</a:t>
            </a:fld>
            <a:endParaRPr lang="fr-FR"/>
          </a:p>
        </p:txBody>
      </p:sp>
    </p:spTree>
    <p:extLst>
      <p:ext uri="{BB962C8B-B14F-4D97-AF65-F5344CB8AC3E}">
        <p14:creationId xmlns:p14="http://schemas.microsoft.com/office/powerpoint/2010/main" val="118828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1C076C5-1866-4C2C-AA41-B1BEF34BB497}"/>
              </a:ext>
            </a:extLst>
          </p:cNvPr>
          <p:cNvSpPr>
            <a:spLocks noGrp="1"/>
          </p:cNvSpPr>
          <p:nvPr>
            <p:ph type="dt" sz="half" idx="10"/>
          </p:nvPr>
        </p:nvSpPr>
        <p:spPr/>
        <p:txBody>
          <a:bodyPr/>
          <a:lstStyle>
            <a:lvl1pPr>
              <a:defRPr/>
            </a:lvl1pPr>
          </a:lstStyle>
          <a:p>
            <a:pPr>
              <a:defRPr/>
            </a:pPr>
            <a:fld id="{75757DB2-1D37-4F61-86A6-1625F2CEFFE8}" type="datetime1">
              <a:rPr lang="fr-FR"/>
              <a:pPr>
                <a:defRPr/>
              </a:pPr>
              <a:t>27/09/2024</a:t>
            </a:fld>
            <a:endParaRPr lang="fr-FR"/>
          </a:p>
        </p:txBody>
      </p:sp>
      <p:sp>
        <p:nvSpPr>
          <p:cNvPr id="5" name="Footer Placeholder 4">
            <a:extLst>
              <a:ext uri="{FF2B5EF4-FFF2-40B4-BE49-F238E27FC236}">
                <a16:creationId xmlns:a16="http://schemas.microsoft.com/office/drawing/2014/main" id="{6DA2059D-2422-4100-92EF-86FBD069C658}"/>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80C279E1-0B23-4657-B870-54F10F2D8637}"/>
              </a:ext>
            </a:extLst>
          </p:cNvPr>
          <p:cNvSpPr>
            <a:spLocks noGrp="1"/>
          </p:cNvSpPr>
          <p:nvPr>
            <p:ph type="sldNum" sz="quarter" idx="12"/>
          </p:nvPr>
        </p:nvSpPr>
        <p:spPr/>
        <p:txBody>
          <a:bodyPr/>
          <a:lstStyle>
            <a:lvl1pPr>
              <a:defRPr/>
            </a:lvl1pPr>
          </a:lstStyle>
          <a:p>
            <a:pPr>
              <a:defRPr/>
            </a:pPr>
            <a:fld id="{17C64664-1375-48E6-BAFC-8C6BC741700A}" type="slidenum">
              <a:rPr lang="fr-FR"/>
              <a:pPr>
                <a:defRPr/>
              </a:pPr>
              <a:t>‹N°›</a:t>
            </a:fld>
            <a:endParaRPr lang="fr-FR"/>
          </a:p>
        </p:txBody>
      </p:sp>
    </p:spTree>
    <p:extLst>
      <p:ext uri="{BB962C8B-B14F-4D97-AF65-F5344CB8AC3E}">
        <p14:creationId xmlns:p14="http://schemas.microsoft.com/office/powerpoint/2010/main" val="21355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6C09849-3BB7-4F45-9B11-1384D0CF0DD8}"/>
              </a:ext>
            </a:extLst>
          </p:cNvPr>
          <p:cNvSpPr>
            <a:spLocks noGrp="1"/>
          </p:cNvSpPr>
          <p:nvPr>
            <p:ph type="dt" sz="half" idx="10"/>
          </p:nvPr>
        </p:nvSpPr>
        <p:spPr/>
        <p:txBody>
          <a:bodyPr/>
          <a:lstStyle>
            <a:lvl1pPr>
              <a:defRPr/>
            </a:lvl1pPr>
          </a:lstStyle>
          <a:p>
            <a:pPr>
              <a:defRPr/>
            </a:pPr>
            <a:fld id="{81790DE5-878C-4D52-A674-90F39D529BA5}" type="datetime1">
              <a:rPr lang="fr-FR"/>
              <a:pPr>
                <a:defRPr/>
              </a:pPr>
              <a:t>27/09/2024</a:t>
            </a:fld>
            <a:endParaRPr lang="fr-FR"/>
          </a:p>
        </p:txBody>
      </p:sp>
      <p:sp>
        <p:nvSpPr>
          <p:cNvPr id="5" name="Footer Placeholder 4">
            <a:extLst>
              <a:ext uri="{FF2B5EF4-FFF2-40B4-BE49-F238E27FC236}">
                <a16:creationId xmlns:a16="http://schemas.microsoft.com/office/drawing/2014/main" id="{D6D0D49B-03AF-400E-B204-ABD113757C02}"/>
              </a:ext>
            </a:extLst>
          </p:cNvPr>
          <p:cNvSpPr>
            <a:spLocks noGrp="1"/>
          </p:cNvSpPr>
          <p:nvPr>
            <p:ph type="ftr" sz="quarter" idx="11"/>
          </p:nvPr>
        </p:nvSpPr>
        <p:spPr/>
        <p:txBody>
          <a:bodyPr/>
          <a:lstStyle>
            <a:lvl1pPr>
              <a:defRPr/>
            </a:lvl1pPr>
          </a:lstStyle>
          <a:p>
            <a:pPr>
              <a:defRPr/>
            </a:pPr>
            <a:endParaRPr lang="fr-FR"/>
          </a:p>
        </p:txBody>
      </p:sp>
      <p:sp>
        <p:nvSpPr>
          <p:cNvPr id="6" name="Slide Number Placeholder 5">
            <a:extLst>
              <a:ext uri="{FF2B5EF4-FFF2-40B4-BE49-F238E27FC236}">
                <a16:creationId xmlns:a16="http://schemas.microsoft.com/office/drawing/2014/main" id="{14A96BF5-59CC-43F3-838F-CE60D94C8FA8}"/>
              </a:ext>
            </a:extLst>
          </p:cNvPr>
          <p:cNvSpPr>
            <a:spLocks noGrp="1"/>
          </p:cNvSpPr>
          <p:nvPr>
            <p:ph type="sldNum" sz="quarter" idx="12"/>
          </p:nvPr>
        </p:nvSpPr>
        <p:spPr/>
        <p:txBody>
          <a:bodyPr/>
          <a:lstStyle>
            <a:lvl1pPr>
              <a:defRPr/>
            </a:lvl1pPr>
          </a:lstStyle>
          <a:p>
            <a:pPr>
              <a:defRPr/>
            </a:pPr>
            <a:fld id="{80FB6E17-B2C7-4AE0-8211-2A6653487C74}" type="slidenum">
              <a:rPr lang="fr-FR"/>
              <a:pPr>
                <a:defRPr/>
              </a:pPr>
              <a:t>‹N°›</a:t>
            </a:fld>
            <a:endParaRPr lang="fr-FR"/>
          </a:p>
        </p:txBody>
      </p:sp>
    </p:spTree>
    <p:extLst>
      <p:ext uri="{BB962C8B-B14F-4D97-AF65-F5344CB8AC3E}">
        <p14:creationId xmlns:p14="http://schemas.microsoft.com/office/powerpoint/2010/main" val="296058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A9B56F3-E710-4E3E-A7D1-DFCEEDCC4621}"/>
              </a:ext>
            </a:extLst>
          </p:cNvPr>
          <p:cNvSpPr>
            <a:spLocks noGrp="1"/>
          </p:cNvSpPr>
          <p:nvPr>
            <p:ph type="dt" sz="half" idx="10"/>
          </p:nvPr>
        </p:nvSpPr>
        <p:spPr/>
        <p:txBody>
          <a:bodyPr/>
          <a:lstStyle>
            <a:lvl1pPr>
              <a:defRPr/>
            </a:lvl1pPr>
          </a:lstStyle>
          <a:p>
            <a:pPr>
              <a:defRPr/>
            </a:pPr>
            <a:fld id="{F98EE876-60D7-4D73-BB80-8B58FCEBD162}" type="datetime1">
              <a:rPr lang="fr-FR"/>
              <a:pPr>
                <a:defRPr/>
              </a:pPr>
              <a:t>27/09/2024</a:t>
            </a:fld>
            <a:endParaRPr lang="fr-FR"/>
          </a:p>
        </p:txBody>
      </p:sp>
      <p:sp>
        <p:nvSpPr>
          <p:cNvPr id="6" name="Footer Placeholder 4">
            <a:extLst>
              <a:ext uri="{FF2B5EF4-FFF2-40B4-BE49-F238E27FC236}">
                <a16:creationId xmlns:a16="http://schemas.microsoft.com/office/drawing/2014/main" id="{B2307C25-19EA-4048-8A79-3E8B292F930D}"/>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1EE33CF-3AD5-4CAC-99FE-A3B1D796865D}"/>
              </a:ext>
            </a:extLst>
          </p:cNvPr>
          <p:cNvSpPr>
            <a:spLocks noGrp="1"/>
          </p:cNvSpPr>
          <p:nvPr>
            <p:ph type="sldNum" sz="quarter" idx="12"/>
          </p:nvPr>
        </p:nvSpPr>
        <p:spPr/>
        <p:txBody>
          <a:bodyPr/>
          <a:lstStyle>
            <a:lvl1pPr>
              <a:defRPr/>
            </a:lvl1pPr>
          </a:lstStyle>
          <a:p>
            <a:pPr>
              <a:defRPr/>
            </a:pPr>
            <a:fld id="{D7CEAB0E-F468-4A71-A029-1DFE952D1590}" type="slidenum">
              <a:rPr lang="fr-FR"/>
              <a:pPr>
                <a:defRPr/>
              </a:pPr>
              <a:t>‹N°›</a:t>
            </a:fld>
            <a:endParaRPr lang="fr-FR"/>
          </a:p>
        </p:txBody>
      </p:sp>
    </p:spTree>
    <p:extLst>
      <p:ext uri="{BB962C8B-B14F-4D97-AF65-F5344CB8AC3E}">
        <p14:creationId xmlns:p14="http://schemas.microsoft.com/office/powerpoint/2010/main" val="3757675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11EAABE-2326-4B6D-A784-9A3D142FF6BD}"/>
              </a:ext>
            </a:extLst>
          </p:cNvPr>
          <p:cNvSpPr>
            <a:spLocks noGrp="1"/>
          </p:cNvSpPr>
          <p:nvPr>
            <p:ph type="dt" sz="half" idx="10"/>
          </p:nvPr>
        </p:nvSpPr>
        <p:spPr/>
        <p:txBody>
          <a:bodyPr/>
          <a:lstStyle>
            <a:lvl1pPr>
              <a:defRPr/>
            </a:lvl1pPr>
          </a:lstStyle>
          <a:p>
            <a:pPr>
              <a:defRPr/>
            </a:pPr>
            <a:fld id="{65164BAF-B681-4775-9CD8-3F81A5D57212}" type="datetime1">
              <a:rPr lang="fr-FR"/>
              <a:pPr>
                <a:defRPr/>
              </a:pPr>
              <a:t>27/09/2024</a:t>
            </a:fld>
            <a:endParaRPr lang="fr-FR"/>
          </a:p>
        </p:txBody>
      </p:sp>
      <p:sp>
        <p:nvSpPr>
          <p:cNvPr id="8" name="Footer Placeholder 4">
            <a:extLst>
              <a:ext uri="{FF2B5EF4-FFF2-40B4-BE49-F238E27FC236}">
                <a16:creationId xmlns:a16="http://schemas.microsoft.com/office/drawing/2014/main" id="{C8AA2719-A1EA-4B6F-80E6-F521E5E637E3}"/>
              </a:ext>
            </a:extLst>
          </p:cNvPr>
          <p:cNvSpPr>
            <a:spLocks noGrp="1"/>
          </p:cNvSpPr>
          <p:nvPr>
            <p:ph type="ftr" sz="quarter" idx="11"/>
          </p:nvPr>
        </p:nvSpPr>
        <p:spPr/>
        <p:txBody>
          <a:bodyPr/>
          <a:lstStyle>
            <a:lvl1pPr>
              <a:defRPr/>
            </a:lvl1pPr>
          </a:lstStyle>
          <a:p>
            <a:pPr>
              <a:defRPr/>
            </a:pPr>
            <a:endParaRPr lang="fr-FR"/>
          </a:p>
        </p:txBody>
      </p:sp>
      <p:sp>
        <p:nvSpPr>
          <p:cNvPr id="9" name="Slide Number Placeholder 5">
            <a:extLst>
              <a:ext uri="{FF2B5EF4-FFF2-40B4-BE49-F238E27FC236}">
                <a16:creationId xmlns:a16="http://schemas.microsoft.com/office/drawing/2014/main" id="{EF0A1B67-D09C-421C-B027-02DFC65FD2D6}"/>
              </a:ext>
            </a:extLst>
          </p:cNvPr>
          <p:cNvSpPr>
            <a:spLocks noGrp="1"/>
          </p:cNvSpPr>
          <p:nvPr>
            <p:ph type="sldNum" sz="quarter" idx="12"/>
          </p:nvPr>
        </p:nvSpPr>
        <p:spPr/>
        <p:txBody>
          <a:bodyPr/>
          <a:lstStyle>
            <a:lvl1pPr>
              <a:defRPr/>
            </a:lvl1pPr>
          </a:lstStyle>
          <a:p>
            <a:pPr>
              <a:defRPr/>
            </a:pPr>
            <a:fld id="{009E12BA-0423-44F0-B79B-5F07C90EDF1F}" type="slidenum">
              <a:rPr lang="fr-FR"/>
              <a:pPr>
                <a:defRPr/>
              </a:pPr>
              <a:t>‹N°›</a:t>
            </a:fld>
            <a:endParaRPr lang="fr-FR"/>
          </a:p>
        </p:txBody>
      </p:sp>
    </p:spTree>
    <p:extLst>
      <p:ext uri="{BB962C8B-B14F-4D97-AF65-F5344CB8AC3E}">
        <p14:creationId xmlns:p14="http://schemas.microsoft.com/office/powerpoint/2010/main" val="48182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F9FDBDA7-0461-412C-B2A7-F6E08639D485}"/>
              </a:ext>
            </a:extLst>
          </p:cNvPr>
          <p:cNvSpPr>
            <a:spLocks noGrp="1"/>
          </p:cNvSpPr>
          <p:nvPr>
            <p:ph type="dt" sz="half" idx="10"/>
          </p:nvPr>
        </p:nvSpPr>
        <p:spPr/>
        <p:txBody>
          <a:bodyPr/>
          <a:lstStyle>
            <a:lvl1pPr>
              <a:defRPr/>
            </a:lvl1pPr>
          </a:lstStyle>
          <a:p>
            <a:pPr>
              <a:defRPr/>
            </a:pPr>
            <a:fld id="{EFF8818A-E9BC-4FB7-A39D-2BE1E1795AE7}" type="datetime1">
              <a:rPr lang="fr-FR"/>
              <a:pPr>
                <a:defRPr/>
              </a:pPr>
              <a:t>27/09/2024</a:t>
            </a:fld>
            <a:endParaRPr lang="fr-FR"/>
          </a:p>
        </p:txBody>
      </p:sp>
      <p:sp>
        <p:nvSpPr>
          <p:cNvPr id="4" name="Footer Placeholder 4">
            <a:extLst>
              <a:ext uri="{FF2B5EF4-FFF2-40B4-BE49-F238E27FC236}">
                <a16:creationId xmlns:a16="http://schemas.microsoft.com/office/drawing/2014/main" id="{5194A505-0705-4B60-B3FD-CD16020D1764}"/>
              </a:ext>
            </a:extLst>
          </p:cNvPr>
          <p:cNvSpPr>
            <a:spLocks noGrp="1"/>
          </p:cNvSpPr>
          <p:nvPr>
            <p:ph type="ftr" sz="quarter" idx="11"/>
          </p:nvPr>
        </p:nvSpPr>
        <p:spPr/>
        <p:txBody>
          <a:bodyPr/>
          <a:lstStyle>
            <a:lvl1pPr>
              <a:defRPr/>
            </a:lvl1pPr>
          </a:lstStyle>
          <a:p>
            <a:pPr>
              <a:defRPr/>
            </a:pPr>
            <a:endParaRPr lang="fr-FR"/>
          </a:p>
        </p:txBody>
      </p:sp>
      <p:sp>
        <p:nvSpPr>
          <p:cNvPr id="5" name="Slide Number Placeholder 5">
            <a:extLst>
              <a:ext uri="{FF2B5EF4-FFF2-40B4-BE49-F238E27FC236}">
                <a16:creationId xmlns:a16="http://schemas.microsoft.com/office/drawing/2014/main" id="{3DFE7E1C-E303-4D63-9D32-5F0393491DB0}"/>
              </a:ext>
            </a:extLst>
          </p:cNvPr>
          <p:cNvSpPr>
            <a:spLocks noGrp="1"/>
          </p:cNvSpPr>
          <p:nvPr>
            <p:ph type="sldNum" sz="quarter" idx="12"/>
          </p:nvPr>
        </p:nvSpPr>
        <p:spPr/>
        <p:txBody>
          <a:bodyPr/>
          <a:lstStyle>
            <a:lvl1pPr>
              <a:defRPr/>
            </a:lvl1pPr>
          </a:lstStyle>
          <a:p>
            <a:pPr>
              <a:defRPr/>
            </a:pPr>
            <a:fld id="{37CDADD1-459F-4E1E-B21A-22550251521E}" type="slidenum">
              <a:rPr lang="fr-FR"/>
              <a:pPr>
                <a:defRPr/>
              </a:pPr>
              <a:t>‹N°›</a:t>
            </a:fld>
            <a:endParaRPr lang="fr-FR"/>
          </a:p>
        </p:txBody>
      </p:sp>
    </p:spTree>
    <p:extLst>
      <p:ext uri="{BB962C8B-B14F-4D97-AF65-F5344CB8AC3E}">
        <p14:creationId xmlns:p14="http://schemas.microsoft.com/office/powerpoint/2010/main" val="76322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18CF22E-0F68-4AB1-8B18-630E8B56F692}"/>
              </a:ext>
            </a:extLst>
          </p:cNvPr>
          <p:cNvSpPr>
            <a:spLocks noGrp="1"/>
          </p:cNvSpPr>
          <p:nvPr>
            <p:ph type="dt" sz="half" idx="10"/>
          </p:nvPr>
        </p:nvSpPr>
        <p:spPr/>
        <p:txBody>
          <a:bodyPr/>
          <a:lstStyle>
            <a:lvl1pPr>
              <a:defRPr/>
            </a:lvl1pPr>
          </a:lstStyle>
          <a:p>
            <a:pPr>
              <a:defRPr/>
            </a:pPr>
            <a:fld id="{469C16C4-FCA9-485C-83AD-96E85C10F6A7}" type="datetime1">
              <a:rPr lang="fr-FR"/>
              <a:pPr>
                <a:defRPr/>
              </a:pPr>
              <a:t>27/09/2024</a:t>
            </a:fld>
            <a:endParaRPr lang="fr-FR"/>
          </a:p>
        </p:txBody>
      </p:sp>
      <p:sp>
        <p:nvSpPr>
          <p:cNvPr id="3" name="Footer Placeholder 4">
            <a:extLst>
              <a:ext uri="{FF2B5EF4-FFF2-40B4-BE49-F238E27FC236}">
                <a16:creationId xmlns:a16="http://schemas.microsoft.com/office/drawing/2014/main" id="{20ED9D1F-6161-4E94-BE84-30A06BE53680}"/>
              </a:ext>
            </a:extLst>
          </p:cNvPr>
          <p:cNvSpPr>
            <a:spLocks noGrp="1"/>
          </p:cNvSpPr>
          <p:nvPr>
            <p:ph type="ftr" sz="quarter" idx="11"/>
          </p:nvPr>
        </p:nvSpPr>
        <p:spPr/>
        <p:txBody>
          <a:bodyPr/>
          <a:lstStyle>
            <a:lvl1pPr>
              <a:defRPr/>
            </a:lvl1pPr>
          </a:lstStyle>
          <a:p>
            <a:pPr>
              <a:defRPr/>
            </a:pPr>
            <a:endParaRPr lang="fr-FR"/>
          </a:p>
        </p:txBody>
      </p:sp>
      <p:sp>
        <p:nvSpPr>
          <p:cNvPr id="4" name="Slide Number Placeholder 5">
            <a:extLst>
              <a:ext uri="{FF2B5EF4-FFF2-40B4-BE49-F238E27FC236}">
                <a16:creationId xmlns:a16="http://schemas.microsoft.com/office/drawing/2014/main" id="{9C993A4C-A17B-42FC-83E4-1A0CE3C50B10}"/>
              </a:ext>
            </a:extLst>
          </p:cNvPr>
          <p:cNvSpPr>
            <a:spLocks noGrp="1"/>
          </p:cNvSpPr>
          <p:nvPr>
            <p:ph type="sldNum" sz="quarter" idx="12"/>
          </p:nvPr>
        </p:nvSpPr>
        <p:spPr/>
        <p:txBody>
          <a:bodyPr/>
          <a:lstStyle>
            <a:lvl1pPr>
              <a:defRPr/>
            </a:lvl1pPr>
          </a:lstStyle>
          <a:p>
            <a:pPr>
              <a:defRPr/>
            </a:pPr>
            <a:fld id="{8B2069E7-3B00-48D5-8C74-3477B76D1F02}" type="slidenum">
              <a:rPr lang="fr-FR"/>
              <a:pPr>
                <a:defRPr/>
              </a:pPr>
              <a:t>‹N°›</a:t>
            </a:fld>
            <a:endParaRPr lang="fr-FR"/>
          </a:p>
        </p:txBody>
      </p:sp>
    </p:spTree>
    <p:extLst>
      <p:ext uri="{BB962C8B-B14F-4D97-AF65-F5344CB8AC3E}">
        <p14:creationId xmlns:p14="http://schemas.microsoft.com/office/powerpoint/2010/main" val="135905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FEFDD5A8-3A5C-4078-A120-C54122BAAE2A}"/>
              </a:ext>
            </a:extLst>
          </p:cNvPr>
          <p:cNvSpPr>
            <a:spLocks noGrp="1"/>
          </p:cNvSpPr>
          <p:nvPr>
            <p:ph type="dt" sz="half" idx="10"/>
          </p:nvPr>
        </p:nvSpPr>
        <p:spPr/>
        <p:txBody>
          <a:bodyPr/>
          <a:lstStyle>
            <a:lvl1pPr>
              <a:defRPr/>
            </a:lvl1pPr>
          </a:lstStyle>
          <a:p>
            <a:pPr>
              <a:defRPr/>
            </a:pPr>
            <a:fld id="{F01F891C-8433-4F4F-A6FC-1F096069AA36}" type="datetime1">
              <a:rPr lang="fr-FR"/>
              <a:pPr>
                <a:defRPr/>
              </a:pPr>
              <a:t>27/09/2024</a:t>
            </a:fld>
            <a:endParaRPr lang="fr-FR"/>
          </a:p>
        </p:txBody>
      </p:sp>
      <p:sp>
        <p:nvSpPr>
          <p:cNvPr id="6" name="Footer Placeholder 4">
            <a:extLst>
              <a:ext uri="{FF2B5EF4-FFF2-40B4-BE49-F238E27FC236}">
                <a16:creationId xmlns:a16="http://schemas.microsoft.com/office/drawing/2014/main" id="{93C0B831-2EC2-4651-8107-6E7C62E1F22B}"/>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4255B8CD-A25A-46A9-B32F-6EC82BEDD0C2}"/>
              </a:ext>
            </a:extLst>
          </p:cNvPr>
          <p:cNvSpPr>
            <a:spLocks noGrp="1"/>
          </p:cNvSpPr>
          <p:nvPr>
            <p:ph type="sldNum" sz="quarter" idx="12"/>
          </p:nvPr>
        </p:nvSpPr>
        <p:spPr/>
        <p:txBody>
          <a:bodyPr/>
          <a:lstStyle>
            <a:lvl1pPr>
              <a:defRPr/>
            </a:lvl1pPr>
          </a:lstStyle>
          <a:p>
            <a:pPr>
              <a:defRPr/>
            </a:pPr>
            <a:fld id="{75166B07-C5B6-4A82-B493-935B26130424}" type="slidenum">
              <a:rPr lang="fr-FR"/>
              <a:pPr>
                <a:defRPr/>
              </a:pPr>
              <a:t>‹N°›</a:t>
            </a:fld>
            <a:endParaRPr lang="fr-FR"/>
          </a:p>
        </p:txBody>
      </p:sp>
    </p:spTree>
    <p:extLst>
      <p:ext uri="{BB962C8B-B14F-4D97-AF65-F5344CB8AC3E}">
        <p14:creationId xmlns:p14="http://schemas.microsoft.com/office/powerpoint/2010/main" val="7541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3">
            <a:extLst>
              <a:ext uri="{FF2B5EF4-FFF2-40B4-BE49-F238E27FC236}">
                <a16:creationId xmlns:a16="http://schemas.microsoft.com/office/drawing/2014/main" id="{C277521F-C018-4CBB-BD12-F69866F9811F}"/>
              </a:ext>
            </a:extLst>
          </p:cNvPr>
          <p:cNvSpPr>
            <a:spLocks noGrp="1"/>
          </p:cNvSpPr>
          <p:nvPr>
            <p:ph type="dt" sz="half" idx="10"/>
          </p:nvPr>
        </p:nvSpPr>
        <p:spPr/>
        <p:txBody>
          <a:bodyPr/>
          <a:lstStyle>
            <a:lvl1pPr>
              <a:defRPr/>
            </a:lvl1pPr>
          </a:lstStyle>
          <a:p>
            <a:pPr>
              <a:defRPr/>
            </a:pPr>
            <a:fld id="{B593B6ED-A58B-4DAC-B1C4-DF48344D09DB}" type="datetime1">
              <a:rPr lang="fr-FR"/>
              <a:pPr>
                <a:defRPr/>
              </a:pPr>
              <a:t>27/09/2024</a:t>
            </a:fld>
            <a:endParaRPr lang="fr-FR"/>
          </a:p>
        </p:txBody>
      </p:sp>
      <p:sp>
        <p:nvSpPr>
          <p:cNvPr id="6" name="Footer Placeholder 4">
            <a:extLst>
              <a:ext uri="{FF2B5EF4-FFF2-40B4-BE49-F238E27FC236}">
                <a16:creationId xmlns:a16="http://schemas.microsoft.com/office/drawing/2014/main" id="{598F6687-1F46-4309-9C7B-638948619A05}"/>
              </a:ext>
            </a:extLst>
          </p:cNvPr>
          <p:cNvSpPr>
            <a:spLocks noGrp="1"/>
          </p:cNvSpPr>
          <p:nvPr>
            <p:ph type="ftr" sz="quarter" idx="11"/>
          </p:nvPr>
        </p:nvSpPr>
        <p:spPr/>
        <p:txBody>
          <a:bodyPr/>
          <a:lstStyle>
            <a:lvl1pPr>
              <a:defRPr/>
            </a:lvl1pPr>
          </a:lstStyle>
          <a:p>
            <a:pPr>
              <a:defRPr/>
            </a:pPr>
            <a:endParaRPr lang="fr-FR"/>
          </a:p>
        </p:txBody>
      </p:sp>
      <p:sp>
        <p:nvSpPr>
          <p:cNvPr id="7" name="Slide Number Placeholder 5">
            <a:extLst>
              <a:ext uri="{FF2B5EF4-FFF2-40B4-BE49-F238E27FC236}">
                <a16:creationId xmlns:a16="http://schemas.microsoft.com/office/drawing/2014/main" id="{641B0A42-8878-494B-B350-E3EEFAA8F975}"/>
              </a:ext>
            </a:extLst>
          </p:cNvPr>
          <p:cNvSpPr>
            <a:spLocks noGrp="1"/>
          </p:cNvSpPr>
          <p:nvPr>
            <p:ph type="sldNum" sz="quarter" idx="12"/>
          </p:nvPr>
        </p:nvSpPr>
        <p:spPr/>
        <p:txBody>
          <a:bodyPr/>
          <a:lstStyle>
            <a:lvl1pPr>
              <a:defRPr/>
            </a:lvl1pPr>
          </a:lstStyle>
          <a:p>
            <a:pPr>
              <a:defRPr/>
            </a:pPr>
            <a:fld id="{6202087A-C829-4901-9F83-CE6989DC3028}" type="slidenum">
              <a:rPr lang="fr-FR"/>
              <a:pPr>
                <a:defRPr/>
              </a:pPr>
              <a:t>‹N°›</a:t>
            </a:fld>
            <a:endParaRPr lang="fr-FR"/>
          </a:p>
        </p:txBody>
      </p:sp>
    </p:spTree>
    <p:extLst>
      <p:ext uri="{BB962C8B-B14F-4D97-AF65-F5344CB8AC3E}">
        <p14:creationId xmlns:p14="http://schemas.microsoft.com/office/powerpoint/2010/main" val="224456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A15F00-A6D2-4C2D-85FC-0F5061E78BBC}"/>
              </a:ext>
            </a:extLst>
          </p:cNvPr>
          <p:cNvSpPr>
            <a:spLocks noGrp="1"/>
          </p:cNvSpPr>
          <p:nvPr>
            <p:ph type="title"/>
          </p:nvPr>
        </p:nvSpPr>
        <p:spPr>
          <a:xfrm>
            <a:off x="495300" y="536575"/>
            <a:ext cx="6208713" cy="1947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8F06B-9AC0-4B66-A8D5-500FE46E482E}"/>
              </a:ext>
            </a:extLst>
          </p:cNvPr>
          <p:cNvSpPr>
            <a:spLocks noGrp="1"/>
          </p:cNvSpPr>
          <p:nvPr>
            <p:ph type="body" idx="1"/>
          </p:nvPr>
        </p:nvSpPr>
        <p:spPr>
          <a:xfrm>
            <a:off x="495300" y="2682875"/>
            <a:ext cx="6208713" cy="63960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04D3068-B674-4883-B7B6-4FA8F3D5B1D4}"/>
              </a:ext>
            </a:extLst>
          </p:cNvPr>
          <p:cNvSpPr>
            <a:spLocks noGrp="1"/>
          </p:cNvSpPr>
          <p:nvPr>
            <p:ph type="dt" sz="half" idx="2"/>
          </p:nvPr>
        </p:nvSpPr>
        <p:spPr>
          <a:xfrm>
            <a:off x="495300" y="9344025"/>
            <a:ext cx="1619250" cy="536575"/>
          </a:xfrm>
          <a:prstGeom prst="rect">
            <a:avLst/>
          </a:prstGeom>
        </p:spPr>
        <p:txBody>
          <a:bodyPr vert="horz" lIns="91440" tIns="45720" rIns="91440" bIns="45720" rtlCol="0" anchor="ctr"/>
          <a:lstStyle>
            <a:lvl1pPr algn="l" eaLnBrk="1" fontAlgn="auto" hangingPunct="1">
              <a:spcBef>
                <a:spcPts val="0"/>
              </a:spcBef>
              <a:spcAft>
                <a:spcPts val="0"/>
              </a:spcAft>
              <a:defRPr sz="945" smtClean="0">
                <a:solidFill>
                  <a:schemeClr val="tx1">
                    <a:tint val="75000"/>
                  </a:schemeClr>
                </a:solidFill>
                <a:latin typeface="+mn-lt"/>
              </a:defRPr>
            </a:lvl1pPr>
          </a:lstStyle>
          <a:p>
            <a:pPr>
              <a:defRPr/>
            </a:pPr>
            <a:fld id="{82B7D3E3-C986-40E8-B46D-41FB7D52D39A}" type="datetime1">
              <a:rPr lang="fr-FR"/>
              <a:pPr>
                <a:defRPr/>
              </a:pPr>
              <a:t>27/09/2024</a:t>
            </a:fld>
            <a:endParaRPr lang="fr-FR"/>
          </a:p>
        </p:txBody>
      </p:sp>
      <p:sp>
        <p:nvSpPr>
          <p:cNvPr id="5" name="Footer Placeholder 4">
            <a:extLst>
              <a:ext uri="{FF2B5EF4-FFF2-40B4-BE49-F238E27FC236}">
                <a16:creationId xmlns:a16="http://schemas.microsoft.com/office/drawing/2014/main" id="{DD957C73-58F9-4361-9DC2-4A10A75489F3}"/>
              </a:ext>
            </a:extLst>
          </p:cNvPr>
          <p:cNvSpPr>
            <a:spLocks noGrp="1"/>
          </p:cNvSpPr>
          <p:nvPr>
            <p:ph type="ftr" sz="quarter" idx="3"/>
          </p:nvPr>
        </p:nvSpPr>
        <p:spPr>
          <a:xfrm>
            <a:off x="2384425" y="9344025"/>
            <a:ext cx="2430463" cy="536575"/>
          </a:xfrm>
          <a:prstGeom prst="rect">
            <a:avLst/>
          </a:prstGeom>
        </p:spPr>
        <p:txBody>
          <a:bodyPr vert="horz" lIns="91440" tIns="45720" rIns="91440" bIns="45720" rtlCol="0" anchor="ctr"/>
          <a:lstStyle>
            <a:lvl1pPr algn="ctr" eaLnBrk="1" fontAlgn="auto" hangingPunct="1">
              <a:spcBef>
                <a:spcPts val="0"/>
              </a:spcBef>
              <a:spcAft>
                <a:spcPts val="0"/>
              </a:spcAft>
              <a:defRPr sz="945">
                <a:solidFill>
                  <a:schemeClr val="tx1">
                    <a:tint val="75000"/>
                  </a:schemeClr>
                </a:solidFill>
                <a:latin typeface="+mn-lt"/>
              </a:defRPr>
            </a:lvl1pPr>
          </a:lstStyle>
          <a:p>
            <a:pPr>
              <a:defRPr/>
            </a:pPr>
            <a:endParaRPr lang="fr-FR"/>
          </a:p>
        </p:txBody>
      </p:sp>
      <p:sp>
        <p:nvSpPr>
          <p:cNvPr id="6" name="Slide Number Placeholder 5">
            <a:extLst>
              <a:ext uri="{FF2B5EF4-FFF2-40B4-BE49-F238E27FC236}">
                <a16:creationId xmlns:a16="http://schemas.microsoft.com/office/drawing/2014/main" id="{F2DDD884-748E-42C9-AE4D-A51742242973}"/>
              </a:ext>
            </a:extLst>
          </p:cNvPr>
          <p:cNvSpPr>
            <a:spLocks noGrp="1"/>
          </p:cNvSpPr>
          <p:nvPr>
            <p:ph type="sldNum" sz="quarter" idx="4"/>
          </p:nvPr>
        </p:nvSpPr>
        <p:spPr>
          <a:xfrm>
            <a:off x="5084763" y="9344025"/>
            <a:ext cx="1619250" cy="536575"/>
          </a:xfrm>
          <a:prstGeom prst="rect">
            <a:avLst/>
          </a:prstGeom>
        </p:spPr>
        <p:txBody>
          <a:bodyPr vert="horz" lIns="91440" tIns="45720" rIns="91440" bIns="45720" rtlCol="0" anchor="ctr"/>
          <a:lstStyle>
            <a:lvl1pPr algn="r" eaLnBrk="1" fontAlgn="auto" hangingPunct="1">
              <a:spcBef>
                <a:spcPts val="0"/>
              </a:spcBef>
              <a:spcAft>
                <a:spcPts val="0"/>
              </a:spcAft>
              <a:defRPr sz="945" smtClean="0">
                <a:solidFill>
                  <a:schemeClr val="tx1">
                    <a:tint val="75000"/>
                  </a:schemeClr>
                </a:solidFill>
                <a:latin typeface="+mn-lt"/>
              </a:defRPr>
            </a:lvl1pPr>
          </a:lstStyle>
          <a:p>
            <a:pPr>
              <a:defRPr/>
            </a:pPr>
            <a:fld id="{FC2DB287-1E20-4C3C-B94A-B4B69C087B2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138" rtl="0" fontAlgn="base">
        <a:lnSpc>
          <a:spcPct val="90000"/>
        </a:lnSpc>
        <a:spcBef>
          <a:spcPct val="0"/>
        </a:spcBef>
        <a:spcAft>
          <a:spcPct val="0"/>
        </a:spcAft>
        <a:defRPr sz="3400" kern="1200">
          <a:solidFill>
            <a:schemeClr val="tx1"/>
          </a:solidFill>
          <a:latin typeface="+mj-lt"/>
          <a:ea typeface="+mj-ea"/>
          <a:cs typeface="+mj-cs"/>
        </a:defRPr>
      </a:lvl1pPr>
      <a:lvl2pPr algn="l" defTabSz="719138" rtl="0" fontAlgn="base">
        <a:lnSpc>
          <a:spcPct val="90000"/>
        </a:lnSpc>
        <a:spcBef>
          <a:spcPct val="0"/>
        </a:spcBef>
        <a:spcAft>
          <a:spcPct val="0"/>
        </a:spcAft>
        <a:defRPr sz="3400">
          <a:solidFill>
            <a:schemeClr val="tx1"/>
          </a:solidFill>
          <a:latin typeface="Calibri Light" panose="020F0302020204030204" pitchFamily="34" charset="0"/>
        </a:defRPr>
      </a:lvl2pPr>
      <a:lvl3pPr algn="l" defTabSz="719138" rtl="0" fontAlgn="base">
        <a:lnSpc>
          <a:spcPct val="90000"/>
        </a:lnSpc>
        <a:spcBef>
          <a:spcPct val="0"/>
        </a:spcBef>
        <a:spcAft>
          <a:spcPct val="0"/>
        </a:spcAft>
        <a:defRPr sz="3400">
          <a:solidFill>
            <a:schemeClr val="tx1"/>
          </a:solidFill>
          <a:latin typeface="Calibri Light" panose="020F0302020204030204" pitchFamily="34" charset="0"/>
        </a:defRPr>
      </a:lvl3pPr>
      <a:lvl4pPr algn="l" defTabSz="719138" rtl="0" fontAlgn="base">
        <a:lnSpc>
          <a:spcPct val="90000"/>
        </a:lnSpc>
        <a:spcBef>
          <a:spcPct val="0"/>
        </a:spcBef>
        <a:spcAft>
          <a:spcPct val="0"/>
        </a:spcAft>
        <a:defRPr sz="3400">
          <a:solidFill>
            <a:schemeClr val="tx1"/>
          </a:solidFill>
          <a:latin typeface="Calibri Light" panose="020F0302020204030204" pitchFamily="34" charset="0"/>
        </a:defRPr>
      </a:lvl4pPr>
      <a:lvl5pPr algn="l" defTabSz="719138" rtl="0" fontAlgn="base">
        <a:lnSpc>
          <a:spcPct val="90000"/>
        </a:lnSpc>
        <a:spcBef>
          <a:spcPct val="0"/>
        </a:spcBef>
        <a:spcAft>
          <a:spcPct val="0"/>
        </a:spcAft>
        <a:defRPr sz="3400">
          <a:solidFill>
            <a:schemeClr val="tx1"/>
          </a:solidFill>
          <a:latin typeface="Calibri Light" panose="020F0302020204030204" pitchFamily="34" charset="0"/>
        </a:defRPr>
      </a:lvl5pPr>
      <a:lvl6pPr marL="457200" algn="l" defTabSz="719138" rtl="0" fontAlgn="base">
        <a:lnSpc>
          <a:spcPct val="90000"/>
        </a:lnSpc>
        <a:spcBef>
          <a:spcPct val="0"/>
        </a:spcBef>
        <a:spcAft>
          <a:spcPct val="0"/>
        </a:spcAft>
        <a:defRPr sz="3400">
          <a:solidFill>
            <a:schemeClr val="tx1"/>
          </a:solidFill>
          <a:latin typeface="Calibri Light" panose="020F0302020204030204" pitchFamily="34" charset="0"/>
        </a:defRPr>
      </a:lvl6pPr>
      <a:lvl7pPr marL="914400" algn="l" defTabSz="719138" rtl="0" fontAlgn="base">
        <a:lnSpc>
          <a:spcPct val="90000"/>
        </a:lnSpc>
        <a:spcBef>
          <a:spcPct val="0"/>
        </a:spcBef>
        <a:spcAft>
          <a:spcPct val="0"/>
        </a:spcAft>
        <a:defRPr sz="3400">
          <a:solidFill>
            <a:schemeClr val="tx1"/>
          </a:solidFill>
          <a:latin typeface="Calibri Light" panose="020F0302020204030204" pitchFamily="34" charset="0"/>
        </a:defRPr>
      </a:lvl7pPr>
      <a:lvl8pPr marL="1371600" algn="l" defTabSz="719138" rtl="0" fontAlgn="base">
        <a:lnSpc>
          <a:spcPct val="90000"/>
        </a:lnSpc>
        <a:spcBef>
          <a:spcPct val="0"/>
        </a:spcBef>
        <a:spcAft>
          <a:spcPct val="0"/>
        </a:spcAft>
        <a:defRPr sz="3400">
          <a:solidFill>
            <a:schemeClr val="tx1"/>
          </a:solidFill>
          <a:latin typeface="Calibri Light" panose="020F0302020204030204" pitchFamily="34" charset="0"/>
        </a:defRPr>
      </a:lvl8pPr>
      <a:lvl9pPr marL="1828800" algn="l" defTabSz="719138" rtl="0" fontAlgn="base">
        <a:lnSpc>
          <a:spcPct val="90000"/>
        </a:lnSpc>
        <a:spcBef>
          <a:spcPct val="0"/>
        </a:spcBef>
        <a:spcAft>
          <a:spcPct val="0"/>
        </a:spcAft>
        <a:defRPr sz="3400">
          <a:solidFill>
            <a:schemeClr val="tx1"/>
          </a:solidFill>
          <a:latin typeface="Calibri Light" panose="020F0302020204030204" pitchFamily="34" charset="0"/>
        </a:defRPr>
      </a:lvl9pPr>
    </p:titleStyle>
    <p:bodyStyle>
      <a:lvl1pPr marL="179388" indent="-179388" algn="l" defTabSz="719138" rtl="0" fontAlgn="base">
        <a:lnSpc>
          <a:spcPct val="90000"/>
        </a:lnSpc>
        <a:spcBef>
          <a:spcPts val="788"/>
        </a:spcBef>
        <a:spcAft>
          <a:spcPct val="0"/>
        </a:spcAft>
        <a:buFont typeface="Arial" panose="020B0604020202020204" pitchFamily="34" charset="0"/>
        <a:buChar char="•"/>
        <a:defRPr sz="2200" kern="1200">
          <a:solidFill>
            <a:schemeClr val="tx1"/>
          </a:solidFill>
          <a:latin typeface="+mn-lt"/>
          <a:ea typeface="+mn-ea"/>
          <a:cs typeface="+mn-cs"/>
        </a:defRPr>
      </a:lvl1pPr>
      <a:lvl2pPr marL="539750" indent="-179388" algn="l" defTabSz="719138" rtl="0" fontAlgn="base">
        <a:lnSpc>
          <a:spcPct val="90000"/>
        </a:lnSpc>
        <a:spcBef>
          <a:spcPts val="400"/>
        </a:spcBef>
        <a:spcAft>
          <a:spcPct val="0"/>
        </a:spcAft>
        <a:buFont typeface="Arial" panose="020B0604020202020204" pitchFamily="34" charset="0"/>
        <a:buChar char="•"/>
        <a:defRPr kern="1200">
          <a:solidFill>
            <a:schemeClr val="tx1"/>
          </a:solidFill>
          <a:latin typeface="+mn-lt"/>
          <a:ea typeface="+mn-ea"/>
          <a:cs typeface="+mn-cs"/>
        </a:defRPr>
      </a:lvl2pPr>
      <a:lvl3pPr marL="898525" indent="-179388" algn="l" defTabSz="719138" rtl="0" fontAlgn="base">
        <a:lnSpc>
          <a:spcPct val="90000"/>
        </a:lnSpc>
        <a:spcBef>
          <a:spcPts val="400"/>
        </a:spcBef>
        <a:spcAft>
          <a:spcPct val="0"/>
        </a:spcAft>
        <a:buFont typeface="Arial" panose="020B0604020202020204" pitchFamily="34" charset="0"/>
        <a:buChar char="•"/>
        <a:defRPr sz="1500" kern="1200">
          <a:solidFill>
            <a:schemeClr val="tx1"/>
          </a:solidFill>
          <a:latin typeface="+mn-lt"/>
          <a:ea typeface="+mn-ea"/>
          <a:cs typeface="+mn-cs"/>
        </a:defRPr>
      </a:lvl3pPr>
      <a:lvl4pPr marL="1258888"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4pPr>
      <a:lvl5pPr marL="1619250" indent="-179388" algn="l" defTabSz="719138" rtl="0" fontAlgn="base">
        <a:lnSpc>
          <a:spcPct val="90000"/>
        </a:lnSpc>
        <a:spcBef>
          <a:spcPts val="400"/>
        </a:spcBef>
        <a:spcAft>
          <a:spcPct val="0"/>
        </a:spcAft>
        <a:buFont typeface="Arial" panose="020B0604020202020204" pitchFamily="34" charset="0"/>
        <a:buChar char="•"/>
        <a:defRPr sz="1400"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11137" y="1021537"/>
            <a:ext cx="6796087" cy="3108543"/>
          </a:xfrm>
          <a:prstGeom prst="rect">
            <a:avLst/>
          </a:prstGeom>
        </p:spPr>
        <p:txBody>
          <a:bodyPr wrap="square">
            <a:spAutoFit/>
          </a:bodyPr>
          <a:lstStyle/>
          <a:p>
            <a:r>
              <a:rPr lang="fr-FR" sz="1400" dirty="0"/>
              <a:t>La feuille de débit est un document technique qui va permettre de réaliser le débit des</a:t>
            </a:r>
          </a:p>
          <a:p>
            <a:r>
              <a:rPr lang="fr-FR" sz="1400" dirty="0"/>
              <a:t>pièces nécessaires à la réalisation d’un ouvrage.</a:t>
            </a:r>
          </a:p>
          <a:p>
            <a:r>
              <a:rPr lang="fr-FR" sz="1400" dirty="0"/>
              <a:t>Elle sert également  à déterminer les volumes et les surfaces des bois utilisés en vue d’une commande et du calcul du prix de revient. </a:t>
            </a:r>
          </a:p>
          <a:p>
            <a:r>
              <a:rPr lang="fr-FR" sz="1400" dirty="0"/>
              <a:t>Ce document doit comporter toutes les informations utiles au débiteur, tel que :</a:t>
            </a:r>
          </a:p>
          <a:p>
            <a:endParaRPr lang="fr-FR" sz="1400" dirty="0"/>
          </a:p>
          <a:p>
            <a:r>
              <a:rPr lang="fr-FR" sz="1400" dirty="0"/>
              <a:t>1. Le numéro de repère des pièces.</a:t>
            </a:r>
          </a:p>
          <a:p>
            <a:r>
              <a:rPr lang="fr-FR" sz="1400" dirty="0"/>
              <a:t>2. La désignation des pièces. (montant; traverse, dos...)</a:t>
            </a:r>
          </a:p>
          <a:p>
            <a:r>
              <a:rPr lang="fr-FR" sz="1400" dirty="0"/>
              <a:t>3. Le nombre de pièces à débiter.</a:t>
            </a:r>
          </a:p>
          <a:p>
            <a:r>
              <a:rPr lang="fr-FR" sz="1400" dirty="0"/>
              <a:t>4. Les dimensions ( longueur, largeur, épaisseur ).</a:t>
            </a:r>
          </a:p>
          <a:p>
            <a:r>
              <a:rPr lang="fr-FR" sz="1400" dirty="0"/>
              <a:t>5. La matière ( ou essence ) employée.</a:t>
            </a:r>
          </a:p>
          <a:p>
            <a:r>
              <a:rPr lang="fr-FR" sz="1400" dirty="0"/>
              <a:t>6. Une colonne observations pour les précisions utiles.</a:t>
            </a:r>
          </a:p>
          <a:p>
            <a:r>
              <a:rPr lang="fr-FR" sz="1400" dirty="0"/>
              <a:t>7. Le cubage de chaque pièce et le cubage total de l’ouvrage.   </a:t>
            </a:r>
          </a:p>
          <a:p>
            <a:endParaRPr lang="fr-FR" sz="1400" dirty="0"/>
          </a:p>
        </p:txBody>
      </p:sp>
      <p:pic>
        <p:nvPicPr>
          <p:cNvPr id="28" name="Image 27">
            <a:extLst>
              <a:ext uri="{FF2B5EF4-FFF2-40B4-BE49-F238E27FC236}">
                <a16:creationId xmlns:a16="http://schemas.microsoft.com/office/drawing/2014/main" id="{A870F25A-EEE8-40F0-8249-CDE59B08D3ED}"/>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60567"/>
          <a:stretch/>
        </p:blipFill>
        <p:spPr>
          <a:xfrm>
            <a:off x="211137" y="3939234"/>
            <a:ext cx="6796087" cy="1241206"/>
          </a:xfrm>
          <a:prstGeom prst="rect">
            <a:avLst/>
          </a:prstGeom>
        </p:spPr>
      </p:pic>
      <p:pic>
        <p:nvPicPr>
          <p:cNvPr id="33"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4"/>
          <a:srcRect r="11540"/>
          <a:stretch/>
        </p:blipFill>
        <p:spPr>
          <a:xfrm>
            <a:off x="819944" y="7310150"/>
            <a:ext cx="5260816" cy="2331686"/>
          </a:xfrm>
          <a:prstGeom prst="rect">
            <a:avLst/>
          </a:prstGeom>
          <a:solidFill>
            <a:srgbClr val="FFFFFF">
              <a:shade val="85000"/>
            </a:srgbClr>
          </a:solidFill>
          <a:ln w="88900" cap="sq">
            <a:noFill/>
            <a:miter lim="800000"/>
          </a:ln>
          <a:effectLst/>
        </p:spPr>
      </p:pic>
      <p:sp>
        <p:nvSpPr>
          <p:cNvPr id="37" name="Rectangle 36">
            <a:extLst>
              <a:ext uri="{FF2B5EF4-FFF2-40B4-BE49-F238E27FC236}">
                <a16:creationId xmlns:a16="http://schemas.microsoft.com/office/drawing/2014/main" id="{EA487C63-D59D-4506-B956-705938550E56}"/>
              </a:ext>
            </a:extLst>
          </p:cNvPr>
          <p:cNvSpPr/>
          <p:nvPr/>
        </p:nvSpPr>
        <p:spPr>
          <a:xfrm>
            <a:off x="211137" y="5278825"/>
            <a:ext cx="6796087" cy="2031325"/>
          </a:xfrm>
          <a:prstGeom prst="rect">
            <a:avLst/>
          </a:prstGeom>
        </p:spPr>
        <p:txBody>
          <a:bodyPr wrap="square">
            <a:spAutoFit/>
          </a:bodyPr>
          <a:lstStyle/>
          <a:p>
            <a:r>
              <a:rPr lang="fr-FR" sz="1400" dirty="0"/>
              <a:t>Pour calculer le volume d'une pièce de bois, il suffit de multiplier la longueur, la largeur et l'épaisseur. Les dimensions doivent être converties en mètres pour obtenir le volume en mètres cubes (m³).</a:t>
            </a:r>
          </a:p>
          <a:p>
            <a:endParaRPr lang="fr-FR" sz="1400" dirty="0"/>
          </a:p>
          <a:p>
            <a:r>
              <a:rPr lang="fr-FR" sz="1400" dirty="0"/>
              <a:t>Longueur : 255 mm = 0,255 m</a:t>
            </a:r>
          </a:p>
          <a:p>
            <a:r>
              <a:rPr lang="fr-FR" sz="1400" dirty="0"/>
              <a:t>Largeur : 40 mm = 0,040 m</a:t>
            </a:r>
          </a:p>
          <a:p>
            <a:r>
              <a:rPr lang="fr-FR" sz="1400" dirty="0"/>
              <a:t>Épaisseur : 20 mm = 0,020 m</a:t>
            </a:r>
          </a:p>
          <a:p>
            <a:endParaRPr lang="fr-FR" sz="1400" dirty="0"/>
          </a:p>
          <a:p>
            <a:r>
              <a:rPr lang="fr-FR" sz="1400" dirty="0"/>
              <a:t>Le volume se calcule ainsi :</a:t>
            </a:r>
          </a:p>
        </p:txBody>
      </p:sp>
    </p:spTree>
    <p:extLst>
      <p:ext uri="{BB962C8B-B14F-4D97-AF65-F5344CB8AC3E}">
        <p14:creationId xmlns:p14="http://schemas.microsoft.com/office/powerpoint/2010/main" val="3375917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58D5-6A9C-4B85-9550-9CC374A35188}"/>
              </a:ext>
            </a:extLst>
          </p:cNvPr>
          <p:cNvSpPr txBox="1"/>
          <p:nvPr/>
        </p:nvSpPr>
        <p:spPr>
          <a:xfrm>
            <a:off x="211138" y="323850"/>
            <a:ext cx="6796087" cy="444500"/>
          </a:xfrm>
          <a:prstGeom prst="rect">
            <a:avLst/>
          </a:prstGeom>
          <a:effectLst/>
        </p:spPr>
        <p:style>
          <a:lnRef idx="2">
            <a:schemeClr val="dk1"/>
          </a:lnRef>
          <a:fillRef idx="1">
            <a:schemeClr val="lt1"/>
          </a:fillRef>
          <a:effectRef idx="0">
            <a:schemeClr val="dk1"/>
          </a:effectRef>
          <a:fontRef idx="minor">
            <a:schemeClr val="dk1"/>
          </a:fontRef>
        </p:style>
        <p:txBody>
          <a:bodyPr>
            <a:spAutoFit/>
          </a:bodyPr>
          <a:lstStyle/>
          <a:p>
            <a:pPr algn="ctr" eaLnBrk="1" fontAlgn="auto" hangingPunct="1">
              <a:spcBef>
                <a:spcPts val="0"/>
              </a:spcBef>
              <a:spcAft>
                <a:spcPts val="0"/>
              </a:spcAft>
              <a:defRPr/>
            </a:pPr>
            <a:r>
              <a:rPr lang="fr-FR" sz="2286" dirty="0"/>
              <a:t>Evaluation : La feuille de débit </a:t>
            </a:r>
          </a:p>
        </p:txBody>
      </p:sp>
      <p:sp>
        <p:nvSpPr>
          <p:cNvPr id="9" name="Rectangle 8">
            <a:extLst>
              <a:ext uri="{FF2B5EF4-FFF2-40B4-BE49-F238E27FC236}">
                <a16:creationId xmlns:a16="http://schemas.microsoft.com/office/drawing/2014/main" id="{E5D4E6C4-51A1-4AAE-BA6C-1AC70E139F50}"/>
              </a:ext>
            </a:extLst>
          </p:cNvPr>
          <p:cNvSpPr/>
          <p:nvPr/>
        </p:nvSpPr>
        <p:spPr>
          <a:xfrm>
            <a:off x="220664" y="2915011"/>
            <a:ext cx="6796087" cy="523220"/>
          </a:xfrm>
          <a:prstGeom prst="rect">
            <a:avLst/>
          </a:prstGeom>
        </p:spPr>
        <p:txBody>
          <a:bodyPr wrap="square">
            <a:spAutoFit/>
          </a:bodyPr>
          <a:lstStyle/>
          <a:p>
            <a:br>
              <a:rPr lang="fr-FR" sz="1400" dirty="0"/>
            </a:br>
            <a:r>
              <a:rPr lang="fr-FR" sz="1400" dirty="0"/>
              <a:t>          </a:t>
            </a:r>
          </a:p>
        </p:txBody>
      </p:sp>
      <p:pic>
        <p:nvPicPr>
          <p:cNvPr id="2" name="Image 1">
            <a:extLst>
              <a:ext uri="{FF2B5EF4-FFF2-40B4-BE49-F238E27FC236}">
                <a16:creationId xmlns:a16="http://schemas.microsoft.com/office/drawing/2014/main" id="{F5907D36-7F98-44F2-9F70-27534A160080}"/>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b="84412"/>
          <a:stretch/>
        </p:blipFill>
        <p:spPr>
          <a:xfrm>
            <a:off x="211138" y="1163051"/>
            <a:ext cx="6796087" cy="595020"/>
          </a:xfrm>
          <a:prstGeom prst="rect">
            <a:avLst/>
          </a:prstGeom>
        </p:spPr>
      </p:pic>
      <p:grpSp>
        <p:nvGrpSpPr>
          <p:cNvPr id="22" name="Group 23">
            <a:extLst>
              <a:ext uri="{FF2B5EF4-FFF2-40B4-BE49-F238E27FC236}">
                <a16:creationId xmlns:a16="http://schemas.microsoft.com/office/drawing/2014/main" id="{8AE17236-50BF-4F42-97BC-8AC38FA5E6F3}"/>
              </a:ext>
            </a:extLst>
          </p:cNvPr>
          <p:cNvGrpSpPr>
            <a:grpSpLocks/>
          </p:cNvGrpSpPr>
          <p:nvPr/>
        </p:nvGrpSpPr>
        <p:grpSpPr bwMode="auto">
          <a:xfrm>
            <a:off x="4510791" y="7445839"/>
            <a:ext cx="1328848" cy="1744537"/>
            <a:chOff x="7920" y="8999"/>
            <a:chExt cx="1260" cy="1440"/>
          </a:xfrm>
        </p:grpSpPr>
        <p:grpSp>
          <p:nvGrpSpPr>
            <p:cNvPr id="23" name="Group 30">
              <a:extLst>
                <a:ext uri="{FF2B5EF4-FFF2-40B4-BE49-F238E27FC236}">
                  <a16:creationId xmlns:a16="http://schemas.microsoft.com/office/drawing/2014/main" id="{A2801F16-33CB-41A6-B210-495C86DA2CCF}"/>
                </a:ext>
              </a:extLst>
            </p:cNvPr>
            <p:cNvGrpSpPr>
              <a:grpSpLocks/>
            </p:cNvGrpSpPr>
            <p:nvPr/>
          </p:nvGrpSpPr>
          <p:grpSpPr bwMode="auto">
            <a:xfrm>
              <a:off x="7920" y="8999"/>
              <a:ext cx="540" cy="1440"/>
              <a:chOff x="7920" y="8999"/>
              <a:chExt cx="540" cy="1440"/>
            </a:xfrm>
          </p:grpSpPr>
          <p:sp>
            <p:nvSpPr>
              <p:cNvPr id="30" name="Rectangle 36">
                <a:extLst>
                  <a:ext uri="{FF2B5EF4-FFF2-40B4-BE49-F238E27FC236}">
                    <a16:creationId xmlns:a16="http://schemas.microsoft.com/office/drawing/2014/main" id="{125EA354-54A0-4D6A-88E3-E9E3447C34EF}"/>
                  </a:ext>
                </a:extLst>
              </p:cNvPr>
              <p:cNvSpPr>
                <a:spLocks noChangeArrowheads="1"/>
              </p:cNvSpPr>
              <p:nvPr/>
            </p:nvSpPr>
            <p:spPr bwMode="auto">
              <a:xfrm>
                <a:off x="7920" y="899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1" name="Rectangle 35">
                <a:extLst>
                  <a:ext uri="{FF2B5EF4-FFF2-40B4-BE49-F238E27FC236}">
                    <a16:creationId xmlns:a16="http://schemas.microsoft.com/office/drawing/2014/main" id="{5853A403-B119-48DD-95D2-B9DA022D7DB1}"/>
                  </a:ext>
                </a:extLst>
              </p:cNvPr>
              <p:cNvSpPr>
                <a:spLocks noChangeArrowheads="1"/>
              </p:cNvSpPr>
              <p:nvPr/>
            </p:nvSpPr>
            <p:spPr bwMode="auto">
              <a:xfrm>
                <a:off x="7920" y="971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2" name="Rectangle 34">
                <a:extLst>
                  <a:ext uri="{FF2B5EF4-FFF2-40B4-BE49-F238E27FC236}">
                    <a16:creationId xmlns:a16="http://schemas.microsoft.com/office/drawing/2014/main" id="{6E96EA49-5B48-46E7-A9DD-E421C7189238}"/>
                  </a:ext>
                </a:extLst>
              </p:cNvPr>
              <p:cNvSpPr>
                <a:spLocks noChangeArrowheads="1"/>
              </p:cNvSpPr>
              <p:nvPr/>
            </p:nvSpPr>
            <p:spPr bwMode="auto">
              <a:xfrm>
                <a:off x="7920" y="1007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5" name="Rectangle 31">
                <a:extLst>
                  <a:ext uri="{FF2B5EF4-FFF2-40B4-BE49-F238E27FC236}">
                    <a16:creationId xmlns:a16="http://schemas.microsoft.com/office/drawing/2014/main" id="{5EB5AEA6-EBD1-4300-AADB-AA87FFDF7B7B}"/>
                  </a:ext>
                </a:extLst>
              </p:cNvPr>
              <p:cNvSpPr>
                <a:spLocks noChangeArrowheads="1"/>
              </p:cNvSpPr>
              <p:nvPr/>
            </p:nvSpPr>
            <p:spPr bwMode="auto">
              <a:xfrm>
                <a:off x="7920" y="9359"/>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grpSp>
        <p:sp>
          <p:nvSpPr>
            <p:cNvPr id="24" name="Rectangle 29">
              <a:extLst>
                <a:ext uri="{FF2B5EF4-FFF2-40B4-BE49-F238E27FC236}">
                  <a16:creationId xmlns:a16="http://schemas.microsoft.com/office/drawing/2014/main" id="{C35D2579-8B04-4D19-8C1D-559CEF205960}"/>
                </a:ext>
              </a:extLst>
            </p:cNvPr>
            <p:cNvSpPr>
              <a:spLocks noChangeArrowheads="1"/>
            </p:cNvSpPr>
            <p:nvPr/>
          </p:nvSpPr>
          <p:spPr bwMode="auto">
            <a:xfrm>
              <a:off x="8460" y="899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5" name="Rectangle 28">
              <a:extLst>
                <a:ext uri="{FF2B5EF4-FFF2-40B4-BE49-F238E27FC236}">
                  <a16:creationId xmlns:a16="http://schemas.microsoft.com/office/drawing/2014/main" id="{47933EEC-0B35-44AC-85E1-F40A9E6F253D}"/>
                </a:ext>
              </a:extLst>
            </p:cNvPr>
            <p:cNvSpPr>
              <a:spLocks noChangeArrowheads="1"/>
            </p:cNvSpPr>
            <p:nvPr/>
          </p:nvSpPr>
          <p:spPr bwMode="auto">
            <a:xfrm>
              <a:off x="8460" y="935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6" name="Rectangle 27">
              <a:extLst>
                <a:ext uri="{FF2B5EF4-FFF2-40B4-BE49-F238E27FC236}">
                  <a16:creationId xmlns:a16="http://schemas.microsoft.com/office/drawing/2014/main" id="{5ECBBF51-C992-403A-996A-5C48B9F205A2}"/>
                </a:ext>
              </a:extLst>
            </p:cNvPr>
            <p:cNvSpPr>
              <a:spLocks noChangeArrowheads="1"/>
            </p:cNvSpPr>
            <p:nvPr/>
          </p:nvSpPr>
          <p:spPr bwMode="auto">
            <a:xfrm>
              <a:off x="8460" y="971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6</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584F4E3A-8F61-4B4E-B2EA-09E6B8D416E6}"/>
                </a:ext>
              </a:extLst>
            </p:cNvPr>
            <p:cNvSpPr>
              <a:spLocks noChangeArrowheads="1"/>
            </p:cNvSpPr>
            <p:nvPr/>
          </p:nvSpPr>
          <p:spPr bwMode="auto">
            <a:xfrm>
              <a:off x="8460" y="10079"/>
              <a:ext cx="72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4</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sp>
        <p:nvSpPr>
          <p:cNvPr id="36" name="Rectangle 44">
            <a:extLst>
              <a:ext uri="{FF2B5EF4-FFF2-40B4-BE49-F238E27FC236}">
                <a16:creationId xmlns:a16="http://schemas.microsoft.com/office/drawing/2014/main" id="{67E09B0A-7A3F-44D5-A25E-B09DDFC0AD88}"/>
              </a:ext>
            </a:extLst>
          </p:cNvPr>
          <p:cNvSpPr>
            <a:spLocks noChangeArrowheads="1"/>
          </p:cNvSpPr>
          <p:nvPr/>
        </p:nvSpPr>
        <p:spPr bwMode="auto">
          <a:xfrm>
            <a:off x="220664" y="7036267"/>
            <a:ext cx="676238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449263" algn="r"/>
              </a:tabLst>
              <a:defRPr>
                <a:solidFill>
                  <a:schemeClr val="tx1"/>
                </a:solidFill>
                <a:latin typeface="Arial" panose="020B0604020202020204" pitchFamily="34" charset="0"/>
              </a:defRPr>
            </a:lvl1pPr>
            <a:lvl2pPr>
              <a:tabLst>
                <a:tab pos="449263" algn="r"/>
              </a:tabLst>
              <a:defRPr>
                <a:solidFill>
                  <a:schemeClr val="tx1"/>
                </a:solidFill>
                <a:latin typeface="Arial" panose="020B0604020202020204" pitchFamily="34" charset="0"/>
              </a:defRPr>
            </a:lvl2pPr>
            <a:lvl3pPr>
              <a:tabLst>
                <a:tab pos="449263" algn="r"/>
              </a:tabLst>
              <a:defRPr>
                <a:solidFill>
                  <a:schemeClr val="tx1"/>
                </a:solidFill>
                <a:latin typeface="Arial" panose="020B0604020202020204" pitchFamily="34" charset="0"/>
              </a:defRPr>
            </a:lvl3pPr>
            <a:lvl4pPr>
              <a:tabLst>
                <a:tab pos="449263" algn="r"/>
              </a:tabLst>
              <a:defRPr>
                <a:solidFill>
                  <a:schemeClr val="tx1"/>
                </a:solidFill>
                <a:latin typeface="Arial" panose="020B0604020202020204" pitchFamily="34" charset="0"/>
              </a:defRPr>
            </a:lvl4pPr>
            <a:lvl5pPr>
              <a:tabLst>
                <a:tab pos="449263" algn="r"/>
              </a:tabLst>
              <a:defRPr>
                <a:solidFill>
                  <a:schemeClr val="tx1"/>
                </a:solidFill>
                <a:latin typeface="Arial" panose="020B0604020202020204" pitchFamily="34" charset="0"/>
              </a:defRPr>
            </a:lvl5pPr>
            <a:lvl6pPr eaLnBrk="0" fontAlgn="base" hangingPunct="0">
              <a:spcBef>
                <a:spcPct val="0"/>
              </a:spcBef>
              <a:spcAft>
                <a:spcPct val="0"/>
              </a:spcAft>
              <a:tabLst>
                <a:tab pos="449263" algn="r"/>
              </a:tabLst>
              <a:defRPr>
                <a:solidFill>
                  <a:schemeClr val="tx1"/>
                </a:solidFill>
                <a:latin typeface="Arial" panose="020B0604020202020204" pitchFamily="34" charset="0"/>
              </a:defRPr>
            </a:lvl6pPr>
            <a:lvl7pPr eaLnBrk="0" fontAlgn="base" hangingPunct="0">
              <a:spcBef>
                <a:spcPct val="0"/>
              </a:spcBef>
              <a:spcAft>
                <a:spcPct val="0"/>
              </a:spcAft>
              <a:tabLst>
                <a:tab pos="449263" algn="r"/>
              </a:tabLst>
              <a:defRPr>
                <a:solidFill>
                  <a:schemeClr val="tx1"/>
                </a:solidFill>
                <a:latin typeface="Arial" panose="020B0604020202020204" pitchFamily="34" charset="0"/>
              </a:defRPr>
            </a:lvl7pPr>
            <a:lvl8pPr eaLnBrk="0" fontAlgn="base" hangingPunct="0">
              <a:spcBef>
                <a:spcPct val="0"/>
              </a:spcBef>
              <a:spcAft>
                <a:spcPct val="0"/>
              </a:spcAft>
              <a:tabLst>
                <a:tab pos="449263" algn="r"/>
              </a:tabLst>
              <a:defRPr>
                <a:solidFill>
                  <a:schemeClr val="tx1"/>
                </a:solidFill>
                <a:latin typeface="Arial" panose="020B0604020202020204" pitchFamily="34" charset="0"/>
              </a:defRPr>
            </a:lvl8pPr>
            <a:lvl9pPr eaLnBrk="0" fontAlgn="base" hangingPunct="0">
              <a:spcBef>
                <a:spcPct val="0"/>
              </a:spcBef>
              <a:spcAft>
                <a:spcPct val="0"/>
              </a:spcAft>
              <a:tabLst>
                <a:tab pos="449263" algn="r"/>
              </a:tabLst>
              <a:defRPr>
                <a:solidFill>
                  <a:schemeClr val="tx1"/>
                </a:solidFill>
                <a:latin typeface="Arial" panose="020B0604020202020204" pitchFamily="34" charset="0"/>
              </a:defRPr>
            </a:lvl9pPr>
          </a:lstStyle>
          <a:p>
            <a:pPr defTabSz="914400"/>
            <a:r>
              <a:rPr lang="fr-FR" altLang="fr-FR" sz="1400" b="1" u="sng" dirty="0">
                <a:ea typeface="Times New Roman" panose="02020603050405020304" pitchFamily="18" charset="0"/>
              </a:rPr>
              <a:t>CRITERES D’EVALUATION </a:t>
            </a:r>
            <a:r>
              <a:rPr lang="fr-FR" altLang="fr-FR" sz="1400" b="1" dirty="0">
                <a:ea typeface="Times New Roman" panose="02020603050405020304" pitchFamily="18" charset="0"/>
              </a:rPr>
              <a:t>	</a:t>
            </a:r>
            <a:r>
              <a:rPr lang="fr-FR" altLang="fr-FR" sz="1400" dirty="0">
                <a:ea typeface="Times New Roman" panose="02020603050405020304" pitchFamily="18" charset="0"/>
              </a:rPr>
              <a:t> </a:t>
            </a:r>
            <a:r>
              <a:rPr lang="fr-FR" altLang="fr-FR" sz="1400" dirty="0">
                <a:ea typeface="Times New Roman" panose="02020603050405020304" pitchFamily="18" charset="0"/>
                <a:sym typeface="Wingdings" panose="05000000000000000000" pitchFamily="2" charset="2"/>
              </a:rPr>
              <a:t>	</a:t>
            </a:r>
            <a:endParaRPr lang="fr-FR" altLang="fr-FR" sz="1400" dirty="0">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endParaRPr kumimoji="0" lang="fr-FR" altLang="fr-FR" sz="1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différents éléments sont correctement identifiés </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erreur de désignation ou nombre</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C</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haque élément à fabriqué est mentionné</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1 point par oubli</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kumimoji="0" lang="fr-FR" altLang="fr-FR" sz="1400" b="0" i="0" u="none" strike="noStrike" cap="none" normalizeH="0" baseline="0" dirty="0">
                <a:ln>
                  <a:noFill/>
                </a:ln>
                <a:solidFill>
                  <a:schemeClr val="tx1"/>
                </a:solidFill>
                <a:effectLst/>
                <a:latin typeface="+mn-lt"/>
                <a:ea typeface="Times New Roman" panose="02020603050405020304" pitchFamily="18" charset="0"/>
              </a:rPr>
              <a:t>Les dimensions des éléments sont retranscrites</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lang="fr-FR" altLang="fr-FR" sz="1400" dirty="0">
                <a:latin typeface="+mn-lt"/>
                <a:sym typeface="Wingdings" panose="05000000000000000000" pitchFamily="2" charset="2"/>
              </a:rPr>
              <a:t>	0,5 par erreur de dimension finies ou majorées</a:t>
            </a:r>
            <a:endParaRPr kumimoji="0" lang="fr-FR" altLang="fr-FR" sz="1400" b="0" i="0" u="none" strike="noStrike" cap="none" normalizeH="0" baseline="0" dirty="0">
              <a:ln>
                <a:noFill/>
              </a:ln>
              <a:solidFill>
                <a:schemeClr val="tx1"/>
              </a:solidFill>
              <a:effectLst/>
              <a:latin typeface="+mn-lt"/>
              <a:sym typeface="Wingdings" panose="05000000000000000000" pitchFamily="2" charset="2"/>
            </a:endParaRP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ea typeface="Times New Roman" panose="02020603050405020304" pitchFamily="18" charset="0"/>
                <a:sym typeface="Wingdings" panose="05000000000000000000" pitchFamily="2" charset="2"/>
              </a:rPr>
              <a:t></a:t>
            </a:r>
            <a:r>
              <a:rPr lang="fr-FR" altLang="fr-FR" sz="1400" dirty="0">
                <a:latin typeface="+mn-lt"/>
                <a:ea typeface="Times New Roman" panose="02020603050405020304" pitchFamily="18" charset="0"/>
                <a:sym typeface="Wingdings" panose="05000000000000000000" pitchFamily="2" charset="2"/>
              </a:rPr>
              <a:t>Le cubage est calculé sans erreur</a:t>
            </a:r>
          </a:p>
          <a:p>
            <a:pPr marL="0" marR="0" lvl="0" indent="0" algn="l" defTabSz="914400" rtl="0" eaLnBrk="0" fontAlgn="base" latinLnBrk="0" hangingPunct="0">
              <a:lnSpc>
                <a:spcPct val="100000"/>
              </a:lnSpc>
              <a:spcBef>
                <a:spcPct val="0"/>
              </a:spcBef>
              <a:spcAft>
                <a:spcPct val="0"/>
              </a:spcAft>
              <a:buClrTx/>
              <a:buSzTx/>
              <a:buFontTx/>
              <a:buNone/>
              <a:tabLst>
                <a:tab pos="449263" algn="r"/>
              </a:tabLst>
            </a:pPr>
            <a:r>
              <a:rPr kumimoji="0" lang="fr-FR" altLang="fr-FR" sz="1400" b="0" i="0" u="none" strike="noStrike" cap="none" normalizeH="0" baseline="0" dirty="0">
                <a:ln>
                  <a:noFill/>
                </a:ln>
                <a:solidFill>
                  <a:schemeClr val="tx1"/>
                </a:solidFill>
                <a:effectLst/>
                <a:latin typeface="+mn-lt"/>
                <a:sym typeface="Wingdings" panose="05000000000000000000" pitchFamily="2" charset="2"/>
              </a:rPr>
              <a:t>	0,5 par erreur de résultat</a:t>
            </a:r>
          </a:p>
        </p:txBody>
      </p:sp>
      <p:pic>
        <p:nvPicPr>
          <p:cNvPr id="20" name="Image 19">
            <a:extLst>
              <a:ext uri="{FF2B5EF4-FFF2-40B4-BE49-F238E27FC236}">
                <a16:creationId xmlns:a16="http://schemas.microsoft.com/office/drawing/2014/main" id="{4406CC54-6124-448B-B995-198BC4FE1F02}"/>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sharpenSoften amount="25000"/>
                    </a14:imgEffect>
                  </a14:imgLayer>
                </a14:imgProps>
              </a:ext>
            </a:extLst>
          </a:blip>
          <a:srcRect t="23908" b="1396"/>
          <a:stretch/>
        </p:blipFill>
        <p:spPr>
          <a:xfrm>
            <a:off x="220664" y="1932506"/>
            <a:ext cx="6796087" cy="4957123"/>
          </a:xfrm>
          <a:prstGeom prst="rect">
            <a:avLst/>
          </a:prstGeom>
        </p:spPr>
      </p:pic>
      <p:sp>
        <p:nvSpPr>
          <p:cNvPr id="28" name="Rectangle 32">
            <a:extLst>
              <a:ext uri="{FF2B5EF4-FFF2-40B4-BE49-F238E27FC236}">
                <a16:creationId xmlns:a16="http://schemas.microsoft.com/office/drawing/2014/main" id="{9721B7B5-7D1F-48EA-877B-F1694921960B}"/>
              </a:ext>
            </a:extLst>
          </p:cNvPr>
          <p:cNvSpPr>
            <a:spLocks noChangeArrowheads="1"/>
          </p:cNvSpPr>
          <p:nvPr/>
        </p:nvSpPr>
        <p:spPr bwMode="auto">
          <a:xfrm>
            <a:off x="5459968" y="9102574"/>
            <a:ext cx="569506"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3" name="Rectangle 24">
            <a:extLst>
              <a:ext uri="{FF2B5EF4-FFF2-40B4-BE49-F238E27FC236}">
                <a16:creationId xmlns:a16="http://schemas.microsoft.com/office/drawing/2014/main" id="{636BC147-1A3F-41D6-ABDD-22B1174CDE51}"/>
              </a:ext>
            </a:extLst>
          </p:cNvPr>
          <p:cNvSpPr>
            <a:spLocks noChangeArrowheads="1"/>
          </p:cNvSpPr>
          <p:nvPr/>
        </p:nvSpPr>
        <p:spPr bwMode="auto">
          <a:xfrm>
            <a:off x="6029474" y="9102574"/>
            <a:ext cx="949177" cy="654201"/>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20</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743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6042</TotalTime>
  <Words>289</Words>
  <Application>Microsoft Office PowerPoint</Application>
  <PresentationFormat>Personnalisé</PresentationFormat>
  <Paragraphs>37</Paragraphs>
  <Slides>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vt:i4>
      </vt:variant>
    </vt:vector>
  </HeadingPairs>
  <TitlesOfParts>
    <vt:vector size="8" baseType="lpstr">
      <vt:lpstr>Arial</vt:lpstr>
      <vt:lpstr>Calibri</vt:lpstr>
      <vt:lpstr>Calibri Light</vt:lpstr>
      <vt:lpstr>Times New Roman</vt:lpstr>
      <vt:lpstr>Wingdings</vt:lpstr>
      <vt:lpstr>Office Theme</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448</cp:revision>
  <cp:lastPrinted>2024-09-08T17:38:58Z</cp:lastPrinted>
  <dcterms:created xsi:type="dcterms:W3CDTF">2024-02-18T10:34:22Z</dcterms:created>
  <dcterms:modified xsi:type="dcterms:W3CDTF">2024-09-27T04:42:20Z</dcterms:modified>
</cp:coreProperties>
</file>