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85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7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0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5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0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05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65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5815-5720-4ABA-BA7F-DAD48FAB3D0D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7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C24908C-5B0B-4B39-B0D3-765FF836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56551"/>
              </p:ext>
            </p:extLst>
          </p:nvPr>
        </p:nvGraphicFramePr>
        <p:xfrm>
          <a:off x="279158" y="1030142"/>
          <a:ext cx="8220939" cy="621244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0904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2104911597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3559649112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4294822511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Dessous de plat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Vacances + PFMP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Projet 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lycée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de demain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414269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 sept. </a:t>
                      </a:r>
                      <a:endParaRPr lang="fr-F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18 oct.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19 oct. </a:t>
                      </a:r>
                    </a:p>
                    <a:p>
                      <a:pPr algn="ctr"/>
                      <a:r>
                        <a:rPr lang="fr-FR" sz="1100" dirty="0" smtClean="0"/>
                        <a:t> 15 déc.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16 déc. </a:t>
                      </a:r>
                      <a:endParaRPr lang="fr-F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20 déc.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vacances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6 janv.</a:t>
                      </a:r>
                    </a:p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14 </a:t>
                      </a:r>
                      <a:r>
                        <a:rPr lang="fr-FR" sz="1100" dirty="0" err="1" smtClean="0">
                          <a:solidFill>
                            <a:schemeClr val="tx1"/>
                          </a:solidFill>
                        </a:rPr>
                        <a:t>fev</a:t>
                      </a:r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vacances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3 mars</a:t>
                      </a:r>
                    </a:p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11 avril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142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7 semaines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6 semaines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1 semaine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6 semaines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6 semaines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97997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Feuille de débit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Calcul du cubage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Dessin sur sketchup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Réalisation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d’un dossier technique en groupe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Ouverture d’un groupe sur « </a:t>
                      </a:r>
                      <a:r>
                        <a:rPr lang="fr-FR" sz="1200" dirty="0" err="1" smtClean="0"/>
                        <a:t>Pronote</a:t>
                      </a:r>
                      <a:r>
                        <a:rPr lang="fr-FR" sz="1200" dirty="0" smtClean="0"/>
                        <a:t> » pour la révision de cours pendant cette  longue période</a:t>
                      </a:r>
                    </a:p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Révision des sujets de première et seconde année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La rétractibilité</a:t>
                      </a: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Rédaction du dossier</a:t>
                      </a:r>
                      <a:r>
                        <a:rPr lang="fr-FR" sz="1200" baseline="0" dirty="0" smtClean="0">
                          <a:solidFill>
                            <a:schemeClr val="tx1"/>
                          </a:solidFill>
                        </a:rPr>
                        <a:t> du projet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Calcul de la vitesse de coupe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L’abaque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Les outils de coupe (toupie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Etude</a:t>
                      </a:r>
                      <a:r>
                        <a:rPr lang="fr-FR" sz="1200" baseline="0" dirty="0" smtClean="0">
                          <a:solidFill>
                            <a:schemeClr val="tx1"/>
                          </a:solidFill>
                        </a:rPr>
                        <a:t> de dossier technique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L’isostatisme</a:t>
                      </a: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Le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parquet</a:t>
                      </a: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Terminal Technicien Menuisier Agenceur (TTMA)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CD78521-749C-49D4-BFE3-D93AE68B836F}"/>
              </a:ext>
            </a:extLst>
          </p:cNvPr>
          <p:cNvSpPr/>
          <p:nvPr/>
        </p:nvSpPr>
        <p:spPr>
          <a:xfrm>
            <a:off x="8548777" y="1030142"/>
            <a:ext cx="1611464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>
                <a:solidFill>
                  <a:schemeClr val="tx1"/>
                </a:solidFill>
              </a:rPr>
              <a:t>Note :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6 heures </a:t>
            </a:r>
            <a:r>
              <a:rPr lang="fr-FR" sz="1200" dirty="0" smtClean="0">
                <a:solidFill>
                  <a:schemeClr val="tx1"/>
                </a:solidFill>
              </a:rPr>
              <a:t>par semaine réparties comme il suit : </a:t>
            </a:r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1h de projet</a:t>
            </a:r>
          </a:p>
          <a:p>
            <a:r>
              <a:rPr lang="fr-FR" sz="1200" dirty="0">
                <a:solidFill>
                  <a:schemeClr val="tx1"/>
                </a:solidFill>
              </a:rPr>
              <a:t>1h de dessin technique</a:t>
            </a:r>
          </a:p>
          <a:p>
            <a:r>
              <a:rPr lang="fr-FR" sz="1200" dirty="0">
                <a:solidFill>
                  <a:schemeClr val="tx1"/>
                </a:solidFill>
              </a:rPr>
              <a:t>4h d’enseignement </a:t>
            </a:r>
            <a:r>
              <a:rPr lang="fr-FR" sz="1200" dirty="0" smtClean="0">
                <a:solidFill>
                  <a:schemeClr val="tx1"/>
                </a:solidFill>
              </a:rPr>
              <a:t>professionnel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Le projet du lycée de </a:t>
            </a:r>
            <a:r>
              <a:rPr lang="fr-FR" sz="1200" dirty="0" err="1" smtClean="0">
                <a:solidFill>
                  <a:schemeClr val="tx1"/>
                </a:solidFill>
              </a:rPr>
              <a:t>demaine</a:t>
            </a:r>
            <a:r>
              <a:rPr lang="fr-FR" sz="1200" smtClean="0">
                <a:solidFill>
                  <a:schemeClr val="tx1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est un projet avec des intervenants externes</a:t>
            </a:r>
            <a:endParaRPr lang="fr-FR" sz="1200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Technicien Menuisier Agenceur (1TMA)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7217DD-BE6F-4848-8E6D-84BF15333B23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Co-enseignement  une semaine sur deux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Passage à l’oral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Présentations des machines de l’atelier </a:t>
            </a:r>
          </a:p>
          <a:p>
            <a:r>
              <a:rPr lang="fr-FR" dirty="0">
                <a:solidFill>
                  <a:schemeClr val="tx1"/>
                </a:solidFill>
              </a:rPr>
              <a:t>- Exposés sur la menuiserie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Compétences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C6.23</a:t>
            </a:r>
          </a:p>
          <a:p>
            <a:r>
              <a:rPr lang="fr-FR" dirty="0">
                <a:solidFill>
                  <a:schemeClr val="tx1"/>
                </a:solidFill>
              </a:rPr>
              <a:t>C6.31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0B4CCA9-3122-4187-9843-05F2E4F8C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34394"/>
              </p:ext>
            </p:extLst>
          </p:nvPr>
        </p:nvGraphicFramePr>
        <p:xfrm>
          <a:off x="279156" y="1030142"/>
          <a:ext cx="7346159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5077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5761082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30 minutes par semaine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C6.23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C6.31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2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agencement de la menuiserie et de l’ameublement (2AMA)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51E6592-0B2B-4D06-ADF4-40F5DC3C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61701"/>
              </p:ext>
            </p:extLst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Entaille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Casse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tete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cadre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9FCFE62-0035-4896-B3E0-79659CBEC178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Co-enseignement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Passage à l’oral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Présentations des machines de l’atelier </a:t>
            </a:r>
          </a:p>
          <a:p>
            <a:r>
              <a:rPr lang="fr-FR" dirty="0">
                <a:solidFill>
                  <a:schemeClr val="tx1"/>
                </a:solidFill>
              </a:rPr>
              <a:t>- Exposés sur la menuiserie]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Compétences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C6.23</a:t>
            </a:r>
          </a:p>
          <a:p>
            <a:r>
              <a:rPr lang="fr-FR" dirty="0">
                <a:solidFill>
                  <a:schemeClr val="tx1"/>
                </a:solidFill>
              </a:rPr>
              <a:t>C6.31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Menuisier Fabricant (2MF)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F4FCF41-B022-461F-9F0F-D7CCFAE4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44672"/>
              </p:ext>
            </p:extLst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Dessous de plat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689BC61-6ED2-4DEE-B4AB-D8753D2E5948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Co-enseignement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Passage à l’oral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Présentations des machines de l’atelier </a:t>
            </a:r>
          </a:p>
          <a:p>
            <a:r>
              <a:rPr lang="fr-FR" dirty="0">
                <a:solidFill>
                  <a:schemeClr val="tx1"/>
                </a:solidFill>
              </a:rPr>
              <a:t>- Exposés sur la menuiserie]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Compétences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C6.23</a:t>
            </a:r>
          </a:p>
          <a:p>
            <a:r>
              <a:rPr lang="fr-FR" dirty="0">
                <a:solidFill>
                  <a:schemeClr val="tx1"/>
                </a:solidFill>
              </a:rPr>
              <a:t>C6.31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Terminal Technicien Menuisier </a:t>
            </a:r>
            <a:r>
              <a:rPr lang="fr-FR"/>
              <a:t>Agenceur (1MF)</a:t>
            </a:r>
            <a:endParaRPr lang="fr-FR" dirty="0"/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03A3C4D-FC39-4818-A713-FA1C029F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44672"/>
              </p:ext>
            </p:extLst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Dessous de plat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AC9EAD-361F-49A4-B233-1C5D9A43C7E3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Co-enseignement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Passage à l’oral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Présentations des machines de l’atelier </a:t>
            </a:r>
          </a:p>
          <a:p>
            <a:r>
              <a:rPr lang="fr-FR" dirty="0">
                <a:solidFill>
                  <a:schemeClr val="tx1"/>
                </a:solidFill>
              </a:rPr>
              <a:t>- Exposés sur la menuiserie]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Compétences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C6.23</a:t>
            </a:r>
          </a:p>
          <a:p>
            <a:r>
              <a:rPr lang="fr-FR" dirty="0">
                <a:solidFill>
                  <a:schemeClr val="tx1"/>
                </a:solidFill>
              </a:rPr>
              <a:t>C6.31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Technicien Menuisier Agenceur (2MF)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7217DD-BE6F-4848-8E6D-84BF15333B23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accompagnement  une semaine sur deux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Mise en situation dans l’atelier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Aide à la recherche d’entreprise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Remise à niveau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0B4CCA9-3122-4187-9843-05F2E4F8C2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09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397</Words>
  <Application>Microsoft Office PowerPoint</Application>
  <PresentationFormat>Custom</PresentationFormat>
  <Paragraphs>182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Özkaraca</dc:creator>
  <cp:lastModifiedBy>Maison des thèmes Hadia</cp:lastModifiedBy>
  <cp:revision>52</cp:revision>
  <dcterms:created xsi:type="dcterms:W3CDTF">2024-09-13T12:10:27Z</dcterms:created>
  <dcterms:modified xsi:type="dcterms:W3CDTF">2024-10-26T15:52:32Z</dcterms:modified>
</cp:coreProperties>
</file>