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64" d="100"/>
          <a:sy n="64" d="100"/>
        </p:scale>
        <p:origin x="263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6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09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9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53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57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50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19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20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59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8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3ABBB-157B-4E82-854F-6954E399671D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66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33929"/>
              </p:ext>
            </p:extLst>
          </p:nvPr>
        </p:nvGraphicFramePr>
        <p:xfrm>
          <a:off x="192314" y="201486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2286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  <a:gridCol w="3592286">
                  <a:extLst>
                    <a:ext uri="{9D8B030D-6E8A-4147-A177-3AD203B41FA5}">
                      <a16:colId xmlns:a16="http://schemas.microsoft.com/office/drawing/2014/main" val="336088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 :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Prénom :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82901"/>
              </p:ext>
            </p:extLst>
          </p:nvPr>
        </p:nvGraphicFramePr>
        <p:xfrm>
          <a:off x="192314" y="687715"/>
          <a:ext cx="7184572" cy="32660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92286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  <a:gridCol w="3592286">
                  <a:extLst>
                    <a:ext uri="{9D8B030D-6E8A-4147-A177-3AD203B41FA5}">
                      <a16:colId xmlns:a16="http://schemas.microsoft.com/office/drawing/2014/main" val="336088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La</a:t>
                      </a:r>
                      <a:r>
                        <a:rPr lang="fr-FR" sz="3200" baseline="0" dirty="0" smtClean="0"/>
                        <a:t> </a:t>
                      </a:r>
                      <a:r>
                        <a:rPr lang="fr-FR" sz="3200" dirty="0" smtClean="0"/>
                        <a:t>rétractibilité</a:t>
                      </a:r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61213"/>
              </p:ext>
            </p:extLst>
          </p:nvPr>
        </p:nvGraphicFramePr>
        <p:xfrm>
          <a:off x="192314" y="4069163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Capacités générales utilisées</a:t>
                      </a:r>
                      <a:r>
                        <a:rPr lang="fr-FR" b="1" baseline="0" dirty="0" smtClean="0"/>
                        <a:t> pour la séquence : </a:t>
                      </a:r>
                      <a:r>
                        <a:rPr lang="fr-FR" baseline="0" dirty="0" smtClean="0"/>
                        <a:t>C.2 / C.4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18811"/>
              </p:ext>
            </p:extLst>
          </p:nvPr>
        </p:nvGraphicFramePr>
        <p:xfrm>
          <a:off x="192314" y="4555392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Compétence</a:t>
                      </a:r>
                      <a:r>
                        <a:rPr lang="fr-FR" baseline="0" dirty="0" smtClean="0"/>
                        <a:t> : Etablir un plan, Tracer et justifier son choix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893836"/>
              </p:ext>
            </p:extLst>
          </p:nvPr>
        </p:nvGraphicFramePr>
        <p:xfrm>
          <a:off x="192314" y="5041621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Savoir associés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aseline="0" dirty="0" smtClean="0"/>
                        <a:t>: S.2 La communication technique / S.5.2 Etude des ouvrages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70264"/>
              </p:ext>
            </p:extLst>
          </p:nvPr>
        </p:nvGraphicFramePr>
        <p:xfrm>
          <a:off x="192314" y="5527850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Contexte</a:t>
                      </a:r>
                      <a:r>
                        <a:rPr lang="fr-FR" dirty="0" smtClean="0"/>
                        <a:t> : Monsieur Dupont est un client qui à besoin d’un escalier</a:t>
                      </a:r>
                      <a:r>
                        <a:rPr lang="fr-FR" baseline="0" dirty="0" smtClean="0"/>
                        <a:t> quart tournant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52044"/>
              </p:ext>
            </p:extLst>
          </p:nvPr>
        </p:nvGraphicFramePr>
        <p:xfrm>
          <a:off x="192314" y="6014079"/>
          <a:ext cx="7184572" cy="544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Mise en situation </a:t>
                      </a:r>
                      <a:r>
                        <a:rPr lang="fr-FR" dirty="0" smtClean="0"/>
                        <a:t>: Afin de fabriquer</a:t>
                      </a:r>
                      <a:r>
                        <a:rPr lang="fr-FR" baseline="0" dirty="0" smtClean="0"/>
                        <a:t> l’escalier demandé par le client, tracez les marches, calculez leurs hauteurs et faites des choix techniques et esthétiques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65468"/>
              </p:ext>
            </p:extLst>
          </p:nvPr>
        </p:nvGraphicFramePr>
        <p:xfrm>
          <a:off x="192314" y="6674425"/>
          <a:ext cx="7184572" cy="1451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Objectif</a:t>
                      </a:r>
                      <a:r>
                        <a:rPr lang="fr-FR" dirty="0" smtClean="0"/>
                        <a:t> : L’élève doit être capable de :</a:t>
                      </a:r>
                    </a:p>
                    <a:p>
                      <a:endParaRPr lang="fr-FR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Représenter et tracer les marches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Déterminer</a:t>
                      </a:r>
                      <a:r>
                        <a:rPr lang="fr-FR" baseline="0" dirty="0" smtClean="0"/>
                        <a:t> les hauteurs de marches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Tracer le balancement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Réaliser des choix techniques et esthétiques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75321"/>
              </p:ext>
            </p:extLst>
          </p:nvPr>
        </p:nvGraphicFramePr>
        <p:xfrm>
          <a:off x="192314" y="8241805"/>
          <a:ext cx="7184572" cy="771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On demande de </a:t>
                      </a:r>
                      <a:r>
                        <a:rPr lang="fr-FR" dirty="0" smtClean="0"/>
                        <a:t>:</a:t>
                      </a:r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87554"/>
              </p:ext>
            </p:extLst>
          </p:nvPr>
        </p:nvGraphicFramePr>
        <p:xfrm>
          <a:off x="192314" y="9128910"/>
          <a:ext cx="7184572" cy="771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On donne  </a:t>
                      </a:r>
                      <a:r>
                        <a:rPr lang="fr-FR" dirty="0" smtClean="0"/>
                        <a:t>:</a:t>
                      </a:r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pic>
        <p:nvPicPr>
          <p:cNvPr id="1026" name="Picture 2" descr="https://encrypted-tbn0.gstatic.com/images?q=tbn:ANd9GcRRUgkPO_ebOEyCF1E6mBsjGH9Vgi4lZNw1pjaAIzTxqrWO54NgH0F2yqBQBCCYu0Ipw8o&amp;usqp=CAU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811" y="963782"/>
            <a:ext cx="2624447" cy="27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77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89" y="1104644"/>
            <a:ext cx="7135741" cy="310854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fr-FR" sz="1400" dirty="0" smtClean="0"/>
              <a:t>L’hygroscopicité</a:t>
            </a:r>
          </a:p>
          <a:p>
            <a:endParaRPr lang="fr-FR" sz="1400" dirty="0"/>
          </a:p>
          <a:p>
            <a:r>
              <a:rPr lang="fr-FR" sz="1400" dirty="0" smtClean="0"/>
              <a:t>L’hygrométrie</a:t>
            </a:r>
          </a:p>
          <a:p>
            <a:endParaRPr lang="fr-FR" sz="1400" dirty="0"/>
          </a:p>
          <a:p>
            <a:r>
              <a:rPr lang="fr-FR" sz="1400" dirty="0" smtClean="0"/>
              <a:t>Anhydre</a:t>
            </a:r>
          </a:p>
          <a:p>
            <a:endParaRPr lang="fr-FR" sz="1400" dirty="0"/>
          </a:p>
          <a:p>
            <a:r>
              <a:rPr lang="fr-FR" sz="1400" dirty="0" smtClean="0"/>
              <a:t>Humide</a:t>
            </a:r>
          </a:p>
          <a:p>
            <a:endParaRPr lang="fr-FR" sz="1400" dirty="0"/>
          </a:p>
          <a:p>
            <a:r>
              <a:rPr lang="fr-FR" sz="1400" dirty="0" smtClean="0"/>
              <a:t>Axiale</a:t>
            </a:r>
          </a:p>
          <a:p>
            <a:endParaRPr lang="fr-FR" sz="1400" dirty="0"/>
          </a:p>
          <a:p>
            <a:r>
              <a:rPr lang="fr-FR" sz="1400" dirty="0" smtClean="0"/>
              <a:t>Radiale</a:t>
            </a:r>
          </a:p>
          <a:p>
            <a:endParaRPr lang="fr-FR" sz="1400" dirty="0"/>
          </a:p>
          <a:p>
            <a:r>
              <a:rPr lang="fr-FR" sz="1400" dirty="0" smtClean="0"/>
              <a:t>Tangentielle</a:t>
            </a:r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222189" y="267137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Vocabulaire relatif à la </a:t>
            </a:r>
            <a:r>
              <a:rPr lang="fr-FR" sz="2400" dirty="0" err="1" smtClean="0"/>
              <a:t>retractibilité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1851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8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921</TotalTime>
  <Words>126</Words>
  <Application>Microsoft Office PowerPoint</Application>
  <PresentationFormat>Custom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Özkaraca</dc:creator>
  <cp:lastModifiedBy>Kevin Özkaraca</cp:lastModifiedBy>
  <cp:revision>31</cp:revision>
  <dcterms:created xsi:type="dcterms:W3CDTF">2024-02-18T10:34:22Z</dcterms:created>
  <dcterms:modified xsi:type="dcterms:W3CDTF">2024-02-20T23:24:59Z</dcterms:modified>
</cp:coreProperties>
</file>