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8" r:id="rId2"/>
    <p:sldId id="259" r:id="rId3"/>
    <p:sldId id="260" r:id="rId4"/>
    <p:sldId id="262" r:id="rId5"/>
    <p:sldId id="263" r:id="rId6"/>
    <p:sldId id="264" r:id="rId7"/>
  </p:sldIdLst>
  <p:sldSz cx="7199313" cy="10080625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75" userDrawn="1">
          <p15:clr>
            <a:srgbClr val="A4A3A4"/>
          </p15:clr>
        </p15:guide>
        <p15:guide id="2" pos="226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10" autoAdjust="0"/>
    <p:restoredTop sz="94660"/>
  </p:normalViewPr>
  <p:slideViewPr>
    <p:cSldViewPr snapToGrid="0">
      <p:cViewPr>
        <p:scale>
          <a:sx n="125" d="100"/>
          <a:sy n="125" d="100"/>
        </p:scale>
        <p:origin x="278" y="-2141"/>
      </p:cViewPr>
      <p:guideLst>
        <p:guide orient="horz" pos="3175"/>
        <p:guide pos="226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00" cy="18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E5F205-9F92-4364-BB27-9D702E108BBF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7C20D0-FD4E-4B22-A7D5-9269F0E6D6B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48875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332A08-707A-473B-ADC8-5287791CAEB0}" type="datetimeFigureOut">
              <a:rPr lang="fr-FR" smtClean="0"/>
              <a:t>03/08/2024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03450" y="1241425"/>
            <a:ext cx="239077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245905-7532-46F0-9DC5-66613B72D47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08101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1pPr>
    <a:lvl2pPr marL="43891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2pPr>
    <a:lvl3pPr marL="87782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3pPr>
    <a:lvl4pPr marL="131673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4pPr>
    <a:lvl5pPr marL="1755648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5pPr>
    <a:lvl6pPr marL="2194560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6pPr>
    <a:lvl7pPr marL="2633472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7pPr>
    <a:lvl8pPr marL="3072384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8pPr>
    <a:lvl9pPr marL="3511296" algn="l" defTabSz="877824" rtl="0" eaLnBrk="1" latinLnBrk="0" hangingPunct="1">
      <a:defRPr sz="115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649770"/>
            <a:ext cx="6119416" cy="3509551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5294662"/>
            <a:ext cx="5399485" cy="243381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E1380-0A9F-4603-AC58-48312EBC6535}" type="datetime1">
              <a:rPr lang="fr-FR" smtClean="0"/>
              <a:t>03/08/2024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6075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037CB-0E7F-469C-88B1-D123E8603939}" type="datetime1">
              <a:rPr lang="fr-FR" smtClean="0"/>
              <a:t>03/08/2024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6647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536700"/>
            <a:ext cx="1552352" cy="85428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536700"/>
            <a:ext cx="4567064" cy="854286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A1EB2-D990-4833-B111-146775E1CC31}" type="datetime1">
              <a:rPr lang="fr-FR" smtClean="0"/>
              <a:t>03/08/2024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9783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10974-6D1C-45EF-8B7C-1146761C3113}" type="datetime1">
              <a:rPr lang="fr-FR" smtClean="0"/>
              <a:t>03/08/2024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700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2513159"/>
            <a:ext cx="6209407" cy="4193259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6746088"/>
            <a:ext cx="6209407" cy="2205136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4148C-78CE-4850-A998-F6971A92BEF4}" type="datetime1">
              <a:rPr lang="fr-FR" smtClean="0"/>
              <a:t>03/08/2024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2498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683500"/>
            <a:ext cx="3059708" cy="63960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58252-3290-48A4-A576-B3A8002083B4}" type="datetime1">
              <a:rPr lang="fr-FR" smtClean="0"/>
              <a:t>03/08/2024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170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536702"/>
            <a:ext cx="6209407" cy="1948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2471154"/>
            <a:ext cx="3045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3682228"/>
            <a:ext cx="304564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2471154"/>
            <a:ext cx="3060646" cy="121107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3682228"/>
            <a:ext cx="3060646" cy="54160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3FD95-DAEC-49B9-9CCA-F99951CC24FD}" type="datetime1">
              <a:rPr lang="fr-FR" smtClean="0"/>
              <a:t>03/08/2024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1589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0231E-2C9B-4553-AE68-92D0775C6EAD}" type="datetime1">
              <a:rPr lang="fr-FR" smtClean="0"/>
              <a:t>03/08/2024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15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DEB4C5-B870-4D86-A828-1FA41441279D}" type="datetime1">
              <a:rPr lang="fr-FR" smtClean="0"/>
              <a:t>03/08/2024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263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451426"/>
            <a:ext cx="3644652" cy="7163777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97613-6D7C-4E8C-9830-EE061053635D}" type="datetime1">
              <a:rPr lang="fr-FR" smtClean="0"/>
              <a:t>03/08/2024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672042"/>
            <a:ext cx="2321966" cy="2352146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451426"/>
            <a:ext cx="3644652" cy="7163777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3024188"/>
            <a:ext cx="2321966" cy="5602681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F028D-09CB-4438-BB93-EB757F0DDC34}" type="datetime1">
              <a:rPr lang="fr-FR" smtClean="0"/>
              <a:t>03/08/2024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2137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536702"/>
            <a:ext cx="6209407" cy="1948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683500"/>
            <a:ext cx="6209407" cy="6396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9343248"/>
            <a:ext cx="161984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102F8-A850-419B-B4A6-EBE3511B74F6}" type="datetime1">
              <a:rPr lang="fr-FR" smtClean="0"/>
              <a:t>03/08/2024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9343248"/>
            <a:ext cx="2429768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9343248"/>
            <a:ext cx="1619845" cy="5367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0401B-1ABD-4809-85CC-EE844AFDB75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4852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1598" y="323833"/>
            <a:ext cx="6795587" cy="44409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86" dirty="0"/>
              <a:t>Les base de </a:t>
            </a:r>
            <a:r>
              <a:rPr lang="fr-FR" sz="2286" dirty="0" err="1"/>
              <a:t>sketchup</a:t>
            </a:r>
            <a:r>
              <a:rPr lang="fr-FR" sz="2286" dirty="0"/>
              <a:t>       1/2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grayscl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9369" y="1518511"/>
            <a:ext cx="6513521" cy="35354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>
            <a:grayscl/>
          </a:blip>
          <a:srcRect r="59919" b="8746"/>
          <a:stretch/>
        </p:blipFill>
        <p:spPr>
          <a:xfrm>
            <a:off x="359369" y="6474460"/>
            <a:ext cx="1619389" cy="332013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grayscl/>
          </a:blip>
          <a:srcRect l="40034" r="26895" b="5909"/>
          <a:stretch/>
        </p:blipFill>
        <p:spPr>
          <a:xfrm>
            <a:off x="3415198" y="6474459"/>
            <a:ext cx="3457692" cy="332013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grayscl/>
          </a:blip>
          <a:stretch>
            <a:fillRect/>
          </a:stretch>
        </p:blipFill>
        <p:spPr>
          <a:xfrm>
            <a:off x="1697260" y="7324441"/>
            <a:ext cx="1865014" cy="167080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TextBox 6"/>
          <p:cNvSpPr txBox="1"/>
          <p:nvPr/>
        </p:nvSpPr>
        <p:spPr>
          <a:xfrm>
            <a:off x="274516" y="767650"/>
            <a:ext cx="6744187" cy="9128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333" dirty="0"/>
              <a:t>1. Démarrer le logiciel en sélectionnant le modèle « Menuiserie\Ebénisterie en millimètre »</a:t>
            </a:r>
          </a:p>
          <a:p>
            <a:r>
              <a:rPr lang="fr-FR" sz="1333" dirty="0"/>
              <a:t>2. S’il y a eu une erreur de sélection, allez dans l’option « fenêtre » puis « infos sur le modèle » et modifiez les unités de mesure. (ou relancez le logiciel)</a:t>
            </a:r>
          </a:p>
          <a:p>
            <a:pPr marL="342900" indent="-342900">
              <a:buAutoNum type="arabicPeriod"/>
            </a:pPr>
            <a:endParaRPr lang="fr-FR" sz="1333" dirty="0"/>
          </a:p>
        </p:txBody>
      </p:sp>
      <p:cxnSp>
        <p:nvCxnSpPr>
          <p:cNvPr id="13" name="Straight Arrow Connector 12"/>
          <p:cNvCxnSpPr>
            <a:stCxn id="23" idx="4"/>
          </p:cNvCxnSpPr>
          <p:nvPr/>
        </p:nvCxnSpPr>
        <p:spPr>
          <a:xfrm flipH="1">
            <a:off x="5876911" y="2426698"/>
            <a:ext cx="144252" cy="472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2" name="Straight Arrow Connector 21"/>
          <p:cNvCxnSpPr>
            <a:stCxn id="23" idx="1"/>
          </p:cNvCxnSpPr>
          <p:nvPr/>
        </p:nvCxnSpPr>
        <p:spPr>
          <a:xfrm flipH="1" flipV="1">
            <a:off x="2220363" y="1586545"/>
            <a:ext cx="3654356" cy="5302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3" name="Oval 22"/>
          <p:cNvSpPr/>
          <p:nvPr/>
        </p:nvSpPr>
        <p:spPr>
          <a:xfrm>
            <a:off x="5814060" y="2063575"/>
            <a:ext cx="414205" cy="36312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7" name="Oval 16"/>
          <p:cNvSpPr/>
          <p:nvPr/>
        </p:nvSpPr>
        <p:spPr>
          <a:xfrm>
            <a:off x="1333340" y="1984962"/>
            <a:ext cx="414205" cy="36312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8" name="Straight Arrow Connector 17"/>
          <p:cNvCxnSpPr>
            <a:stCxn id="17" idx="4"/>
          </p:cNvCxnSpPr>
          <p:nvPr/>
        </p:nvCxnSpPr>
        <p:spPr>
          <a:xfrm>
            <a:off x="1540443" y="2348085"/>
            <a:ext cx="1050357" cy="9594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1" name="TextBox 20"/>
          <p:cNvSpPr txBox="1"/>
          <p:nvPr/>
        </p:nvSpPr>
        <p:spPr>
          <a:xfrm>
            <a:off x="274516" y="5149626"/>
            <a:ext cx="6744187" cy="152817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333" dirty="0"/>
              <a:t>3. Pour réaliser une pièce, sélectionnez l’outils « rectangle », faite un seul clic gauche à l’endroit où vous désirez créer votre forme </a:t>
            </a:r>
          </a:p>
          <a:p>
            <a:r>
              <a:rPr lang="fr-FR" sz="1333" dirty="0"/>
              <a:t>4. Indiquer sur le pavé numérique vos cotes longueur et largeur séparer par un point virgule (exemple : « 200;200 ») puis appuyer sur « entrée »</a:t>
            </a:r>
          </a:p>
          <a:p>
            <a:r>
              <a:rPr lang="fr-FR" sz="1333" dirty="0"/>
              <a:t>5. Avec l’outils « pousser/tirer » sélectionner la surface ( que vous venez de créer) et indiquer sur le pavé numérique la mesure désirée (l’épaisseur) puis appuyer sur « entrée »</a:t>
            </a:r>
          </a:p>
          <a:p>
            <a:endParaRPr lang="fr-FR" sz="1333" dirty="0"/>
          </a:p>
        </p:txBody>
      </p:sp>
      <p:sp>
        <p:nvSpPr>
          <p:cNvPr id="24" name="Oval 23"/>
          <p:cNvSpPr/>
          <p:nvPr/>
        </p:nvSpPr>
        <p:spPr>
          <a:xfrm>
            <a:off x="1513010" y="7807946"/>
            <a:ext cx="414205" cy="36312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3</a:t>
            </a:r>
          </a:p>
        </p:txBody>
      </p:sp>
      <p:cxnSp>
        <p:nvCxnSpPr>
          <p:cNvPr id="25" name="Straight Arrow Connector 24"/>
          <p:cNvCxnSpPr>
            <a:stCxn id="24" idx="1"/>
          </p:cNvCxnSpPr>
          <p:nvPr/>
        </p:nvCxnSpPr>
        <p:spPr>
          <a:xfrm flipH="1" flipV="1">
            <a:off x="441960" y="7284720"/>
            <a:ext cx="1131709" cy="5764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26" name="Straight Arrow Connector 25"/>
          <p:cNvCxnSpPr>
            <a:stCxn id="34" idx="5"/>
          </p:cNvCxnSpPr>
          <p:nvPr/>
        </p:nvCxnSpPr>
        <p:spPr>
          <a:xfrm>
            <a:off x="3303953" y="9305189"/>
            <a:ext cx="477936" cy="370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4" name="Oval 33"/>
          <p:cNvSpPr/>
          <p:nvPr/>
        </p:nvSpPr>
        <p:spPr>
          <a:xfrm>
            <a:off x="2950407" y="8995244"/>
            <a:ext cx="414205" cy="36312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37" name="Straight Arrow Connector 36"/>
          <p:cNvCxnSpPr>
            <a:stCxn id="38" idx="2"/>
          </p:cNvCxnSpPr>
          <p:nvPr/>
        </p:nvCxnSpPr>
        <p:spPr>
          <a:xfrm flipH="1">
            <a:off x="3562274" y="6956846"/>
            <a:ext cx="517556" cy="4878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8" name="Oval 37"/>
          <p:cNvSpPr/>
          <p:nvPr/>
        </p:nvSpPr>
        <p:spPr>
          <a:xfrm>
            <a:off x="4079830" y="6775284"/>
            <a:ext cx="414205" cy="36312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018514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1598" y="323833"/>
            <a:ext cx="6795587" cy="44409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86" dirty="0"/>
              <a:t>Les base de </a:t>
            </a:r>
            <a:r>
              <a:rPr lang="fr-FR" sz="2286" dirty="0" err="1"/>
              <a:t>sketchup</a:t>
            </a:r>
            <a:r>
              <a:rPr lang="fr-FR" sz="2286" dirty="0"/>
              <a:t>       2/2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408286" y="1600011"/>
            <a:ext cx="2770468" cy="30885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963836" y="1600011"/>
            <a:ext cx="2648292" cy="30840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2998" y="851946"/>
            <a:ext cx="6744187" cy="70769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333" dirty="0"/>
              <a:t>6. Avec l’outil « ligne » tracez les lignes qui vous serviront de repère pour vos entailles</a:t>
            </a:r>
          </a:p>
          <a:p>
            <a:r>
              <a:rPr lang="fr-FR" sz="1333" dirty="0"/>
              <a:t>7. En restant appuyer sur le bouton gauche de la souris amenez la surface jusqu’à la ligne de référence pour votre entaille.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grayscl/>
          </a:blip>
          <a:srcRect b="34980"/>
          <a:stretch/>
        </p:blipFill>
        <p:spPr>
          <a:xfrm>
            <a:off x="408286" y="4932116"/>
            <a:ext cx="636162" cy="415008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1365256" y="2319023"/>
            <a:ext cx="414205" cy="36312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10" name="Straight Arrow Connector 9"/>
          <p:cNvCxnSpPr>
            <a:cxnSpLocks/>
            <a:stCxn id="9" idx="2"/>
          </p:cNvCxnSpPr>
          <p:nvPr/>
        </p:nvCxnSpPr>
        <p:spPr>
          <a:xfrm flipH="1">
            <a:off x="580174" y="2500585"/>
            <a:ext cx="785082" cy="1973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3" name="Oval 12"/>
          <p:cNvSpPr/>
          <p:nvPr/>
        </p:nvSpPr>
        <p:spPr>
          <a:xfrm>
            <a:off x="5063496" y="2903223"/>
            <a:ext cx="414205" cy="36312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7</a:t>
            </a:r>
          </a:p>
        </p:txBody>
      </p: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5287982" y="3266346"/>
            <a:ext cx="405682" cy="7144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2" name="Oval 11"/>
          <p:cNvSpPr/>
          <p:nvPr/>
        </p:nvSpPr>
        <p:spPr>
          <a:xfrm>
            <a:off x="1490224" y="5972199"/>
            <a:ext cx="414205" cy="36312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5" name="Straight Arrow Connector 14"/>
          <p:cNvCxnSpPr>
            <a:stCxn id="12" idx="2"/>
          </p:cNvCxnSpPr>
          <p:nvPr/>
        </p:nvCxnSpPr>
        <p:spPr>
          <a:xfrm flipH="1" flipV="1">
            <a:off x="585217" y="6151318"/>
            <a:ext cx="905007" cy="2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6" name="Oval 15"/>
          <p:cNvSpPr/>
          <p:nvPr/>
        </p:nvSpPr>
        <p:spPr>
          <a:xfrm>
            <a:off x="1490224" y="6437109"/>
            <a:ext cx="414205" cy="36312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1490223" y="6902019"/>
            <a:ext cx="414205" cy="36312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Oval 18"/>
          <p:cNvSpPr/>
          <p:nvPr/>
        </p:nvSpPr>
        <p:spPr>
          <a:xfrm>
            <a:off x="1490223" y="7831837"/>
            <a:ext cx="414205" cy="36312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Oval 19"/>
          <p:cNvSpPr/>
          <p:nvPr/>
        </p:nvSpPr>
        <p:spPr>
          <a:xfrm>
            <a:off x="1496764" y="8296747"/>
            <a:ext cx="414205" cy="36312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6</a:t>
            </a:r>
          </a:p>
        </p:txBody>
      </p:sp>
      <p:cxnSp>
        <p:nvCxnSpPr>
          <p:cNvPr id="21" name="Straight Arrow Connector 20"/>
          <p:cNvCxnSpPr>
            <a:stCxn id="18" idx="2"/>
          </p:cNvCxnSpPr>
          <p:nvPr/>
        </p:nvCxnSpPr>
        <p:spPr>
          <a:xfrm flipH="1">
            <a:off x="912752" y="7083581"/>
            <a:ext cx="577471" cy="2422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30" name="TextBox 29"/>
          <p:cNvSpPr txBox="1"/>
          <p:nvPr/>
        </p:nvSpPr>
        <p:spPr>
          <a:xfrm>
            <a:off x="1985074" y="5965645"/>
            <a:ext cx="5214239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dirty="0"/>
              <a:t>Sélectionner l’outil « rectangle » puis cliquer à l’endroit  de création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985074" y="6446051"/>
            <a:ext cx="5214239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dirty="0"/>
              <a:t>Indiquer des mesures sur le pavé numérique suivi de la touche « entrer »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003872" y="6931822"/>
            <a:ext cx="5214239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dirty="0"/>
              <a:t>Sélectionner l’outil «Pousser / Tirer » et la surface à épaissir 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003872" y="8339808"/>
            <a:ext cx="5214239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dirty="0"/>
              <a:t>Sélectionner avec l’outil «Pousser / Tirer » la ou les surfaces à pousser </a:t>
            </a:r>
          </a:p>
        </p:txBody>
      </p:sp>
      <p:sp>
        <p:nvSpPr>
          <p:cNvPr id="34" name="Oval 33"/>
          <p:cNvSpPr/>
          <p:nvPr/>
        </p:nvSpPr>
        <p:spPr>
          <a:xfrm>
            <a:off x="1490223" y="7366928"/>
            <a:ext cx="414205" cy="36312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35" name="Straight Arrow Connector 34"/>
          <p:cNvCxnSpPr>
            <a:stCxn id="19" idx="2"/>
          </p:cNvCxnSpPr>
          <p:nvPr/>
        </p:nvCxnSpPr>
        <p:spPr>
          <a:xfrm flipH="1" flipV="1">
            <a:off x="628530" y="5849502"/>
            <a:ext cx="861693" cy="2163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1" name="Oval 40"/>
          <p:cNvSpPr/>
          <p:nvPr/>
        </p:nvSpPr>
        <p:spPr>
          <a:xfrm>
            <a:off x="1490222" y="8761656"/>
            <a:ext cx="414205" cy="363123"/>
          </a:xfrm>
          <a:prstGeom prst="ellipse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2003574" y="7845025"/>
            <a:ext cx="5214239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dirty="0"/>
              <a:t>Avec l’outil « ligne » tracer les lignes correspondants aux entailles 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03872" y="7426605"/>
            <a:ext cx="5214239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dirty="0"/>
              <a:t>Indiquer la mesure de l’épaississement suivi de la touche « entrer »</a:t>
            </a:r>
          </a:p>
        </p:txBody>
      </p:sp>
      <p:cxnSp>
        <p:nvCxnSpPr>
          <p:cNvPr id="46" name="Straight Arrow Connector 45"/>
          <p:cNvCxnSpPr>
            <a:stCxn id="20" idx="2"/>
          </p:cNvCxnSpPr>
          <p:nvPr/>
        </p:nvCxnSpPr>
        <p:spPr>
          <a:xfrm flipH="1" flipV="1">
            <a:off x="962816" y="7466067"/>
            <a:ext cx="533948" cy="1012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49" name="TextBox 48"/>
          <p:cNvSpPr txBox="1"/>
          <p:nvPr/>
        </p:nvSpPr>
        <p:spPr>
          <a:xfrm>
            <a:off x="1985074" y="8784019"/>
            <a:ext cx="5214239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dirty="0"/>
              <a:t>Maintenir le bouton de la souris jusqu’à la mesure attendue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356716" y="5403060"/>
            <a:ext cx="5214239" cy="27699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fr-FR" sz="1200" b="1" dirty="0"/>
              <a:t>Récapitulatif :</a:t>
            </a:r>
          </a:p>
        </p:txBody>
      </p:sp>
    </p:spTree>
    <p:extLst>
      <p:ext uri="{BB962C8B-B14F-4D97-AF65-F5344CB8AC3E}">
        <p14:creationId xmlns:p14="http://schemas.microsoft.com/office/powerpoint/2010/main" val="3906489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1598" y="323833"/>
            <a:ext cx="6795587" cy="44409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86" dirty="0"/>
              <a:t>Evaluation : Le nœud de menuisier     1/4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24" y="4866007"/>
            <a:ext cx="5155930" cy="422475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50196" y="1238833"/>
            <a:ext cx="6518387" cy="302595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 rtlCol="0" anchor="ctr">
            <a:spAutoFit/>
          </a:bodyPr>
          <a:lstStyle/>
          <a:p>
            <a:pPr marL="342900" indent="-342900">
              <a:buAutoNum type="arabicPeriod"/>
            </a:pPr>
            <a:endParaRPr lang="fr-FR" sz="1400" dirty="0"/>
          </a:p>
          <a:p>
            <a:r>
              <a:rPr lang="fr-FR" sz="1400" dirty="0"/>
              <a:t>	1. Réaliser un nœud de menuisier complet</a:t>
            </a:r>
          </a:p>
          <a:p>
            <a:pPr marL="342900" indent="-342900">
              <a:buAutoNum type="arabicPeriod"/>
            </a:pPr>
            <a:endParaRPr lang="fr-FR" sz="1400" dirty="0"/>
          </a:p>
          <a:p>
            <a:r>
              <a:rPr lang="fr-FR" sz="1400" dirty="0"/>
              <a:t>	2. Réaliser six pièces avec les mesures indiquées sans les assembler</a:t>
            </a:r>
          </a:p>
          <a:p>
            <a:pPr marL="342900" indent="-342900">
              <a:buAutoNum type="arabicPeriod"/>
            </a:pPr>
            <a:endParaRPr lang="fr-FR" sz="1400" dirty="0"/>
          </a:p>
          <a:p>
            <a:r>
              <a:rPr lang="fr-FR" sz="1400" dirty="0"/>
              <a:t>	3. Créez six composants autonomes sans indiquer les cotes </a:t>
            </a:r>
            <a:endParaRPr lang="fr-FR" sz="1333" dirty="0"/>
          </a:p>
          <a:p>
            <a:pPr marL="342900" indent="-342900">
              <a:buAutoNum type="arabicPeriod"/>
            </a:pPr>
            <a:endParaRPr lang="fr-FR" sz="1333" dirty="0"/>
          </a:p>
          <a:p>
            <a:r>
              <a:rPr lang="fr-FR" sz="1333" b="1" dirty="0"/>
              <a:t>	Critère d’évaluation :</a:t>
            </a:r>
          </a:p>
          <a:p>
            <a:r>
              <a:rPr lang="fr-FR" sz="1333" b="1" dirty="0"/>
              <a:t>	</a:t>
            </a:r>
          </a:p>
          <a:p>
            <a:r>
              <a:rPr lang="fr-FR" sz="1333" b="1" dirty="0"/>
              <a:t>	1. Il y a 6 pièces (0,5 par pièce manquante)					…/3</a:t>
            </a:r>
          </a:p>
          <a:p>
            <a:r>
              <a:rPr lang="fr-FR" sz="1333" b="1" dirty="0"/>
              <a:t>	2. Les six pièces sont aux cotes (0,5 par erreur de mesure)			…/3</a:t>
            </a:r>
          </a:p>
          <a:p>
            <a:r>
              <a:rPr lang="fr-FR" sz="1333" b="1" dirty="0"/>
              <a:t>	3. Les pièces ont des entailles (1 points par pièce non entaillée)		…/7</a:t>
            </a:r>
          </a:p>
          <a:p>
            <a:r>
              <a:rPr lang="fr-FR" sz="1333" b="1" dirty="0"/>
              <a:t>	4. Les pièces ont des entailles aux cotes (1 points par erreur)		…/7</a:t>
            </a:r>
          </a:p>
          <a:p>
            <a:endParaRPr lang="fr-FR" sz="1333" b="1" dirty="0"/>
          </a:p>
        </p:txBody>
      </p:sp>
    </p:spTree>
    <p:extLst>
      <p:ext uri="{BB962C8B-B14F-4D97-AF65-F5344CB8AC3E}">
        <p14:creationId xmlns:p14="http://schemas.microsoft.com/office/powerpoint/2010/main" val="568929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1598" y="323833"/>
            <a:ext cx="6795587" cy="44409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86" dirty="0"/>
              <a:t>Evaluation : Le nœud de menuisier     2/4 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546" y="5530734"/>
            <a:ext cx="6543885" cy="3201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47" y="1730619"/>
            <a:ext cx="6515367" cy="330478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2" name="Rounded Rectangle 11"/>
          <p:cNvSpPr/>
          <p:nvPr/>
        </p:nvSpPr>
        <p:spPr>
          <a:xfrm>
            <a:off x="4094327" y="3383010"/>
            <a:ext cx="712877" cy="2889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Pièce 1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5158079" y="6986972"/>
            <a:ext cx="712877" cy="2889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Pièce 2</a:t>
            </a:r>
          </a:p>
        </p:txBody>
      </p:sp>
    </p:spTree>
    <p:extLst>
      <p:ext uri="{BB962C8B-B14F-4D97-AF65-F5344CB8AC3E}">
        <p14:creationId xmlns:p14="http://schemas.microsoft.com/office/powerpoint/2010/main" val="1518464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1598" y="323833"/>
            <a:ext cx="6795587" cy="44409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86" dirty="0"/>
              <a:t>Evaluation : Le nœud de menuisier     3/4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449" y="5528055"/>
            <a:ext cx="6543884" cy="325309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Rounded Rectangle 9"/>
          <p:cNvSpPr/>
          <p:nvPr/>
        </p:nvSpPr>
        <p:spPr>
          <a:xfrm>
            <a:off x="5040223" y="6938332"/>
            <a:ext cx="712877" cy="2889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Pièce 4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04" y="1812020"/>
            <a:ext cx="6543884" cy="31418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5250535" y="3523773"/>
            <a:ext cx="712877" cy="2889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Pièce 3</a:t>
            </a:r>
          </a:p>
        </p:txBody>
      </p:sp>
    </p:spTree>
    <p:extLst>
      <p:ext uri="{BB962C8B-B14F-4D97-AF65-F5344CB8AC3E}">
        <p14:creationId xmlns:p14="http://schemas.microsoft.com/office/powerpoint/2010/main" val="2781345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1598" y="323833"/>
            <a:ext cx="6795587" cy="444096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286" dirty="0"/>
              <a:t>Evaluation : Le nœud de menuisier     4/4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21116" y="1618386"/>
            <a:ext cx="6576549" cy="36536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Rounded Rectangle 8"/>
          <p:cNvSpPr/>
          <p:nvPr/>
        </p:nvSpPr>
        <p:spPr>
          <a:xfrm>
            <a:off x="4608931" y="2141419"/>
            <a:ext cx="712877" cy="2889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Pièce 5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15" y="5663749"/>
            <a:ext cx="6576550" cy="34826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Rounded Rectangle 13"/>
          <p:cNvSpPr/>
          <p:nvPr/>
        </p:nvSpPr>
        <p:spPr>
          <a:xfrm>
            <a:off x="4608930" y="6122482"/>
            <a:ext cx="712877" cy="288957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Pièce 6</a:t>
            </a:r>
          </a:p>
        </p:txBody>
      </p:sp>
    </p:spTree>
    <p:extLst>
      <p:ext uri="{BB962C8B-B14F-4D97-AF65-F5344CB8AC3E}">
        <p14:creationId xmlns:p14="http://schemas.microsoft.com/office/powerpoint/2010/main" val="41930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4488</TotalTime>
  <Words>487</Words>
  <Application>Microsoft Office PowerPoint</Application>
  <PresentationFormat>Personnalisé</PresentationFormat>
  <Paragraphs>54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Özkaraca</dc:creator>
  <cp:lastModifiedBy>Kevin Özkaraca</cp:lastModifiedBy>
  <cp:revision>383</cp:revision>
  <cp:lastPrinted>2024-02-24T10:04:44Z</cp:lastPrinted>
  <dcterms:created xsi:type="dcterms:W3CDTF">2024-02-18T10:34:22Z</dcterms:created>
  <dcterms:modified xsi:type="dcterms:W3CDTF">2024-08-03T19:23:44Z</dcterms:modified>
</cp:coreProperties>
</file>