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1" autoAdjust="0"/>
    <p:restoredTop sz="94660"/>
  </p:normalViewPr>
  <p:slideViewPr>
    <p:cSldViewPr snapToGrid="0">
      <p:cViewPr>
        <p:scale>
          <a:sx n="66" d="100"/>
          <a:sy n="66" d="100"/>
        </p:scale>
        <p:origin x="12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du binôme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Régler la toupie en hauteur et en profondeur afin de réaliser une rainure sur votre ouvrage. 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bouton d’arrêt d’urgence est activé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deux guides sont parallèles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L’outils est a plus d’un centimètre des guides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lumière n’est pas visible lors de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profondeur de la rainure est de 9 millimètres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rainure commence à 20 millimètres du dos du meuble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Tous les éléments sont serrés avant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C3.3 : Installer et régler les outillages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C3.33 : Identifier et utiliser les organes de réglage de la machine.</a:t>
            </a:r>
          </a:p>
          <a:p>
            <a:pPr lvl="2"/>
            <a:r>
              <a:rPr lang="fr-FR" sz="1400" dirty="0"/>
              <a:t>C3.35 : Installer et ajuster les outils pour respecter les paramètres d’usinage.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C3.4 : Conduire les opérations d’usinage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C3.41 : Mettre en route les mouvements nécessaires à l’opération.</a:t>
            </a:r>
          </a:p>
          <a:p>
            <a:pPr lvl="2"/>
            <a:r>
              <a:rPr lang="fr-FR" sz="1400" dirty="0"/>
              <a:t>C3.42 : Réaliser l’usinage des pièces.</a:t>
            </a:r>
          </a:p>
          <a:p>
            <a:pPr lvl="2"/>
            <a:r>
              <a:rPr lang="fr-FR" sz="1400" dirty="0"/>
              <a:t>C3.43 : Contrôler la conformité des éléments usinés.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C3.1 : Organiser et mettre en sécurité les postes de travail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C3.11 : Identifier et prévenir les risques liés à l’utilisation de la toupie.</a:t>
            </a:r>
          </a:p>
          <a:p>
            <a:pPr lvl="2"/>
            <a:r>
              <a:rPr lang="fr-FR" sz="1400" dirty="0"/>
              <a:t>C3.12 : Appliquer les mesures de sécurité nécessaires.</a:t>
            </a:r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Terminale 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CCF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61980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bouton d’arrêt d’urgence est activé avant faire les réglage sur la machine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guides sont alignés de manière à garantir un passage linéaire de la pièce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 réglage couvre la lumière, limitant l’exposition de l’outil en fonctionnement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lumière laissant passer la pièce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</a:t>
                      </a:r>
                    </a:p>
                    <a:p>
                      <a:pPr algn="ctr"/>
                      <a:r>
                        <a:rPr lang="fr-FR" sz="900" dirty="0"/>
                        <a:t>Visible de plus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 visible de moins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lumière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profondeur respecte la cote spécifiée,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distance entre le dos du meuble et la rainure correspond au plan.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éléments sont fermement fixés et sécurisés avant le démarrage de la machine.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Plus de deux éléments sont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 élément n’est pas serré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Tous les éléments sont serrés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5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1535</TotalTime>
  <Words>411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799</cp:revision>
  <cp:lastPrinted>2024-10-27T15:54:24Z</cp:lastPrinted>
  <dcterms:created xsi:type="dcterms:W3CDTF">2024-10-21T13:12:09Z</dcterms:created>
  <dcterms:modified xsi:type="dcterms:W3CDTF">2025-01-12T23:51:54Z</dcterms:modified>
</cp:coreProperties>
</file>