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>
        <p:scale>
          <a:sx n="75" d="100"/>
          <a:sy n="75" d="100"/>
        </p:scale>
        <p:origin x="48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du binôme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Régler la toupie en hauteur et en profondeur afin de réaliser une rainure sur votre ouvrage. 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bouton d’arrêt d’urgence est activé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deux guides sont parallèles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L’outils est a plus d’un centimètre des guides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lumière n’est pas visible lors de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profondeur de la rainure est de 9 millimètres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rainure commence à 20 millimètres du dos du meuble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Tous les éléments sont serrés avant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C3.3 : Installer et régler les outillages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C3.33 : Identifier et utiliser les organes de réglage de la machine.</a:t>
            </a:r>
          </a:p>
          <a:p>
            <a:pPr lvl="2"/>
            <a:r>
              <a:rPr lang="fr-FR" sz="1400" dirty="0"/>
              <a:t>C3.35 : Installer et ajuster les outils pour respecter les paramètres d’usinage.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C3.4 : Conduire les opérations d’usinage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C3.41 : Mettre en route les mouvements nécessaires à l’opération.</a:t>
            </a:r>
          </a:p>
          <a:p>
            <a:pPr lvl="2"/>
            <a:r>
              <a:rPr lang="fr-FR" sz="1400" dirty="0"/>
              <a:t>C3.42 : Réaliser l’usinage des pièces.</a:t>
            </a:r>
          </a:p>
          <a:p>
            <a:pPr lvl="2"/>
            <a:r>
              <a:rPr lang="fr-FR" sz="1400" dirty="0"/>
              <a:t>C3.43 : Contrôler la conformité des éléments usinés.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C3.1 : Organiser et mettre en sécurité les postes de travail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C3.11 : Identifier et prévenir les risques liés à l’utilisation de la toupie.</a:t>
            </a:r>
          </a:p>
          <a:p>
            <a:pPr lvl="2"/>
            <a:r>
              <a:rPr lang="fr-FR" sz="1400" dirty="0"/>
              <a:t>C3.12 : Appliquer les mesures de sécurité nécessaires.</a:t>
            </a:r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Réglage de la toupie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9810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bouton d’arrêt d’urgence est activé avant faire les réglage sur la machine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guides sont alignés de manière à garantir un passage linéaire de la pièce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 réglage couvre la lumière, limitant l’exposition de l’outil en fonctionnement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lumière laissant passer la pièce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</a:t>
                      </a:r>
                    </a:p>
                    <a:p>
                      <a:pPr algn="ctr"/>
                      <a:r>
                        <a:rPr lang="fr-FR" sz="900" dirty="0"/>
                        <a:t>Visible de plus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 visible de moins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lumière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profondeur respecte la cote spécifiée,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distance entre le dos du meuble et la rainure correspond au plan.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éléments sont fermement fixés et sécurisés avant le démarrage de la machine.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Plus de 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 élément n’est pas serré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Tous les éléments sont serrés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Débiter, plaquer et affleurer les portes de l’ouvrage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débités et respectent les mesures du caisson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plaqués des deux cotés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placage n’est pas vif sur les arrêtes du meubles, un chanfrein ou un ponçage a été réalisé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 placage doit être parfaitement appliqué, sans laisser apparaître de traces de colle, de perforations ou d'écarts sur les arêtes des portes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Les portes sont poncés et prêtent à accueillir la finition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endParaRPr lang="fr-FR" sz="1400" b="1" dirty="0"/>
          </a:p>
          <a:p>
            <a:r>
              <a:rPr lang="fr-FR" sz="1400" b="1" dirty="0"/>
              <a:t>C3.5 Conduire les opérations de mise en forme et de placage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C3.52 Encoller et/ou insérer les</a:t>
            </a:r>
          </a:p>
          <a:p>
            <a:r>
              <a:rPr lang="fr-FR" sz="1400" dirty="0"/>
              <a:t>	pièces et les composants</a:t>
            </a:r>
          </a:p>
          <a:p>
            <a:r>
              <a:rPr lang="fr-FR" sz="1400" dirty="0"/>
              <a:t>	C3.54 Contrôler les</a:t>
            </a:r>
          </a:p>
          <a:p>
            <a:r>
              <a:rPr lang="fr-FR" sz="1400" dirty="0"/>
              <a:t>	caractéristiques</a:t>
            </a:r>
          </a:p>
          <a:p>
            <a:r>
              <a:rPr lang="fr-FR" sz="1400" dirty="0"/>
              <a:t>	mécaniques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 et esthétique</a:t>
            </a:r>
          </a:p>
          <a:p>
            <a:endParaRPr lang="fr-FR" sz="1400" b="1" dirty="0"/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29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fabrication et installation des portes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0106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plaquées des deux cotés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portes sont débités aux cotes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placage est parfaitement appliqué.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d’une trace de colle, plus d’une arrête n’est pas fermée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traces de colles ou une arrête n’est pas fermée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Toute les arrêtes sont parfaitement fermées, la surface est propre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La placage n’est pas vif sur les arrêtes du meubles, un chanfrein ou un ponçage a été réalisé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Plus de 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arrête vive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arête vives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poncés et prêtent à accueillir la finition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Assembler le meuble en respectant les normes esthétiques et techniques d’un ouvrage de menuiserie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L’ouvrage est d’équerre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diagonales intérieur du meuble sont égales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de trace de serrage sur l’extérieur du meuble (</a:t>
            </a:r>
            <a:r>
              <a:rPr lang="fr-FR" sz="1600" dirty="0"/>
              <a:t>marque de serrage ou une empreinte de serre-joint)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d’écart entre les éléments du meuble après collage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 face des traverses ou les traverses sont légèrement en retrait par rapport au montants (l’aggloméré n’est pas voyant)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des traverses à l’extérieur de l’ouvrage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r>
              <a:rPr lang="fr-FR" sz="1400" b="1" dirty="0"/>
              <a:t>	</a:t>
            </a:r>
          </a:p>
          <a:p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Assemblage de l’ouvrage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14545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L’ouvrage est d’équerre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des traverses à l’extérieur de l’ouvrage</a:t>
                      </a:r>
                    </a:p>
                    <a:p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laisse apparaitre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Léger </a:t>
                      </a:r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ne laisse pas voir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 fleur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diagonales intérieur du meuble sont égales 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plus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d’un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hauteurs sont identiques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Il n’y a pas de trace de serrage à l’extérieur du meuble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de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(rayure, pression)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aucune trace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Il n’y a pas d’écart entre les éléments du meuble après collage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de plus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pas d’écart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(face) à fleur des traverses ou les traverses légèrement en retrait au montants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l’aggloméré n’est pas voyant à la jointure entre les montants et traverses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traverses sont légèrement en avant par rapport au montant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ou les traverses légèrement en retrait.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Rédiger un rapport de stage et effectuer un oral de dix minutes en présentant une réalisation et un chantier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temps de parole est respecté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traite de la sécurité sur les machine et pour l’opérateur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utilise des termes techniques et approprié à l’activité qu’il présente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la manière d’utiliser une machine ou un outils qu’il présente dans son rapport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des termes techniques en utilisés dans son exposé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propose une modification justifiés de son activité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C6.12</a:t>
            </a:r>
          </a:p>
          <a:p>
            <a:r>
              <a:rPr lang="fr-FR" sz="1400" dirty="0"/>
              <a:t>Exposer et argumenter des solutions de modifications	</a:t>
            </a:r>
          </a:p>
          <a:p>
            <a:endParaRPr lang="fr-FR" sz="1400" b="1" dirty="0"/>
          </a:p>
          <a:p>
            <a:r>
              <a:rPr lang="fr-FR" sz="1400" b="1" dirty="0"/>
              <a:t>C6.23</a:t>
            </a:r>
          </a:p>
          <a:p>
            <a:r>
              <a:rPr lang="fr-FR" sz="1400" dirty="0"/>
              <a:t>Informer sur la sécurité pour l’utilisation des machines et des matériels à l’atelier et sur chantier</a:t>
            </a:r>
          </a:p>
          <a:p>
            <a:endParaRPr lang="fr-FR" sz="1400" b="1" dirty="0"/>
          </a:p>
          <a:p>
            <a:r>
              <a:rPr lang="fr-FR" sz="1400" b="1" dirty="0"/>
              <a:t>C6.31</a:t>
            </a:r>
          </a:p>
          <a:p>
            <a:r>
              <a:rPr lang="fr-FR" sz="1400" dirty="0"/>
              <a:t>Exposer et expliciter la mise en service et le fonctionnement d’appareils et de matériels</a:t>
            </a:r>
          </a:p>
          <a:p>
            <a:endParaRPr lang="fr-FR" sz="1400" b="1" dirty="0"/>
          </a:p>
          <a:p>
            <a:r>
              <a:rPr lang="fr-FR" sz="1400" b="1" dirty="0"/>
              <a:t>C6.32</a:t>
            </a:r>
          </a:p>
          <a:p>
            <a:r>
              <a:rPr lang="fr-FR" sz="1400" dirty="0"/>
              <a:t>Exposer et expliciter l’ensemble des</a:t>
            </a:r>
          </a:p>
          <a:p>
            <a:r>
              <a:rPr lang="fr-FR" sz="1400" dirty="0"/>
              <a:t>informations et des décisions relatives à la gestion du suivi de l’ajustement, de la</a:t>
            </a:r>
          </a:p>
          <a:p>
            <a:r>
              <a:rPr lang="fr-FR" sz="1400" dirty="0"/>
              <a:t>fabrication et de la pose</a:t>
            </a:r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Oral et rapport d’activité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41251"/>
              </p:ext>
            </p:extLst>
          </p:nvPr>
        </p:nvGraphicFramePr>
        <p:xfrm>
          <a:off x="4039556" y="944558"/>
          <a:ext cx="6980869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898048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Pas de rapport d’activité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= 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L’oral respecte les 10 minutes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Moins de 5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 à 6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 à 8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9 à 10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L’exposé traite de la sécurité sur les machines et pour l’opérateur </a:t>
                      </a:r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sécurité n’est pas mentionné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pas une des deux informations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deux informations sont traitées et claires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Plusieurs termes techniques propres à l’activité présentée sont utilisés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L’oral est pauvre en termes techniques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termes techniques sont inappropriés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Les termes techniques sont employés de manière appropriée.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/>
                        <a:t>L’utilisation d’une machine ou d’un outil est détaillé et conforme à l’utilisation en menuiserie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machines ou les outils ne sont pas cités.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L’utilisation est peu compréhensible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Détails et utilisation de machines ou d’outils de menuiserie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Deux termes techniques sont expliqués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L’élève ne sait pas expliquer les termes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hésitante ou partielle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claire et compréhensible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L’élève est capable de proposer et d’expliquer une modification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Aucune modification n’est proposés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modifications proposées ne sont pas justifié ou mal expliquées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modifications sont justifiées et expliquées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Poser un ouvrage de menuiserie à une hauteur donnée dans une limite de 30 minutes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meuble est de niveau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meuble est à la hauteur souhaité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vis sur le tasseau ou bandeau de pose ne traverse pas la matière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fixation n’a pas affectée</a:t>
            </a: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 esthétisme du meuble (intérieur /extérieur)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temps de pose est respecté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C4.1 - Organiser et mettre en sécurité la zone d’intervention</a:t>
            </a:r>
          </a:p>
          <a:p>
            <a:endParaRPr lang="fr-FR" sz="1400" b="1" dirty="0"/>
          </a:p>
          <a:p>
            <a:r>
              <a:rPr lang="fr-FR" sz="1400" b="1" dirty="0"/>
              <a:t>Préparer les matériels et outillages adaptés.</a:t>
            </a:r>
          </a:p>
          <a:p>
            <a:endParaRPr lang="fr-FR" sz="1400" b="1" dirty="0"/>
          </a:p>
          <a:p>
            <a:r>
              <a:rPr lang="fr-FR" sz="1400" b="1" dirty="0"/>
              <a:t>C4.2 - Contrôler la conformité des supports et des ouvrages</a:t>
            </a:r>
          </a:p>
          <a:p>
            <a:r>
              <a:rPr lang="fr-FR" sz="1400" b="1" dirty="0"/>
              <a:t>Vérifier les caractéristiques géométriques et dimensionnelles des supports.</a:t>
            </a:r>
          </a:p>
          <a:p>
            <a:endParaRPr lang="fr-FR" sz="1400" b="1" dirty="0"/>
          </a:p>
          <a:p>
            <a:r>
              <a:rPr lang="fr-FR" sz="1400" b="1" dirty="0"/>
              <a:t>S’assurer de l’aplomb, du niveau et de la géométrie des baies.</a:t>
            </a:r>
          </a:p>
          <a:p>
            <a:r>
              <a:rPr lang="fr-FR" sz="1400" b="1" dirty="0"/>
              <a:t>C4.3 - Implanter et distribuer les ouvrages</a:t>
            </a:r>
          </a:p>
          <a:p>
            <a:r>
              <a:rPr lang="fr-FR" sz="1400" b="1" dirty="0"/>
              <a:t>Tracer les axes et niveaux.</a:t>
            </a:r>
          </a:p>
          <a:p>
            <a:endParaRPr lang="fr-FR" sz="1400" b="1" dirty="0"/>
          </a:p>
          <a:p>
            <a:r>
              <a:rPr lang="fr-FR" sz="1400" b="1" dirty="0"/>
              <a:t>C4.4 - Préparer, adapter et ajuster les ouvrages</a:t>
            </a:r>
          </a:p>
          <a:p>
            <a:r>
              <a:rPr lang="fr-FR" sz="1400" b="1" dirty="0"/>
              <a:t>Régler les niveaux, jeux et alignements.</a:t>
            </a:r>
          </a:p>
          <a:p>
            <a:r>
              <a:rPr lang="fr-FR" sz="1400" b="1" dirty="0"/>
              <a:t>C4.5 - Conduire les opérations de pose sur chantier</a:t>
            </a:r>
          </a:p>
          <a:p>
            <a:r>
              <a:rPr lang="fr-FR" sz="1400" b="1" dirty="0"/>
              <a:t>C4.6 - Installer les équipements techniques et les accessoires</a:t>
            </a:r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Pose d’un ouvrage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06809"/>
              </p:ext>
            </p:extLst>
          </p:nvPr>
        </p:nvGraphicFramePr>
        <p:xfrm>
          <a:off x="4039556" y="944558"/>
          <a:ext cx="6980869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898048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</a:t>
                      </a:r>
                      <a:r>
                        <a:rPr lang="fr-FR" sz="900" dirty="0" err="1"/>
                        <a:t>meube</a:t>
                      </a:r>
                      <a:r>
                        <a:rPr lang="fr-FR" sz="900" dirty="0"/>
                        <a:t> n’est pas posé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meuble est de niveau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Moins de 5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 à 6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 à 8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9 à 10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 meuble est à la hauteur souhaité</a:t>
                      </a:r>
                    </a:p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(4 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pts)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d’1 mm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1mm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Hauteur souhaitée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vis sur le tasseau ou bandeau de pose ne traverse pas la matière (4pts)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tète de vis est au dessus de la surface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vis pénètre dans la matière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Les vis sont à fleur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La fixation n’a pas affectée</a:t>
                      </a:r>
                    </a:p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l’esthétisme du meuble (intérieur /extérieur)</a:t>
                      </a:r>
                    </a:p>
                    <a:p>
                      <a:pPr marL="72000"/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machines ou les outils ne sont pas cités.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L’utilisation est peu compréhensible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Détails et utilisation de machines ou d’outils de menuiserie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temps de pose est respecté</a:t>
                      </a:r>
                    </a:p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temps n’est pas respecté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temps est respecté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endParaRPr lang="fr-FR" sz="9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89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1915</Words>
  <Application>Microsoft Office PowerPoint</Application>
  <PresentationFormat>Custom</PresentationFormat>
  <Paragraphs>407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899</cp:revision>
  <cp:lastPrinted>2024-10-27T15:54:24Z</cp:lastPrinted>
  <dcterms:created xsi:type="dcterms:W3CDTF">2024-10-21T13:12:09Z</dcterms:created>
  <dcterms:modified xsi:type="dcterms:W3CDTF">2025-02-09T22:51:12Z</dcterms:modified>
</cp:coreProperties>
</file>