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58" r:id="rId2"/>
  </p:sldIdLst>
  <p:sldSz cx="7199313" cy="10080625"/>
  <p:notesSz cx="6797675" cy="9926638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>
          <p15:clr>
            <a:srgbClr val="A4A3A4"/>
          </p15:clr>
        </p15:guide>
        <p15:guide id="2" pos="22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848" y="58"/>
      </p:cViewPr>
      <p:guideLst>
        <p:guide orient="horz" pos="3175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06BD4D-A910-42C5-BBB9-788B9E525F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A1F83E-27DA-4222-9B5F-5BB5F2705F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B0D02F57-58EC-451D-A037-812636D19C9C}" type="datetimeFigureOut">
              <a:rPr lang="fr-FR"/>
              <a:pPr>
                <a:defRPr/>
              </a:pPr>
              <a:t>16/08/2024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B7DF2B-0240-4EA7-A590-7B3C4A9A97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82503-260E-4822-8204-808BDFF426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24DD9ED6-3A0A-4A59-9833-12C070281AA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AF2598-2882-4639-B11E-8B853DB4FD3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9069D7-35BF-48CE-86C5-B55C00CB522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CB13CCD-46CA-4FF0-95A8-F59B4544E4F6}" type="datetimeFigureOut">
              <a:rPr lang="fr-FR"/>
              <a:pPr>
                <a:defRPr/>
              </a:pPr>
              <a:t>16/08/2024</a:t>
            </a:fld>
            <a:endParaRPr lang="fr-FR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8E9E7A2-8648-4A82-BA96-CF23A9A1E9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03450" y="1241425"/>
            <a:ext cx="23907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9CCDD58-42A3-4A85-B15C-1A917C103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fr-FR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B09EC-EA75-4B65-B28B-5B6BC1098F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9BCAF-7614-4C5A-9F19-F69E7D45EF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1E998C1-A4D9-46EE-B251-30BDBD9B578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876300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38150" algn="l" defTabSz="876300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76300" algn="l" defTabSz="876300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16038" algn="l" defTabSz="876300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54188" algn="l" defTabSz="876300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649770"/>
            <a:ext cx="6119416" cy="3509551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294662"/>
            <a:ext cx="5399485" cy="24338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BC704-690E-43A9-B535-6B3F6B86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56B95-27C4-48F0-9DA4-7E9081D48776}" type="datetime1">
              <a:rPr lang="fr-FR"/>
              <a:pPr>
                <a:defRPr/>
              </a:pPr>
              <a:t>16/08/2024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FC334-1E14-4BC2-BC45-D9925D69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01BDD-DB2C-4994-A876-A3F9EF75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23A6E-546E-4C74-BA61-45AE4E5DE14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24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B25BB-0C21-47AD-B9CF-81145D4BB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AE0DA-534B-4BAF-8BA6-8F8CAA108B32}" type="datetime1">
              <a:rPr lang="fr-FR"/>
              <a:pPr>
                <a:defRPr/>
              </a:pPr>
              <a:t>16/08/2024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98E5C-EE65-4B60-BB21-1CAECBFCC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16C33-E164-4143-A3B2-25CB4BF2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B3D27-4626-4A49-B43F-417861476F9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666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36700"/>
            <a:ext cx="1552352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36700"/>
            <a:ext cx="4567064" cy="85428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58372-3158-44DF-A296-C480130D7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C5CC0-F6A2-4A71-A429-A34B032C149A}" type="datetime1">
              <a:rPr lang="fr-FR"/>
              <a:pPr>
                <a:defRPr/>
              </a:pPr>
              <a:t>16/08/2024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483E-620F-4637-8CDE-2BCAFF6A6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87EA4-9F5B-4F42-A206-7B7C3448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B3B26E-F705-431F-81F8-B5917CA23C8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8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76C5-1866-4C2C-AA41-B1BEF34B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57DB2-1D37-4F61-86A6-1625F2CEFFE8}" type="datetime1">
              <a:rPr lang="fr-FR"/>
              <a:pPr>
                <a:defRPr/>
              </a:pPr>
              <a:t>16/08/2024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2059D-2422-4100-92EF-86FBD069C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279E1-0B23-4657-B870-54F10F2D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64664-1375-48E6-BAFC-8C6BC741700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5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513159"/>
            <a:ext cx="6209407" cy="419325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6746088"/>
            <a:ext cx="6209407" cy="2205136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09849-3BB7-4F45-9B11-1384D0CF0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790DE5-878C-4D52-A674-90F39D529BA5}" type="datetime1">
              <a:rPr lang="fr-FR"/>
              <a:pPr>
                <a:defRPr/>
              </a:pPr>
              <a:t>16/08/2024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0D49B-03AF-400E-B204-ABD11375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6BF5-59CC-43F3-838F-CE60D94C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B6E17-B2C7-4AE0-8211-2A6653487C7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58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683500"/>
            <a:ext cx="3059708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683500"/>
            <a:ext cx="3059708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A9B56F3-E710-4E3E-A7D1-DFCEEDCC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EE876-60D7-4D73-BB80-8B58FCEBD162}" type="datetime1">
              <a:rPr lang="fr-FR"/>
              <a:pPr>
                <a:defRPr/>
              </a:pPr>
              <a:t>16/08/2024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2307C25-19EA-4048-8A79-3E8B292F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1EE33CF-3AD5-4CAC-99FE-A3B1D796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EAB0E-F468-4A71-A029-1DFE952D159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7675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36702"/>
            <a:ext cx="6209407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471154"/>
            <a:ext cx="3045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682228"/>
            <a:ext cx="304564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471154"/>
            <a:ext cx="3060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682228"/>
            <a:ext cx="306064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11EAABE-2326-4B6D-A784-9A3D142F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64BAF-B681-4775-9CD8-3F81A5D57212}" type="datetime1">
              <a:rPr lang="fr-FR"/>
              <a:pPr>
                <a:defRPr/>
              </a:pPr>
              <a:t>16/08/2024</a:t>
            </a:fld>
            <a:endParaRPr lang="fr-F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8AA2719-A1EA-4B6F-80E6-F521E5E6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0A1B67-D09C-421C-B027-02DFC65F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9E12BA-0423-44F0-B79B-5F07C90EDF1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182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9FDBDA7-0461-412C-B2A7-F6E08639D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8818A-E9BC-4FB7-A39D-2BE1E1795AE7}" type="datetime1">
              <a:rPr lang="fr-FR"/>
              <a:pPr>
                <a:defRPr/>
              </a:pPr>
              <a:t>16/08/2024</a:t>
            </a:fld>
            <a:endParaRPr lang="fr-F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194A505-0705-4B60-B3FD-CD16020D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DFE7E1C-E303-4D63-9D32-5F0393491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DADD1-459F-4E1E-B21A-22550251521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22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18CF22E-0F68-4AB1-8B18-630E8B56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9C16C4-FCA9-485C-83AD-96E85C10F6A7}" type="datetime1">
              <a:rPr lang="fr-FR"/>
              <a:pPr>
                <a:defRPr/>
              </a:pPr>
              <a:t>16/08/2024</a:t>
            </a:fld>
            <a:endParaRPr lang="fr-F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0ED9D1F-6161-4E94-BE84-30A06BE53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C993A4C-A17B-42FC-83E4-1A0CE3C5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069E7-3B00-48D5-8C74-3477B76D1F0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051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451426"/>
            <a:ext cx="3644652" cy="7163777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EFDD5A8-3A5C-4078-A120-C54122BA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F891C-8433-4F4F-A6FC-1F096069AA36}" type="datetime1">
              <a:rPr lang="fr-FR"/>
              <a:pPr>
                <a:defRPr/>
              </a:pPr>
              <a:t>16/08/2024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3C0B831-2EC2-4651-8107-6E7C62E1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255B8CD-A25A-46A9-B32F-6EC82BED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66B07-C5B6-4A82-B493-935B261304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14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451426"/>
            <a:ext cx="3644652" cy="7163777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277521F-C018-4CBB-BD12-F69866F9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93B6ED-A58B-4DAC-B1C4-DF48344D09DB}" type="datetime1">
              <a:rPr lang="fr-FR"/>
              <a:pPr>
                <a:defRPr/>
              </a:pPr>
              <a:t>16/08/2024</a:t>
            </a:fld>
            <a:endParaRPr lang="fr-F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98F6687-1F46-4309-9C7B-63894861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1B0A42-8878-494B-B350-E3EEFAA8F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2087A-C829-4901-9F83-CE6989DC302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56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15F00-A6D2-4C2D-85FC-0F5061E7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536575"/>
            <a:ext cx="6208713" cy="194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8F06B-9AC0-4B66-A8D5-500FE46E4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5300" y="2682875"/>
            <a:ext cx="6208713" cy="63960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D3068-B674-4883-B7B6-4FA8F3D5B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300" y="9344025"/>
            <a:ext cx="1619250" cy="536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45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2B7D3E3-C986-40E8-B46D-41FB7D52D39A}" type="datetime1">
              <a:rPr lang="fr-FR"/>
              <a:pPr>
                <a:defRPr/>
              </a:pPr>
              <a:t>16/08/2024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57C73-58F9-4361-9DC2-4A10A75489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84425" y="9344025"/>
            <a:ext cx="2430463" cy="536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45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DD884-748E-42C9-AE4D-A51742242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084763" y="9344025"/>
            <a:ext cx="1619250" cy="5365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45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C2DB287-1E20-4C3C-B94A-B4B69C087B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2pPr>
      <a:lvl3pPr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3pPr>
      <a:lvl4pPr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4pPr>
      <a:lvl5pPr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719138" rtl="0" fontAlgn="base">
        <a:lnSpc>
          <a:spcPct val="90000"/>
        </a:lnSpc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9388" indent="-179388" algn="l" defTabSz="719138" rtl="0" fontAlgn="base">
        <a:lnSpc>
          <a:spcPct val="90000"/>
        </a:lnSpc>
        <a:spcBef>
          <a:spcPts val="788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179388" algn="l" defTabSz="719138" rtl="0" fontAlgn="base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79388" algn="l" defTabSz="719138" rtl="0" fontAlgn="base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58888" indent="-179388" algn="l" defTabSz="719138" rtl="0" fontAlgn="base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619250" indent="-179388" algn="l" defTabSz="719138" rtl="0" fontAlgn="base">
        <a:lnSpc>
          <a:spcPct val="90000"/>
        </a:lnSpc>
        <a:spcBef>
          <a:spcPts val="400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69558D5-6A9C-4B85-9550-9CC374A35188}"/>
              </a:ext>
            </a:extLst>
          </p:cNvPr>
          <p:cNvSpPr txBox="1"/>
          <p:nvPr/>
        </p:nvSpPr>
        <p:spPr>
          <a:xfrm>
            <a:off x="211138" y="323850"/>
            <a:ext cx="6796087" cy="44450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286" dirty="0"/>
              <a:t>La feuille de débit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D4E6C4-51A1-4AAE-BA6C-1AC70E139F50}"/>
              </a:ext>
            </a:extLst>
          </p:cNvPr>
          <p:cNvSpPr/>
          <p:nvPr/>
        </p:nvSpPr>
        <p:spPr>
          <a:xfrm>
            <a:off x="211137" y="1021537"/>
            <a:ext cx="67960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dirty="0"/>
              <a:t>Il existe deux catégories d’arbres </a:t>
            </a:r>
            <a:r>
              <a:rPr lang="fr-FR" sz="1400" b="1" dirty="0"/>
              <a:t>: les feuillus</a:t>
            </a:r>
            <a:r>
              <a:rPr lang="fr-FR" sz="1400" dirty="0"/>
              <a:t> et </a:t>
            </a:r>
            <a:r>
              <a:rPr lang="fr-FR" sz="1400" b="1" dirty="0"/>
              <a:t>les résineux</a:t>
            </a:r>
            <a:r>
              <a:rPr lang="fr-FR" sz="1400" dirty="0"/>
              <a:t>.</a:t>
            </a:r>
          </a:p>
          <a:p>
            <a:endParaRPr lang="fr-FR" sz="1400" dirty="0"/>
          </a:p>
          <a:p>
            <a:r>
              <a:rPr lang="fr-FR" sz="1400" b="1" dirty="0"/>
              <a:t>Les feuillus </a:t>
            </a:r>
            <a:r>
              <a:rPr lang="fr-FR" sz="1400" dirty="0"/>
              <a:t>possèdent de larges feuilles qu’ils perdent généralement en automne : ce sont des arbres à feuilles caduques.</a:t>
            </a:r>
          </a:p>
          <a:p>
            <a:endParaRPr lang="fr-FR" sz="1400" dirty="0"/>
          </a:p>
          <a:p>
            <a:r>
              <a:rPr lang="fr-FR" sz="1400" b="1" dirty="0"/>
              <a:t>Les résineux</a:t>
            </a:r>
            <a:r>
              <a:rPr lang="fr-FR" sz="1400" dirty="0"/>
              <a:t>, appelés aussi portent des cônes (comme les pommes de pin). Ils ont des feuilles sous forme d’aiguilles qu’ils conservent toute l’année, on dit que ce sont des arbres à feuillage persistant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5901</TotalTime>
  <Words>73</Words>
  <Application>Microsoft Office PowerPoint</Application>
  <PresentationFormat>Personnalisé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Özkaraca</dc:creator>
  <cp:lastModifiedBy>Kevin Özkaraca</cp:lastModifiedBy>
  <cp:revision>432</cp:revision>
  <cp:lastPrinted>2024-02-24T10:04:44Z</cp:lastPrinted>
  <dcterms:created xsi:type="dcterms:W3CDTF">2024-02-18T10:34:22Z</dcterms:created>
  <dcterms:modified xsi:type="dcterms:W3CDTF">2024-08-16T02:28:17Z</dcterms:modified>
</cp:coreProperties>
</file>