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82" y="-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56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41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50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2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77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79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2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6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7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906D9-1A13-4222-B804-4D9211320785}" type="datetimeFigureOut">
              <a:rPr lang="en-AU" smtClean="0"/>
              <a:t>18/11/2023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77A2-1766-430B-BE5B-55EEB3759B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09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6014592"/>
            <a:ext cx="755967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4400" dirty="0" smtClean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Formation AutoCAD (2021)</a:t>
            </a:r>
            <a:endParaRPr lang="en-AU" sz="44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26" name="Picture 2" descr="Autoc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67941"/>
            <a:ext cx="61912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098099"/>
            <a:ext cx="7559674" cy="9233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5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Formation autoCAD</a:t>
            </a:r>
            <a:endParaRPr lang="fr-FR" sz="5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560764" cy="402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25901"/>
            <a:ext cx="7559674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 de démarrage</a:t>
            </a:r>
            <a:endParaRPr lang="fr-FR" sz="2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700" y="4493800"/>
            <a:ext cx="7559674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Boutton des options du logiciel</a:t>
            </a: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Aide en ligne avec mots clefs</a:t>
            </a: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Achat en ligne d’extensions</a:t>
            </a: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« Commencer un dessin » ouvre le dernier gabarit ouvert en cours si existant</a:t>
            </a: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Choisir des gabarits (feuille de travail avec des normes prédéfinies)</a:t>
            </a: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Options d’affichages des fichiers </a:t>
            </a: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récents</a:t>
            </a:r>
          </a:p>
          <a:p>
            <a:pPr marL="342900" indent="-342900">
              <a:buFont typeface="+mj-lt"/>
              <a:buAutoNum type="arabicPeriod"/>
            </a:pPr>
            <a:endParaRPr lang="fr-FR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Informations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fichiers autoCAD ont des extenstions ,dwg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Lorsqu’on ouvre un fichier en « lecture seulé » on ne pourra enregistrer ses modifications seulement en faisant un « enrengistrer sous »</a:t>
            </a:r>
          </a:p>
          <a:p>
            <a:pPr marL="800100" lvl="1" indent="-342900">
              <a:buFont typeface="+mj-lt"/>
              <a:buAutoNum type="arabicPeriod"/>
            </a:pPr>
            <a:endParaRPr lang="fr-FR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0500" y="1219200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>
          <a:xfrm flipH="1" flipV="1">
            <a:off x="190500" y="218930"/>
            <a:ext cx="252000" cy="100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80100" y="946056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5549900" y="63501"/>
            <a:ext cx="582200" cy="8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040974" y="946056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 flipV="1">
            <a:off x="6710774" y="63501"/>
            <a:ext cx="582200" cy="8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45974" y="2435853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4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2015774" y="1553298"/>
            <a:ext cx="582200" cy="8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42500" y="3017901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5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694500" y="2181273"/>
            <a:ext cx="694500" cy="83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827369" y="2770601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6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>
            <a:off x="3806949" y="2770601"/>
            <a:ext cx="1272420" cy="53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5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00" y="0"/>
            <a:ext cx="7559674" cy="4041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25901"/>
            <a:ext cx="7559674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Options d’interface</a:t>
            </a:r>
            <a:endParaRPr lang="fr-FR" sz="2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4700" y="4509127"/>
            <a:ext cx="7559674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Pour afficher les options d’interface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Cliquer sur l’onglet « vue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noProof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Puis sur la petite flèche sous l’interface</a:t>
            </a: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 ouvrir un dessin et taper « OP » une ligne de commande s’affiche et on peut choisir les options.</a:t>
            </a:r>
          </a:p>
          <a:p>
            <a:pPr marL="342900" indent="-342900">
              <a:buFont typeface="+mj-lt"/>
              <a:buAutoNum type="arabicPeriod"/>
            </a:pP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90500" y="1219200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0"/>
          </p:cNvCxnSpPr>
          <p:nvPr/>
        </p:nvCxnSpPr>
        <p:spPr>
          <a:xfrm flipV="1">
            <a:off x="442500" y="173003"/>
            <a:ext cx="946500" cy="104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07089" y="1301298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135880" y="633965"/>
            <a:ext cx="545009" cy="837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408469" y="1657612"/>
            <a:ext cx="1272420" cy="53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52" y="1301298"/>
            <a:ext cx="3199728" cy="24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9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25901"/>
            <a:ext cx="7559674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Options d’interface</a:t>
            </a:r>
            <a:endParaRPr lang="fr-FR" sz="2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489403"/>
            <a:ext cx="7559674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 est possible de choisir un thème (pour le ruban seulement)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 est possible de changer les couleurs de fond et des tracés</a:t>
            </a:r>
          </a:p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 taille du réticule à 100 permet de voir les perpendiculaire et les éléments alignés plus facilement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18760" cy="4034922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405087" y="64372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>
            <a:off x="1501140" y="64372"/>
            <a:ext cx="4155947" cy="6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09087" y="464280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>
            <a:off x="929640" y="464280"/>
            <a:ext cx="5231447" cy="17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8727" y="1445274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>
            <a:off x="2934780" y="1445274"/>
            <a:ext cx="4155947" cy="6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7487" y="216772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>
            <a:off x="1653540" y="216772"/>
            <a:ext cx="4155947" cy="6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38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025901"/>
            <a:ext cx="7559674" cy="46166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2400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Options d’interface</a:t>
            </a:r>
            <a:endParaRPr lang="fr-FR" sz="2400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489403"/>
            <a:ext cx="755967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noProof="1" smtClean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Ildhdfghd</a:t>
            </a: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noProof="1" smtClean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noProof="1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05087" y="64372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>
            <a:off x="1501140" y="64372"/>
            <a:ext cx="4155947" cy="6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09087" y="464280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>
            <a:off x="929640" y="464280"/>
            <a:ext cx="5231447" cy="170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38727" y="1445274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H="1">
            <a:off x="2934780" y="1445274"/>
            <a:ext cx="4155947" cy="6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57487" y="216772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H="1">
            <a:off x="1653540" y="216772"/>
            <a:ext cx="4155947" cy="6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6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203</Words>
  <Application>Microsoft Office PowerPoint</Application>
  <PresentationFormat>Custom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16</cp:revision>
  <dcterms:created xsi:type="dcterms:W3CDTF">2023-11-18T13:20:09Z</dcterms:created>
  <dcterms:modified xsi:type="dcterms:W3CDTF">2023-11-18T20:43:37Z</dcterms:modified>
</cp:coreProperties>
</file>