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2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0F31-73CE-4956-94B8-56C3B2B76B1C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CFF7-29DB-40C6-A1B2-F6520DE1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0F31-73CE-4956-94B8-56C3B2B76B1C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CFF7-29DB-40C6-A1B2-F6520DE1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92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0F31-73CE-4956-94B8-56C3B2B76B1C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CFF7-29DB-40C6-A1B2-F6520DE1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5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0F31-73CE-4956-94B8-56C3B2B76B1C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CFF7-29DB-40C6-A1B2-F6520DE1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2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0F31-73CE-4956-94B8-56C3B2B76B1C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CFF7-29DB-40C6-A1B2-F6520DE1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55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0F31-73CE-4956-94B8-56C3B2B76B1C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CFF7-29DB-40C6-A1B2-F6520DE1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0F31-73CE-4956-94B8-56C3B2B76B1C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CFF7-29DB-40C6-A1B2-F6520DE1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45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0F31-73CE-4956-94B8-56C3B2B76B1C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CFF7-29DB-40C6-A1B2-F6520DE1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38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0F31-73CE-4956-94B8-56C3B2B76B1C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CFF7-29DB-40C6-A1B2-F6520DE1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4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0F31-73CE-4956-94B8-56C3B2B76B1C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CFF7-29DB-40C6-A1B2-F6520DE1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13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0F31-73CE-4956-94B8-56C3B2B76B1C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CFF7-29DB-40C6-A1B2-F6520DE1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0F31-73CE-4956-94B8-56C3B2B76B1C}" type="datetimeFigureOut">
              <a:rPr lang="fr-FR" smtClean="0"/>
              <a:t>26/12/2023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FF7-29DB-40C6-A1B2-F6520DE1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3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6014592"/>
            <a:ext cx="755967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4400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Formation AutoCAD (2021)</a:t>
            </a:r>
            <a:endParaRPr lang="en-AU" sz="44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86505"/>
            <a:ext cx="755967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4800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Formation </a:t>
            </a:r>
            <a:r>
              <a:rPr lang="fr-FR" sz="4800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SketchUp</a:t>
            </a:r>
            <a:endParaRPr lang="fr-FR" sz="4800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2" name="Picture 1" descr="Diseñ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82" y="816259"/>
            <a:ext cx="3950018" cy="395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0" y="60422"/>
            <a:ext cx="6016274" cy="3947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25901"/>
            <a:ext cx="7559674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400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 de démarrage</a:t>
            </a:r>
            <a:endParaRPr lang="fr-FR" sz="2400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4700" y="4493800"/>
            <a:ext cx="755967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Choix des cotes et de l’interface (millimetre pour les menuisiers)</a:t>
            </a: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Ouvrir un document </a:t>
            </a: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Ouvrir un document récent</a:t>
            </a:r>
          </a:p>
        </p:txBody>
      </p:sp>
      <p:sp>
        <p:nvSpPr>
          <p:cNvPr id="2" name="Oval 1"/>
          <p:cNvSpPr/>
          <p:nvPr/>
        </p:nvSpPr>
        <p:spPr>
          <a:xfrm>
            <a:off x="3512987" y="1581746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 flipV="1">
            <a:off x="2723974" y="946056"/>
            <a:ext cx="862822" cy="7094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3765137" y="164011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59160" y="485476"/>
            <a:ext cx="2519940" cy="7301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4391761" y="1899098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>
            <a:off x="3224748" y="1899098"/>
            <a:ext cx="1419013" cy="4907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7981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" y="1798"/>
            <a:ext cx="6079305" cy="40209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25901"/>
            <a:ext cx="7559674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400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 </a:t>
            </a:r>
            <a:r>
              <a:rPr lang="fr-FR" sz="2400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du logiciel</a:t>
            </a:r>
            <a:endParaRPr lang="fr-FR" sz="2400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4700" y="4493800"/>
            <a:ext cx="755967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Choix des cotes et de l’interface (millimetre pour les menuisiers)</a:t>
            </a: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Ouvrir un document </a:t>
            </a: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Ouvrir un document récent</a:t>
            </a:r>
          </a:p>
        </p:txBody>
      </p:sp>
      <p:sp>
        <p:nvSpPr>
          <p:cNvPr id="2" name="Oval 1"/>
          <p:cNvSpPr/>
          <p:nvPr/>
        </p:nvSpPr>
        <p:spPr>
          <a:xfrm>
            <a:off x="3694619" y="3480465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5328" y="3073327"/>
            <a:ext cx="862822" cy="7094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3765137" y="164011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59160" y="485476"/>
            <a:ext cx="2519940" cy="7301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4391761" y="1899098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>
            <a:off x="3224748" y="1899098"/>
            <a:ext cx="1419013" cy="4907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2345974" y="2435853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2015774" y="1553298"/>
            <a:ext cx="582200" cy="8825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537750" y="3302000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085018" y="2352287"/>
            <a:ext cx="694500" cy="8366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29" name="Oval 28"/>
          <p:cNvSpPr/>
          <p:nvPr/>
        </p:nvSpPr>
        <p:spPr>
          <a:xfrm>
            <a:off x="4827369" y="2770601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>
            <a:off x="3806949" y="2770601"/>
            <a:ext cx="1272420" cy="5313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7492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" y="1798"/>
            <a:ext cx="6079305" cy="40209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25901"/>
            <a:ext cx="7559674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400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déplacements</a:t>
            </a:r>
            <a:endParaRPr lang="fr-FR" sz="2400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4700" y="4493800"/>
            <a:ext cx="755967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Choix des cotes et de l’interface (millimetre pour les menuisiers)</a:t>
            </a: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Ouvrir un document </a:t>
            </a: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Ouvrir un document récent</a:t>
            </a:r>
          </a:p>
        </p:txBody>
      </p:sp>
      <p:sp>
        <p:nvSpPr>
          <p:cNvPr id="2" name="Oval 1"/>
          <p:cNvSpPr/>
          <p:nvPr/>
        </p:nvSpPr>
        <p:spPr>
          <a:xfrm>
            <a:off x="3694619" y="3480465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5328" y="3073327"/>
            <a:ext cx="862822" cy="7094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3765137" y="164011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59160" y="485476"/>
            <a:ext cx="2519940" cy="7301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4391761" y="1899098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>
            <a:off x="3224748" y="1899098"/>
            <a:ext cx="1419013" cy="4907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2345974" y="2435853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2015774" y="1553298"/>
            <a:ext cx="582200" cy="8825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537750" y="3302000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085018" y="2352287"/>
            <a:ext cx="694500" cy="8366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29" name="Oval 28"/>
          <p:cNvSpPr/>
          <p:nvPr/>
        </p:nvSpPr>
        <p:spPr>
          <a:xfrm>
            <a:off x="4827369" y="2770601"/>
            <a:ext cx="504000" cy="504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>
            <a:off x="3806949" y="2770601"/>
            <a:ext cx="1272420" cy="5313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678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87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2</cp:revision>
  <dcterms:created xsi:type="dcterms:W3CDTF">2023-12-26T11:32:07Z</dcterms:created>
  <dcterms:modified xsi:type="dcterms:W3CDTF">2023-12-26T11:45:35Z</dcterms:modified>
</cp:coreProperties>
</file>