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3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76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02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1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9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4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38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7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1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E1DA-0304-46E8-BB56-908D0AD66D5C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336D-F981-4A2D-AD02-B80DAC66E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4" b="12862"/>
          <a:stretch/>
        </p:blipFill>
        <p:spPr>
          <a:xfrm rot="20938823">
            <a:off x="-126299" y="2710354"/>
            <a:ext cx="7274530" cy="7260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635000"/>
          </a:effectLst>
        </p:spPr>
      </p:pic>
      <p:sp>
        <p:nvSpPr>
          <p:cNvPr id="5" name="Rounded Rectangle 4"/>
          <p:cNvSpPr/>
          <p:nvPr/>
        </p:nvSpPr>
        <p:spPr>
          <a:xfrm>
            <a:off x="204431" y="737755"/>
            <a:ext cx="6613070" cy="19677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Maskah</a:t>
            </a:r>
            <a:r>
              <a:rPr lang="fr-FR" sz="13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 Gaz</a:t>
            </a:r>
            <a:endParaRPr lang="fr-FR" sz="13800" dirty="0">
              <a:solidFill>
                <a:schemeClr val="accent4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4" b="12862"/>
          <a:stretch/>
        </p:blipFill>
        <p:spPr>
          <a:xfrm rot="20938823">
            <a:off x="-126299" y="2710354"/>
            <a:ext cx="7274530" cy="72605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635000"/>
          </a:effectLst>
        </p:spPr>
      </p:pic>
      <p:sp>
        <p:nvSpPr>
          <p:cNvPr id="5" name="Rounded Rectangle 4"/>
          <p:cNvSpPr/>
          <p:nvPr/>
        </p:nvSpPr>
        <p:spPr>
          <a:xfrm>
            <a:off x="204431" y="737755"/>
            <a:ext cx="6613070" cy="19677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Maskah</a:t>
            </a:r>
            <a:r>
              <a:rPr lang="fr-FR" sz="13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hiller" panose="04020404031007020602" pitchFamily="82" charset="0"/>
              </a:rPr>
              <a:t> Gaz</a:t>
            </a:r>
            <a:endParaRPr lang="fr-FR" sz="13800" dirty="0">
              <a:solidFill>
                <a:schemeClr val="accent4">
                  <a:lumMod val="60000"/>
                  <a:lumOff val="40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4431" y="1541518"/>
            <a:ext cx="6613070" cy="196774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  <a:latin typeface="3ds" panose="02000503020000020004" pitchFamily="2" charset="0"/>
              </a:rPr>
              <a:t>Production</a:t>
            </a:r>
            <a:endParaRPr lang="fr-FR" sz="5400" dirty="0">
              <a:solidFill>
                <a:schemeClr val="tx1"/>
              </a:solidFill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4431" y="1541518"/>
            <a:ext cx="6613070" cy="196774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solidFill>
                  <a:schemeClr val="tx1"/>
                </a:solidFill>
                <a:latin typeface="3ds" panose="02000503020000020004" pitchFamily="2" charset="0"/>
              </a:rPr>
              <a:t>A suivre ….</a:t>
            </a:r>
            <a:endParaRPr lang="fr-FR" sz="5400" dirty="0">
              <a:solidFill>
                <a:schemeClr val="tx1"/>
              </a:solidFill>
              <a:latin typeface="3ds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3ds</vt:lpstr>
      <vt:lpstr>Arial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Maison des thèmes Hadia</cp:lastModifiedBy>
  <cp:revision>4</cp:revision>
  <dcterms:created xsi:type="dcterms:W3CDTF">2024-11-11T19:18:05Z</dcterms:created>
  <dcterms:modified xsi:type="dcterms:W3CDTF">2024-11-15T21:16:29Z</dcterms:modified>
</cp:coreProperties>
</file>