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5" r:id="rId7"/>
    <p:sldId id="266" r:id="rId8"/>
    <p:sldId id="263" r:id="rId9"/>
    <p:sldId id="259" r:id="rId10"/>
    <p:sldId id="260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896" y="9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50D8F-91A5-422A-ABD6-22CE9B44E7F7}" type="datetimeFigureOut">
              <a:rPr lang="en-US" smtClean="0"/>
              <a:t>05-Jun-18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0DCC6-69B2-49A5-B1B5-5939BF666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059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50D8F-91A5-422A-ABD6-22CE9B44E7F7}" type="datetimeFigureOut">
              <a:rPr lang="en-US" smtClean="0"/>
              <a:t>05-Jun-18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0DCC6-69B2-49A5-B1B5-5939BF666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283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50D8F-91A5-422A-ABD6-22CE9B44E7F7}" type="datetimeFigureOut">
              <a:rPr lang="en-US" smtClean="0"/>
              <a:t>05-Jun-18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0DCC6-69B2-49A5-B1B5-5939BF666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779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50D8F-91A5-422A-ABD6-22CE9B44E7F7}" type="datetimeFigureOut">
              <a:rPr lang="en-US" smtClean="0"/>
              <a:t>05-Jun-18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0DCC6-69B2-49A5-B1B5-5939BF666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375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50D8F-91A5-422A-ABD6-22CE9B44E7F7}" type="datetimeFigureOut">
              <a:rPr lang="en-US" smtClean="0"/>
              <a:t>05-Jun-18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0DCC6-69B2-49A5-B1B5-5939BF666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138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50D8F-91A5-422A-ABD6-22CE9B44E7F7}" type="datetimeFigureOut">
              <a:rPr lang="en-US" smtClean="0"/>
              <a:t>05-Jun-18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0DCC6-69B2-49A5-B1B5-5939BF666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290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50D8F-91A5-422A-ABD6-22CE9B44E7F7}" type="datetimeFigureOut">
              <a:rPr lang="en-US" smtClean="0"/>
              <a:t>05-Jun-18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0DCC6-69B2-49A5-B1B5-5939BF666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974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50D8F-91A5-422A-ABD6-22CE9B44E7F7}" type="datetimeFigureOut">
              <a:rPr lang="en-US" smtClean="0"/>
              <a:t>05-Jun-18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0DCC6-69B2-49A5-B1B5-5939BF666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509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50D8F-91A5-422A-ABD6-22CE9B44E7F7}" type="datetimeFigureOut">
              <a:rPr lang="en-US" smtClean="0"/>
              <a:t>05-Jun-18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0DCC6-69B2-49A5-B1B5-5939BF666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21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50D8F-91A5-422A-ABD6-22CE9B44E7F7}" type="datetimeFigureOut">
              <a:rPr lang="en-US" smtClean="0"/>
              <a:t>05-Jun-18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0DCC6-69B2-49A5-B1B5-5939BF666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760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50D8F-91A5-422A-ABD6-22CE9B44E7F7}" type="datetimeFigureOut">
              <a:rPr lang="en-US" smtClean="0"/>
              <a:t>05-Jun-18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0DCC6-69B2-49A5-B1B5-5939BF666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738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D50D8F-91A5-422A-ABD6-22CE9B44E7F7}" type="datetimeFigureOut">
              <a:rPr lang="en-US" smtClean="0"/>
              <a:t>05-Jun-18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B0DCC6-69B2-49A5-B1B5-5939BF666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051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56085" y="-305385"/>
            <a:ext cx="9144000" cy="2387600"/>
          </a:xfrm>
        </p:spPr>
        <p:txBody>
          <a:bodyPr>
            <a:normAutofit/>
          </a:bodyPr>
          <a:lstStyle/>
          <a:p>
            <a:r>
              <a:rPr lang="sr-Latn-CS" b="1" i="1" dirty="0" smtClean="0"/>
              <a:t>Osnovi </a:t>
            </a:r>
            <a:r>
              <a:rPr lang="sr-Latn-CS" b="1" i="1" dirty="0"/>
              <a:t>računarskih mreža 2</a:t>
            </a:r>
            <a:r>
              <a:rPr lang="en-US" b="1" dirty="0"/>
              <a:t/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6569" y="2082215"/>
            <a:ext cx="11823031" cy="4775785"/>
          </a:xfrm>
        </p:spPr>
        <p:txBody>
          <a:bodyPr>
            <a:normAutofit fontScale="92500"/>
          </a:bodyPr>
          <a:lstStyle/>
          <a:p>
            <a:r>
              <a:rPr lang="en-US" sz="4000" i="1" u="sng" dirty="0" err="1" smtClean="0"/>
              <a:t>Projektni</a:t>
            </a:r>
            <a:r>
              <a:rPr lang="en-US" sz="4000" i="1" u="sng" dirty="0" smtClean="0"/>
              <a:t> </a:t>
            </a:r>
            <a:r>
              <a:rPr lang="en-US" sz="4000" i="1" u="sng" dirty="0" err="1" smtClean="0"/>
              <a:t>zadatak</a:t>
            </a:r>
            <a:r>
              <a:rPr lang="en-US" sz="4000" i="1" u="sng" dirty="0" smtClean="0"/>
              <a:t>:</a:t>
            </a:r>
          </a:p>
          <a:p>
            <a:r>
              <a:rPr lang="sr-Latn-CS" sz="4000" b="1" i="1" dirty="0" smtClean="0"/>
              <a:t>Procena </a:t>
            </a:r>
            <a:r>
              <a:rPr lang="sr-Latn-CS" sz="4000" b="1" i="1" dirty="0"/>
              <a:t>performansi kontrolnog protokola za pouzdan prenos UDP datagrama korištenjem više paralelnih </a:t>
            </a:r>
            <a:r>
              <a:rPr lang="sr-Latn-CS" sz="4000" b="1" i="1" dirty="0" smtClean="0"/>
              <a:t>tokova</a:t>
            </a:r>
          </a:p>
          <a:p>
            <a:endParaRPr lang="sr-Latn-CS" sz="4000" b="1" i="1" dirty="0"/>
          </a:p>
          <a:p>
            <a:r>
              <a:rPr lang="en-US" sz="4000" b="1" i="1" dirty="0" smtClean="0"/>
              <a:t/>
            </a:r>
            <a:br>
              <a:rPr lang="en-US" sz="4000" b="1" i="1" dirty="0" smtClean="0"/>
            </a:br>
            <a:r>
              <a:rPr lang="en-US" sz="2800" b="1" i="1" u="sng" dirty="0" err="1" smtClean="0"/>
              <a:t>Profesor</a:t>
            </a:r>
            <a:r>
              <a:rPr lang="en-US" sz="2800" b="1" i="1" u="sng" dirty="0" smtClean="0"/>
              <a:t>/</a:t>
            </a:r>
            <a:r>
              <a:rPr lang="en-US" sz="2800" b="1" i="1" u="sng" dirty="0" err="1" smtClean="0"/>
              <a:t>Asistent</a:t>
            </a:r>
            <a:r>
              <a:rPr lang="en-US" sz="2800" b="1" i="1" u="sng" dirty="0" smtClean="0"/>
              <a:t>:</a:t>
            </a:r>
            <a:r>
              <a:rPr lang="en-US" sz="2800" b="1" i="1" dirty="0" smtClean="0"/>
              <a:t>		</a:t>
            </a:r>
            <a:r>
              <a:rPr lang="sr-Latn-RS" sz="2800" b="1" i="1" dirty="0" smtClean="0"/>
              <a:t> 		</a:t>
            </a:r>
            <a:r>
              <a:rPr lang="en-US" sz="2800" b="1" i="1" dirty="0" smtClean="0"/>
              <a:t>				</a:t>
            </a:r>
            <a:r>
              <a:rPr lang="sr-Latn-RS" sz="2800" b="1" i="1" dirty="0" smtClean="0"/>
              <a:t>   </a:t>
            </a:r>
            <a:r>
              <a:rPr lang="en-US" sz="2800" b="1" i="1" u="sng" dirty="0" err="1" smtClean="0"/>
              <a:t>Studenti</a:t>
            </a:r>
            <a:r>
              <a:rPr lang="en-US" sz="2800" b="1" i="1" u="sng" dirty="0" smtClean="0"/>
              <a:t>:</a:t>
            </a:r>
            <a:r>
              <a:rPr lang="en-US" sz="2800" b="1" i="1" dirty="0" smtClean="0"/>
              <a:t/>
            </a:r>
            <a:br>
              <a:rPr lang="en-US" sz="2800" b="1" i="1" dirty="0" smtClean="0"/>
            </a:br>
            <a:r>
              <a:rPr lang="sr-Latn-RS" sz="2800" i="1" dirty="0" smtClean="0"/>
              <a:t>Doc. Dr Marija Antić			 		  Branislav Novak RA221/2015</a:t>
            </a:r>
          </a:p>
          <a:p>
            <a:r>
              <a:rPr lang="sr-Latn-RS" sz="2800" i="1" dirty="0" smtClean="0"/>
              <a:t>MSc Miloš Popović	    				       Stevan Popov RA207/2015</a:t>
            </a:r>
            <a:endParaRPr 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15311230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691" y="1"/>
            <a:ext cx="9971553" cy="6858000"/>
          </a:xfrm>
        </p:spPr>
      </p:pic>
    </p:spTree>
    <p:extLst>
      <p:ext uri="{BB962C8B-B14F-4D97-AF65-F5344CB8AC3E}">
        <p14:creationId xmlns:p14="http://schemas.microsoft.com/office/powerpoint/2010/main" val="34391014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81263"/>
            <a:ext cx="10515600" cy="56957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r-Latn-RS" sz="5400" dirty="0" smtClean="0"/>
              <a:t>Dopuna:</a:t>
            </a:r>
            <a:br>
              <a:rPr lang="sr-Latn-RS" sz="5400" dirty="0" smtClean="0"/>
            </a:br>
            <a:r>
              <a:rPr lang="sr-Latn-RS" sz="5400" dirty="0" smtClean="0"/>
              <a:t/>
            </a:r>
            <a:br>
              <a:rPr lang="sr-Latn-RS" sz="5400" dirty="0" smtClean="0"/>
            </a:br>
            <a:r>
              <a:rPr lang="sr-Latn-RS" dirty="0" smtClean="0"/>
              <a:t/>
            </a:r>
            <a:br>
              <a:rPr lang="sr-Latn-RS" dirty="0" smtClean="0"/>
            </a:br>
            <a:r>
              <a:rPr lang="sr-Latn-RS" dirty="0" smtClean="0"/>
              <a:t>- </a:t>
            </a:r>
            <a:r>
              <a:rPr lang="sr-Latn-RS" dirty="0"/>
              <a:t>U narednoj verziji zadatka bi trebalo obezsbediti veći stepen paralelizma, čime bi se postigla veća brzina razmene podataka</a:t>
            </a:r>
            <a:r>
              <a:rPr lang="sr-Latn-RS" dirty="0" smtClean="0"/>
              <a:t>.</a:t>
            </a:r>
            <a:br>
              <a:rPr lang="sr-Latn-RS" dirty="0" smtClean="0"/>
            </a:br>
            <a:r>
              <a:rPr lang="sr-Latn-RS" dirty="0" smtClean="0"/>
              <a:t> </a:t>
            </a:r>
            <a:br>
              <a:rPr lang="sr-Latn-RS" dirty="0" smtClean="0"/>
            </a:br>
            <a:r>
              <a:rPr lang="sr-Latn-RS" dirty="0" smtClean="0"/>
              <a:t>- Takođe</a:t>
            </a:r>
            <a:r>
              <a:rPr lang="sr-Latn-RS" dirty="0"/>
              <a:t>, trebalo bi realizovati automatski prelaz na jedan od „preostalih“ interfejsa kada se jedan od njih isključi. 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0366343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72716"/>
            <a:ext cx="10515600" cy="5904247"/>
          </a:xfrm>
        </p:spPr>
        <p:txBody>
          <a:bodyPr/>
          <a:lstStyle/>
          <a:p>
            <a:pPr marL="0" indent="0">
              <a:buNone/>
            </a:pPr>
            <a:r>
              <a:rPr lang="sr-Latn-CS" sz="5400" b="1" dirty="0"/>
              <a:t>Uvod</a:t>
            </a:r>
            <a:r>
              <a:rPr lang="sr-Latn-CS" sz="5400" b="1" dirty="0" smtClean="0"/>
              <a:t>:</a:t>
            </a:r>
            <a:br>
              <a:rPr lang="sr-Latn-CS" sz="5400" b="1" dirty="0" smtClean="0"/>
            </a:br>
            <a:r>
              <a:rPr lang="sr-Latn-CS" b="1" dirty="0" smtClean="0"/>
              <a:t/>
            </a:r>
            <a:br>
              <a:rPr lang="sr-Latn-CS" b="1" dirty="0" smtClean="0"/>
            </a:br>
            <a:r>
              <a:rPr lang="sr-Latn-CS" b="1" dirty="0" smtClean="0"/>
              <a:t/>
            </a:r>
            <a:br>
              <a:rPr lang="sr-Latn-CS" b="1" dirty="0" smtClean="0"/>
            </a:br>
            <a:r>
              <a:rPr lang="sr-Latn-CS" dirty="0" smtClean="0"/>
              <a:t>- </a:t>
            </a:r>
            <a:r>
              <a:rPr lang="sr-Latn-CS" dirty="0"/>
              <a:t>Sledi demonstracija protokola zasnovanog na UDP-u gde se koriste dva interfejsa za slanje podataka između dva korisnika</a:t>
            </a:r>
            <a:r>
              <a:rPr lang="sr-Latn-CS" dirty="0" smtClean="0"/>
              <a:t>.</a:t>
            </a:r>
            <a:br>
              <a:rPr lang="sr-Latn-CS" dirty="0" smtClean="0"/>
            </a:br>
            <a:r>
              <a:rPr lang="sr-Latn-CS" dirty="0" smtClean="0"/>
              <a:t/>
            </a:r>
            <a:br>
              <a:rPr lang="sr-Latn-CS" dirty="0" smtClean="0"/>
            </a:br>
            <a:r>
              <a:rPr lang="sr-Latn-RS" dirty="0"/>
              <a:t>- </a:t>
            </a:r>
            <a:r>
              <a:rPr lang="sr-Latn-CS" dirty="0"/>
              <a:t>Pošiljaoc fajl deli binarno i šalje ga u paketima paralelno preko WiFi-ja i Eterneta, pri čemu jednu polovinu putem WiFi-ja, a drugu putem Eterneta</a:t>
            </a:r>
            <a:r>
              <a:rPr lang="sr-Latn-CS" dirty="0" smtClean="0"/>
              <a:t>.</a:t>
            </a:r>
            <a:br>
              <a:rPr lang="sr-Latn-CS" dirty="0" smtClean="0"/>
            </a:br>
            <a:r>
              <a:rPr lang="sr-Latn-CS" dirty="0" smtClean="0"/>
              <a:t/>
            </a:r>
            <a:br>
              <a:rPr lang="sr-Latn-CS" dirty="0" smtClean="0"/>
            </a:br>
            <a:r>
              <a:rPr lang="sr-Latn-CS" dirty="0"/>
              <a:t>- Uz malu izmenu koda (postavljanje i otklanjanje naznačenih delova koda) može se prikazati realizacija slanja preko jednog od interfejsa zasebno.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3899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4589"/>
            <a:ext cx="10515600" cy="59523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r-Latn-RS" sz="5400" b="1" dirty="0" smtClean="0"/>
              <a:t>Princip rada</a:t>
            </a:r>
            <a:r>
              <a:rPr lang="en-US" sz="5400" b="1" dirty="0" smtClean="0"/>
              <a:t>:</a:t>
            </a:r>
            <a:br>
              <a:rPr lang="en-US" sz="5400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sr-Latn-CS" dirty="0" smtClean="0"/>
              <a:t>- </a:t>
            </a:r>
            <a:r>
              <a:rPr lang="sr-Latn-CS" dirty="0"/>
              <a:t>Primalac čita pakete, parsira ID tekućeg paketa i upisuje ga na odgovarajuću poziciju u fajlu</a:t>
            </a:r>
            <a:r>
              <a:rPr lang="sr-Latn-CS" dirty="0" smtClean="0"/>
              <a:t>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sr-Latn-CS" dirty="0"/>
              <a:t/>
            </a:r>
            <a:br>
              <a:rPr lang="sr-Latn-CS" dirty="0"/>
            </a:br>
            <a:r>
              <a:rPr lang="sr-Latn-CS" dirty="0"/>
              <a:t>- Korišćene su funkcije iz WinPcap biblioteke, uz dopunu standardnih C biblioteka (npr. #include&lt;pthread.h&gt;, #include&lt;time.h</a:t>
            </a:r>
            <a:r>
              <a:rPr lang="sr-Latn-CS" dirty="0" smtClean="0"/>
              <a:t>&gt;).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- </a:t>
            </a:r>
            <a:r>
              <a:rPr lang="sr-Latn-CS" dirty="0" smtClean="0"/>
              <a:t>Nakon </a:t>
            </a:r>
            <a:r>
              <a:rPr lang="sr-Latn-CS" dirty="0"/>
              <a:t>svakog primljenog paketa šalju se potvrde pošiljaocu da je prethodna poruka uspešno dostavljena (tzv. ACK).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sr-Latn-CS" dirty="0"/>
              <a:t/>
            </a:r>
            <a:br>
              <a:rPr lang="sr-Latn-CS" dirty="0"/>
            </a:br>
            <a:r>
              <a:rPr lang="sr-Latn-CS" dirty="0"/>
              <a:t>- Ako ACK izostane pokušava se retransmisija tekućeg paketa. </a:t>
            </a:r>
            <a:endParaRPr lang="en-US" dirty="0"/>
          </a:p>
          <a:p>
            <a:pPr marL="0" indent="0">
              <a:buNone/>
            </a:pP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17430088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68968"/>
            <a:ext cx="10515600" cy="5807995"/>
          </a:xfrm>
        </p:spPr>
        <p:txBody>
          <a:bodyPr/>
          <a:lstStyle/>
          <a:p>
            <a:pPr marL="0" indent="0">
              <a:buNone/>
            </a:pPr>
            <a:r>
              <a:rPr lang="sr-Latn-RS" sz="5400" dirty="0" smtClean="0"/>
              <a:t>Ethernet i Wifi okviri:</a:t>
            </a:r>
          </a:p>
          <a:p>
            <a:pPr marL="0" indent="0">
              <a:buNone/>
            </a:pPr>
            <a:endParaRPr lang="sr-Latn-RS" dirty="0"/>
          </a:p>
          <a:p>
            <a:pPr marL="0" indent="0">
              <a:buNone/>
            </a:pPr>
            <a:r>
              <a:rPr lang="sr-Latn-CS" dirty="0"/>
              <a:t>- Slani paketi su prilagođeni potrebama zadatka, pa su se na „raw data“ dodavala zaglavlja koja su neophodna za njihovo uspešno slanje. </a:t>
            </a:r>
            <a:r>
              <a:rPr lang="sr-Latn-CS" dirty="0" smtClean="0"/>
              <a:t/>
            </a:r>
            <a:br>
              <a:rPr lang="sr-Latn-CS" dirty="0" smtClean="0"/>
            </a:br>
            <a:r>
              <a:rPr lang="sr-Latn-CS" dirty="0"/>
              <a:t/>
            </a:r>
            <a:br>
              <a:rPr lang="sr-Latn-CS" dirty="0"/>
            </a:br>
            <a:r>
              <a:rPr lang="sr-Latn-CS" dirty="0"/>
              <a:t>- Među dodatim zaglavljima se nalazi CustomHeader pomoću kog se osiguravala komunikacija od zalutalih i neželjenih paketa i slao se ID </a:t>
            </a:r>
            <a:r>
              <a:rPr lang="sr-Latn-CS" dirty="0" smtClean="0"/>
              <a:t>svakog </a:t>
            </a:r>
            <a:r>
              <a:rPr lang="sr-Latn-CS" dirty="0"/>
              <a:t>paketa</a:t>
            </a:r>
            <a:r>
              <a:rPr lang="sr-Latn-CS" dirty="0" smtClean="0"/>
              <a:t>.</a:t>
            </a:r>
            <a:br>
              <a:rPr lang="sr-Latn-CS" dirty="0" smtClean="0"/>
            </a:br>
            <a:r>
              <a:rPr lang="sr-Latn-CS" dirty="0" smtClean="0"/>
              <a:t/>
            </a:r>
            <a:br>
              <a:rPr lang="sr-Latn-CS" dirty="0" smtClean="0"/>
            </a:br>
            <a:r>
              <a:rPr lang="sr-Latn-CS" dirty="0" smtClean="0"/>
              <a:t>- Na sledećem slajdovima je prikazan izgled i odnos eternet i wifi okvira koji su popunjavani podacima prilagodjenim zadatku, kao i IPv4 i UDP zaglavlja.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3679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997" y="643989"/>
            <a:ext cx="9552238" cy="5532221"/>
          </a:xfrm>
        </p:spPr>
      </p:pic>
    </p:spTree>
    <p:extLst>
      <p:ext uri="{BB962C8B-B14F-4D97-AF65-F5344CB8AC3E}">
        <p14:creationId xmlns:p14="http://schemas.microsoft.com/office/powerpoint/2010/main" val="29645920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815" y="819944"/>
            <a:ext cx="10738700" cy="4907088"/>
          </a:xfrm>
        </p:spPr>
      </p:pic>
    </p:spTree>
    <p:extLst>
      <p:ext uri="{BB962C8B-B14F-4D97-AF65-F5344CB8AC3E}">
        <p14:creationId xmlns:p14="http://schemas.microsoft.com/office/powerpoint/2010/main" val="11532108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31" y="1835777"/>
            <a:ext cx="10715853" cy="2848518"/>
          </a:xfrm>
        </p:spPr>
      </p:pic>
    </p:spTree>
    <p:extLst>
      <p:ext uri="{BB962C8B-B14F-4D97-AF65-F5344CB8AC3E}">
        <p14:creationId xmlns:p14="http://schemas.microsoft.com/office/powerpoint/2010/main" val="36504536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93558"/>
            <a:ext cx="10515600" cy="5583405"/>
          </a:xfrm>
        </p:spPr>
        <p:txBody>
          <a:bodyPr/>
          <a:lstStyle/>
          <a:p>
            <a:pPr marL="0" indent="0">
              <a:buNone/>
            </a:pPr>
            <a:r>
              <a:rPr lang="sr-Latn-RS" dirty="0" smtClean="0"/>
              <a:t/>
            </a:r>
            <a:br>
              <a:rPr lang="sr-Latn-RS" dirty="0" smtClean="0"/>
            </a:br>
            <a:r>
              <a:rPr lang="sr-Latn-RS" dirty="0" smtClean="0"/>
              <a:t>- Kako bi se obezbedio uspešan prenos podataka, potrebno je u kodu popuniti određena polja vezana za oba interfejsa i kod pošiljaoca i kod primaoca.</a:t>
            </a:r>
            <a:br>
              <a:rPr lang="sr-Latn-RS" dirty="0" smtClean="0"/>
            </a:br>
            <a:r>
              <a:rPr lang="sr-Latn-RS" dirty="0" smtClean="0"/>
              <a:t/>
            </a:r>
            <a:br>
              <a:rPr lang="sr-Latn-RS" dirty="0" smtClean="0"/>
            </a:br>
            <a:r>
              <a:rPr lang="sr-Latn-RS" dirty="0" smtClean="0"/>
              <a:t>	- za Eternet:   o   MAC adresu pošiljaoca i primaoca</a:t>
            </a:r>
            <a:br>
              <a:rPr lang="sr-Latn-RS" dirty="0" smtClean="0"/>
            </a:br>
            <a:r>
              <a:rPr lang="sr-Latn-RS" dirty="0" smtClean="0"/>
              <a:t>		             o   IP adresu pošiljaoca i primaoca</a:t>
            </a:r>
            <a:br>
              <a:rPr lang="sr-Latn-RS" dirty="0" smtClean="0"/>
            </a:br>
            <a:r>
              <a:rPr lang="sr-Latn-RS" dirty="0" smtClean="0"/>
              <a:t/>
            </a:r>
            <a:br>
              <a:rPr lang="sr-Latn-RS" dirty="0" smtClean="0"/>
            </a:br>
            <a:r>
              <a:rPr lang="sr-Latn-RS" dirty="0" smtClean="0"/>
              <a:t>	- za Wifi: </a:t>
            </a:r>
            <a:r>
              <a:rPr lang="sr-Latn-RS" dirty="0" smtClean="0"/>
              <a:t> o    MAC adresu pošiljaoca i primaoca</a:t>
            </a:r>
            <a:br>
              <a:rPr lang="sr-Latn-RS" dirty="0" smtClean="0"/>
            </a:br>
            <a:r>
              <a:rPr lang="sr-Latn-RS" dirty="0" smtClean="0"/>
              <a:t>		      o    IP adresu pošiljaoca i primaoca</a:t>
            </a:r>
            <a:br>
              <a:rPr lang="sr-Latn-RS" dirty="0" smtClean="0"/>
            </a:br>
            <a:r>
              <a:rPr lang="sr-Latn-RS" dirty="0" smtClean="0"/>
              <a:t/>
            </a:r>
            <a:br>
              <a:rPr lang="sr-Latn-RS" dirty="0" smtClean="0"/>
            </a:br>
            <a:r>
              <a:rPr lang="sr-Latn-RS" dirty="0" smtClean="0"/>
              <a:t>- Navedene adrese se mogu pronaći pozivanjem određenih komandi u komandnoj liniji (ipconfig, getmac,..)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2851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2369" y="320842"/>
            <a:ext cx="10515600" cy="59844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5400" dirty="0" err="1" smtClean="0"/>
              <a:t>Paralelizam</a:t>
            </a:r>
            <a:r>
              <a:rPr lang="en-US" sz="5400" dirty="0" smtClean="0"/>
              <a:t>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sr-Latn-CS" dirty="0"/>
              <a:t>- Paralela je realizovana pomoću dodatnih niti koje pozivaju funkcije: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sr-Latn-CS" dirty="0"/>
              <a:t>	</a:t>
            </a:r>
            <a:r>
              <a:rPr lang="en-US" dirty="0" smtClean="0"/>
              <a:t>o</a:t>
            </a:r>
            <a:r>
              <a:rPr lang="sr-Latn-CS" dirty="0" smtClean="0"/>
              <a:t> </a:t>
            </a:r>
            <a:r>
              <a:rPr lang="en-US" dirty="0" smtClean="0"/>
              <a:t> </a:t>
            </a:r>
            <a:r>
              <a:rPr lang="sr-Latn-CS" b="1" dirty="0" smtClean="0"/>
              <a:t>WiFiThread</a:t>
            </a:r>
            <a:r>
              <a:rPr lang="sr-Latn-CS" dirty="0" smtClean="0"/>
              <a:t> </a:t>
            </a:r>
            <a:r>
              <a:rPr lang="sr-Latn-CS" dirty="0"/>
              <a:t>funkciju u kojoj je realizovano slanje paketa preko WiFi interfejsa.</a:t>
            </a:r>
            <a:br>
              <a:rPr lang="sr-Latn-CS" dirty="0"/>
            </a:br>
            <a:r>
              <a:rPr lang="sr-Latn-CS" dirty="0"/>
              <a:t>	</a:t>
            </a:r>
            <a:r>
              <a:rPr lang="en-US" dirty="0"/>
              <a:t>o</a:t>
            </a:r>
            <a:r>
              <a:rPr lang="en-US" dirty="0" smtClean="0"/>
              <a:t> </a:t>
            </a:r>
            <a:r>
              <a:rPr lang="sr-Latn-CS" dirty="0" smtClean="0"/>
              <a:t> </a:t>
            </a:r>
            <a:r>
              <a:rPr lang="sr-Latn-CS" b="1" dirty="0"/>
              <a:t>EthernetThread</a:t>
            </a:r>
            <a:r>
              <a:rPr lang="sr-Latn-CS" dirty="0"/>
              <a:t> funkciju u kojoj je realizovano slanje paketa preko Eternet </a:t>
            </a:r>
            <a:r>
              <a:rPr lang="sr-Latn-CS" dirty="0" smtClean="0"/>
              <a:t>interfejsa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sr-Latn-CS" dirty="0"/>
              <a:t>- Program je uspešno testiran na širokom dijapazonu fajlova različitih ekstenzija i veličina. Primećeno je da se slanje fajla izvršava znatno brže u paraleli no u sekvenci, ponekad i duplo efikasnije</a:t>
            </a:r>
            <a:r>
              <a:rPr lang="sr-Latn-CS" dirty="0" smtClean="0"/>
              <a:t>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- </a:t>
            </a:r>
            <a:r>
              <a:rPr lang="en-US" dirty="0" err="1" smtClean="0"/>
              <a:t>Grafikon</a:t>
            </a:r>
            <a:r>
              <a:rPr lang="en-US" dirty="0" smtClean="0"/>
              <a:t> </a:t>
            </a:r>
            <a:r>
              <a:rPr lang="en-US" dirty="0" err="1" smtClean="0"/>
              <a:t>brzine</a:t>
            </a:r>
            <a:r>
              <a:rPr lang="en-US" dirty="0" smtClean="0"/>
              <a:t> </a:t>
            </a:r>
            <a:r>
              <a:rPr lang="en-US" dirty="0" err="1" smtClean="0"/>
              <a:t>transimisije</a:t>
            </a:r>
            <a:r>
              <a:rPr lang="en-US" dirty="0" smtClean="0"/>
              <a:t> je </a:t>
            </a:r>
            <a:r>
              <a:rPr lang="en-US" dirty="0" err="1" smtClean="0"/>
              <a:t>prikazan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slede</a:t>
            </a:r>
            <a:r>
              <a:rPr lang="sr-Latn-RS" dirty="0" smtClean="0"/>
              <a:t>ćem slajdu.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42061196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60</Words>
  <Application>Microsoft Office PowerPoint</Application>
  <PresentationFormat>Widescreen</PresentationFormat>
  <Paragraphs>14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Osnovi računarskih mreža 2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Osnovi računarskih mreža 2 </dc:title>
  <dc:creator>Windows User</dc:creator>
  <cp:lastModifiedBy>Windows User</cp:lastModifiedBy>
  <cp:revision>21</cp:revision>
  <dcterms:created xsi:type="dcterms:W3CDTF">2018-06-05T15:09:45Z</dcterms:created>
  <dcterms:modified xsi:type="dcterms:W3CDTF">2018-06-05T15:43:34Z</dcterms:modified>
</cp:coreProperties>
</file>