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740F-11E8-41C9-8926-7E0452BEE30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1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4FF7-3DFD-4810-8117-E3B4EEF51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957665"/>
            <a:ext cx="9162288" cy="2614231"/>
          </a:xfrm>
        </p:spPr>
        <p:txBody>
          <a:bodyPr anchor="t">
            <a:normAutofit/>
          </a:bodyPr>
          <a:lstStyle/>
          <a:p>
            <a:pPr algn="l"/>
            <a:r>
              <a:rPr lang="en-US" sz="5200"/>
              <a:t>WorthTheWeight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743D1-3AD4-47D5-8C66-0C03F02F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1114380"/>
            <a:ext cx="9144000" cy="1671557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Storyboard Capstone </a:t>
            </a:r>
          </a:p>
          <a:p>
            <a:pPr algn="l"/>
            <a:r>
              <a:rPr lang="en-US"/>
              <a:t>Katelynn Dunn</a:t>
            </a:r>
          </a:p>
        </p:txBody>
      </p:sp>
    </p:spTree>
    <p:extLst>
      <p:ext uri="{BB962C8B-B14F-4D97-AF65-F5344CB8AC3E}">
        <p14:creationId xmlns:p14="http://schemas.microsoft.com/office/powerpoint/2010/main" val="329714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A66-5B22-48A3-8F1E-1FED1348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Create an Account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D2D233-7E10-40F5-927A-8D1F09EFE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Users can add first name, last name, email, phone number and password by clicking in the box and typing out what is asked. </a:t>
            </a:r>
          </a:p>
          <a:p>
            <a:r>
              <a:rPr lang="en-US" sz="2000" dirty="0"/>
              <a:t>Users can sign up for an account by filling out the first name, last name, email, phone number and password fields and clicking the “Sign Up” button.</a:t>
            </a:r>
          </a:p>
          <a:p>
            <a:r>
              <a:rPr lang="en-US" sz="2000" dirty="0"/>
              <a:t>Users can access the returning user login page by clicking the “Already Have an Account?” button.</a:t>
            </a:r>
          </a:p>
          <a:p>
            <a:r>
              <a:rPr lang="en-US" sz="2000" dirty="0"/>
              <a:t>Users can be brought back to the main login page by clicking the “</a:t>
            </a:r>
            <a:r>
              <a:rPr lang="en-US" sz="2000" dirty="0" err="1"/>
              <a:t>WorthTheWeight</a:t>
            </a:r>
            <a:r>
              <a:rPr lang="en-US" sz="2000" dirty="0"/>
              <a:t>” icon.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23F990-A467-48BF-A3CB-D8A399DDE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2" r="7845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2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042D-753F-4652-8691-CB752D39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Sign-In with Email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2AC329-68EA-47A8-B482-84099EC8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Users can enter in email and password by clicking in boxes and typing out designated field. </a:t>
            </a:r>
          </a:p>
          <a:p>
            <a:r>
              <a:rPr lang="en-US" sz="2000" dirty="0"/>
              <a:t>User can sign into an existing account by filling in email and password fields and clicking the “Sign In” button.</a:t>
            </a:r>
          </a:p>
          <a:p>
            <a:r>
              <a:rPr lang="en-US" sz="2000" dirty="0"/>
              <a:t>User can access the create an account page by clicking the “Create an Account” button.</a:t>
            </a:r>
          </a:p>
          <a:p>
            <a:r>
              <a:rPr lang="en-US" sz="2000" dirty="0"/>
              <a:t>Users can access main login page by clicking “</a:t>
            </a:r>
            <a:r>
              <a:rPr lang="en-US" sz="2000" dirty="0" err="1"/>
              <a:t>WorthTheWeight</a:t>
            </a:r>
            <a:r>
              <a:rPr lang="en-US" sz="2000" dirty="0"/>
              <a:t>” icon.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648C3F-3EEB-47D2-BE6D-5B6FFEF4F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r="8161" b="3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246C-7729-4DF5-A2CD-A58FDF1B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Dashboard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33AB6C-2E51-425E-8F3C-387FD9BB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77"/>
          </a:xfrm>
        </p:spPr>
        <p:txBody>
          <a:bodyPr>
            <a:normAutofit fontScale="55000" lnSpcReduction="20000"/>
          </a:bodyPr>
          <a:lstStyle/>
          <a:p>
            <a:r>
              <a:rPr lang="en-US" sz="2000" dirty="0"/>
              <a:t>Once a user logs into account, this is the page they are shown.</a:t>
            </a:r>
          </a:p>
          <a:p>
            <a:r>
              <a:rPr lang="en-US" sz="2000" dirty="0"/>
              <a:t>User can be directed back to this page by clicking “Dashboard” in the navigation bar at the top of the web page.</a:t>
            </a:r>
          </a:p>
          <a:p>
            <a:r>
              <a:rPr lang="en-US" sz="2000" dirty="0"/>
              <a:t>User can access Log page by clicking on “Log” in the navigation bar at the top of the page.</a:t>
            </a:r>
          </a:p>
          <a:p>
            <a:r>
              <a:rPr lang="en-US" sz="2000" dirty="0"/>
              <a:t>User can access Goals page by clicking on “Goals” in the navigation bar at the top of the page.</a:t>
            </a:r>
          </a:p>
          <a:p>
            <a:r>
              <a:rPr lang="en-US" sz="2000" dirty="0"/>
              <a:t>User can access Settings page by clicking on “Settings” in the navigation bar at the top of the page.</a:t>
            </a:r>
          </a:p>
          <a:p>
            <a:r>
              <a:rPr lang="en-US" sz="2000" dirty="0"/>
              <a:t>They can also click the “</a:t>
            </a:r>
            <a:r>
              <a:rPr lang="en-US" sz="2000" dirty="0" err="1"/>
              <a:t>WorthTheWeight</a:t>
            </a:r>
            <a:r>
              <a:rPr lang="en-US" sz="2000" dirty="0"/>
              <a:t>” Icon which will direct them to the dashboard.</a:t>
            </a:r>
          </a:p>
          <a:p>
            <a:r>
              <a:rPr lang="en-US" sz="2000" dirty="0"/>
              <a:t>User can look at overview of daily specifics on dashboard. </a:t>
            </a:r>
          </a:p>
          <a:p>
            <a:r>
              <a:rPr lang="en-US" sz="2000" dirty="0"/>
              <a:t>User can access their profile information and notifications by clicking hamburger menu in top left corner.</a:t>
            </a:r>
          </a:p>
          <a:p>
            <a:r>
              <a:rPr lang="en-US" sz="2000" dirty="0"/>
              <a:t>When a user clicks on recent food logs, daily macros and micros, daily water and daily exercise it takes them to the log page.</a:t>
            </a:r>
          </a:p>
          <a:p>
            <a:r>
              <a:rPr lang="en-US" sz="2000" dirty="0"/>
              <a:t>When a user clicks on goal trends, it takes them to the goal page.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BB9889-84BD-416D-B030-A0EE0946A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" b="2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8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5550-BCEC-4D07-A88A-081326F0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Log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85A811-A01E-4D13-A03F-219764AB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 fontScale="62500" lnSpcReduction="20000"/>
          </a:bodyPr>
          <a:lstStyle/>
          <a:p>
            <a:r>
              <a:rPr lang="en-US" sz="1700" dirty="0"/>
              <a:t>User can access this page by clicking “Log” in the navigation bar.</a:t>
            </a:r>
          </a:p>
          <a:p>
            <a:r>
              <a:rPr lang="en-US" sz="1700" dirty="0"/>
              <a:t>User can access Dashboard by clicking “Dashboard” in the navigation bar at the top of the page.</a:t>
            </a:r>
          </a:p>
          <a:p>
            <a:r>
              <a:rPr lang="en-US" sz="1700" dirty="0"/>
              <a:t>User can access Goals by clicking “Goals” in the navigation bar at the top of the page.</a:t>
            </a:r>
          </a:p>
          <a:p>
            <a:r>
              <a:rPr lang="en-US" sz="1700" dirty="0"/>
              <a:t>User can access Settings page by clicking “Settings” in the navigation bar at the top of the page.</a:t>
            </a:r>
          </a:p>
          <a:p>
            <a:r>
              <a:rPr lang="en-US" sz="1700" dirty="0"/>
              <a:t>User can access the Dashboard by clicking the “</a:t>
            </a:r>
            <a:r>
              <a:rPr lang="en-US" sz="1700" dirty="0" err="1"/>
              <a:t>WorthTheWeight</a:t>
            </a:r>
            <a:r>
              <a:rPr lang="en-US" sz="1700" dirty="0"/>
              <a:t>” icon in the top left.</a:t>
            </a:r>
          </a:p>
          <a:p>
            <a:r>
              <a:rPr lang="en-US" sz="1700" dirty="0"/>
              <a:t>User can access their profile information and notifications by clicking on the hamburger menu in the top left of the page.</a:t>
            </a:r>
          </a:p>
          <a:p>
            <a:r>
              <a:rPr lang="en-US" sz="1700" dirty="0"/>
              <a:t>User can add/edit food items to meals of the day by clicking on the plus icon in the right of the meal.</a:t>
            </a:r>
          </a:p>
          <a:p>
            <a:r>
              <a:rPr lang="en-US" sz="1700" dirty="0"/>
              <a:t>User can edit/add exercise by clicking the “Edit Exercise Log” button.</a:t>
            </a:r>
          </a:p>
          <a:p>
            <a:r>
              <a:rPr lang="en-US" sz="1700" dirty="0"/>
              <a:t>User can edit/add macronutrients by clicking “Edit Macros” button</a:t>
            </a:r>
          </a:p>
          <a:p>
            <a:r>
              <a:rPr lang="en-US" sz="1700" dirty="0"/>
              <a:t>User can edit/add micronutrients by clicking “Edit Micros” button</a:t>
            </a:r>
          </a:p>
          <a:p>
            <a:r>
              <a:rPr lang="en-US" sz="1700" dirty="0"/>
              <a:t>User can edit/add water by clicking the “Edit Water Intake”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FB4AF-21AC-4CA5-A469-B5CBA7664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5" r="2" b="10707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A8F8-3B21-4C2D-A53A-18888006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Goals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5E7C6-2480-4AA3-BE98-DF367285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User can access this page by clicking on “Goals” in the navigation bar.</a:t>
            </a:r>
          </a:p>
          <a:p>
            <a:r>
              <a:rPr lang="en-US" sz="2000" dirty="0"/>
              <a:t>User can access Dashboard page by clicking “Dashboard” in the navigation bar at the top of the page </a:t>
            </a:r>
          </a:p>
          <a:p>
            <a:r>
              <a:rPr lang="en-US" sz="2000" dirty="0"/>
              <a:t>User can access Log page by clicking “Goals” in the navigation bar at the top of the page. </a:t>
            </a:r>
          </a:p>
          <a:p>
            <a:r>
              <a:rPr lang="en-US" sz="2000" dirty="0"/>
              <a:t>User can access Settings page by clicking “Settings” in the navigation bar at the top of the page.</a:t>
            </a:r>
          </a:p>
          <a:p>
            <a:r>
              <a:rPr lang="en-US" sz="2000" dirty="0"/>
              <a:t>User can edit current weight by clicking the “Edit Current Weight” button </a:t>
            </a:r>
          </a:p>
          <a:p>
            <a:r>
              <a:rPr lang="en-US" sz="2000" dirty="0"/>
              <a:t>User can edit weekly weight loss goals by clicking the “Edit Weight Loss Goals” </a:t>
            </a:r>
          </a:p>
          <a:p>
            <a:r>
              <a:rPr lang="en-US" sz="2000" dirty="0"/>
              <a:t>User can access profile information and notifications when clicking hamburger menu in top left corner.</a:t>
            </a:r>
          </a:p>
          <a:p>
            <a:r>
              <a:rPr lang="en-US" sz="2000" dirty="0"/>
              <a:t>When a user clicks the “</a:t>
            </a:r>
            <a:r>
              <a:rPr lang="en-US" sz="2000" dirty="0" err="1"/>
              <a:t>WorthTheWeight</a:t>
            </a:r>
            <a:r>
              <a:rPr lang="en-US" sz="2000" dirty="0"/>
              <a:t>” icon, they will be directed to the dashboard.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180351-9008-4849-BD15-46846B0DC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5" r="2" b="4785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2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E267-C518-493A-B164-A15F136D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Settings/Profile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B84E76-ED67-419C-BD0D-8BAA7C85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User can access this page by clicking “Settings” in the navigation bar.</a:t>
            </a:r>
          </a:p>
          <a:p>
            <a:r>
              <a:rPr lang="en-US" sz="2000" dirty="0"/>
              <a:t>User can access Dashboard by clicking “Dashboard” in the navigation bar at the top of the page.</a:t>
            </a:r>
          </a:p>
          <a:p>
            <a:r>
              <a:rPr lang="en-US" sz="2000" dirty="0"/>
              <a:t>User can access Goals by clicking “Goals” in the navigation bar at the top of the page.</a:t>
            </a:r>
          </a:p>
          <a:p>
            <a:r>
              <a:rPr lang="en-US" sz="2000" dirty="0"/>
              <a:t>User can access Log page by clicking “Log” in the navigation bar at the top of the page.</a:t>
            </a:r>
          </a:p>
          <a:p>
            <a:r>
              <a:rPr lang="en-US" sz="2000" dirty="0"/>
              <a:t>User can access the Dashboard by clicking the “</a:t>
            </a:r>
            <a:r>
              <a:rPr lang="en-US" sz="2000" dirty="0" err="1"/>
              <a:t>WorthTheWeight</a:t>
            </a:r>
            <a:r>
              <a:rPr lang="en-US" sz="2000" dirty="0"/>
              <a:t>” icon in the top left.</a:t>
            </a:r>
          </a:p>
          <a:p>
            <a:r>
              <a:rPr lang="en-US" sz="2000" dirty="0"/>
              <a:t>User can access their profile information and notifications by clicking on the hamburger menu in the top left of the page.</a:t>
            </a:r>
          </a:p>
          <a:p>
            <a:r>
              <a:rPr lang="en-US" sz="2000" dirty="0"/>
              <a:t>User can edit/add picture to profile by clicking on profile picture image placeholder.</a:t>
            </a:r>
          </a:p>
          <a:p>
            <a:r>
              <a:rPr lang="en-US" sz="2000" dirty="0"/>
              <a:t>User can edit/add Name, Age, Height, Gender, Email, Weight Goal, Location and Short Bio by clicking in empty space next to area and typing in information.</a:t>
            </a:r>
          </a:p>
          <a:p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A92480-A607-4F0B-9C3E-FFA863A38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6" r="2" b="2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2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189B-073A-4A8B-9A41-700CC481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Notifications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E44493-E608-4B69-99FA-338322F5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User can access this page by clicking the hamburger menu in the top left of the screen.</a:t>
            </a:r>
          </a:p>
          <a:p>
            <a:r>
              <a:rPr lang="en-US" sz="2000" dirty="0"/>
              <a:t>User can access Dashboard by clicking “Dashboard” in the navigation bar at the top of the page.</a:t>
            </a:r>
          </a:p>
          <a:p>
            <a:r>
              <a:rPr lang="en-US" sz="2000" dirty="0"/>
              <a:t>User can access Goals by clicking “Goals” in the navigation bar at the top of the page.</a:t>
            </a:r>
          </a:p>
          <a:p>
            <a:r>
              <a:rPr lang="en-US" sz="2000" dirty="0"/>
              <a:t>User can access Settings page by clicking “Settings” in the navigation bar at the top of the page.</a:t>
            </a:r>
          </a:p>
          <a:p>
            <a:r>
              <a:rPr lang="en-US" sz="2000" dirty="0"/>
              <a:t>User can access Log by clicking “Log” in the navigation bar at the top of the page. </a:t>
            </a:r>
          </a:p>
          <a:p>
            <a:r>
              <a:rPr lang="en-US" sz="2000" dirty="0"/>
              <a:t>User can access the Dashboard by clicking the “</a:t>
            </a:r>
            <a:r>
              <a:rPr lang="en-US" sz="2000" dirty="0" err="1"/>
              <a:t>WorthTheWeight</a:t>
            </a:r>
            <a:r>
              <a:rPr lang="en-US" sz="2000" dirty="0"/>
              <a:t>” icon in the top left.</a:t>
            </a:r>
          </a:p>
          <a:p>
            <a:r>
              <a:rPr lang="en-US" sz="2000" dirty="0"/>
              <a:t>User can mark all of their notifications as read by clicking the “Mark All As Read” button.</a:t>
            </a:r>
          </a:p>
          <a:p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402810-C433-4F45-BA1C-1FA13EC62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4" r="2908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0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8014-8D1D-42FA-99E2-9C6FF8BD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Login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2691E5-C793-4273-8429-794D39BF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Users can login with email by clicking the “Login with Email” button </a:t>
            </a:r>
          </a:p>
          <a:p>
            <a:r>
              <a:rPr lang="en-US" sz="2000" dirty="0"/>
              <a:t>Users can login with phone number by clicking the “Login with Phone Number” button</a:t>
            </a:r>
          </a:p>
          <a:p>
            <a:r>
              <a:rPr lang="en-US" sz="2000" dirty="0"/>
              <a:t>Users can click the “Already have an Account?” link to access the return user login screen.</a:t>
            </a:r>
          </a:p>
          <a:p>
            <a:r>
              <a:rPr lang="en-US" sz="2000" dirty="0"/>
              <a:t>Users who are not logged in that click the “</a:t>
            </a:r>
            <a:r>
              <a:rPr lang="en-US" sz="2000" dirty="0" err="1"/>
              <a:t>WorthTheWeight</a:t>
            </a:r>
            <a:r>
              <a:rPr lang="en-US" sz="2000" dirty="0"/>
              <a:t>” icon will be brought to this page.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7F15C-85A2-4961-93B3-EEC69F9DD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" r="3469" b="1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0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F8D2-BBAA-4FCD-A76E-0F2F723C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Sign-Up with Email Page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D8C373-BA74-4BF7-8582-71A8CA8E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Users can sign up for a new account with an email by clicking the “Sign Up with Email” button.</a:t>
            </a:r>
          </a:p>
          <a:p>
            <a:r>
              <a:rPr lang="en-US" sz="2000" dirty="0"/>
              <a:t>Users can access sign up with phone number page by clicking “Sign up with phone number” link.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1ABF9B-974E-4658-81A5-59B4D8FC9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3" r="7055" b="-2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9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C4CA-1CF4-439D-AFD9-EFF1EB3F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Sign-Up with Phone Number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D988C3-A6B6-4F00-AD90-97D618E1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Users can sign up for a new account with a phone number by clicking the “Sign Up with Phone Number” button.</a:t>
            </a:r>
          </a:p>
          <a:p>
            <a:r>
              <a:rPr lang="en-US" sz="2000" dirty="0"/>
              <a:t>Users can access the sign up with email page by clicking the “Sign up with email” link.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128315-0B8F-4DAE-9FD5-FDA6AFD42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" r="9048" b="2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1195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WorthTheWeight</vt:lpstr>
      <vt:lpstr>Dashboard Page</vt:lpstr>
      <vt:lpstr>Log Page</vt:lpstr>
      <vt:lpstr>Goals Page</vt:lpstr>
      <vt:lpstr>Settings/Profile Page</vt:lpstr>
      <vt:lpstr>Notifications Page</vt:lpstr>
      <vt:lpstr>Login Page</vt:lpstr>
      <vt:lpstr>Sign-Up with Email Page </vt:lpstr>
      <vt:lpstr>Sign-Up with Phone Number Page</vt:lpstr>
      <vt:lpstr>Create an Account Page</vt:lpstr>
      <vt:lpstr>Sign-In with Email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WorthTheWeight</dc:title>
  <dc:creator>Sean .</dc:creator>
  <cp:lastModifiedBy>Sean .</cp:lastModifiedBy>
  <cp:revision>1</cp:revision>
  <dcterms:created xsi:type="dcterms:W3CDTF">2020-07-03T22:52:02Z</dcterms:created>
  <dcterms:modified xsi:type="dcterms:W3CDTF">2020-07-03T22:58:10Z</dcterms:modified>
</cp:coreProperties>
</file>