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4F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98" d="100"/>
          <a:sy n="9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88C80-E4E9-7818-2DE6-3601755D3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589F12-1B2C-F378-CEA2-26E9BC854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B9A5D3-01B2-063B-EA48-AD615644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D69-A923-3E41-997D-A97486FC6BFA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DE5A1A-682A-8C71-8894-576053CB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8ED5EB-5F3A-F8CD-D473-8D4DA7B3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0AF8-7953-FE4E-A708-72E2D906C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21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DD9DA0-FB56-F0C0-34F9-4AD7F4A8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998972-D287-1BF2-3E6C-C132A3B32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A45F2-A3EF-81C7-3449-AA0ACB36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D69-A923-3E41-997D-A97486FC6BFA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91ECBB-312D-1367-65A1-244CD3CD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C948E7-5A57-0884-787D-1BD0CF10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0AF8-7953-FE4E-A708-72E2D906C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81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45CBB8-07CD-01C3-3092-DBE0D1E86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EEB1AF-C0E4-67F4-D760-0F913A960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0BE1F5-A19C-C14C-091A-9C50ACFE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D69-A923-3E41-997D-A97486FC6BFA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7635CD-03AA-2ABC-72FF-D291DD4B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986FF3-BAA9-0C42-9E11-860EB8B0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0AF8-7953-FE4E-A708-72E2D906C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00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D0150-A539-ED7B-D550-A6F5EC30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A97140-14AD-8552-34C2-0343BB09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99A9F8-DA1E-03DF-D89A-B591A4BB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D69-A923-3E41-997D-A97486FC6BFA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5C4E19-0D7F-36F7-45C8-E82DB5A1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23A0B-7F06-2304-FDD4-B2C5D941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0AF8-7953-FE4E-A708-72E2D906C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85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AAAFC0-CA91-E919-1498-8334F022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BA0E93-AA2A-3C05-0D95-A70EE0485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2B5F6-2E6B-FBE0-455C-CA33E77A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D69-A923-3E41-997D-A97486FC6BFA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9A1275-9FFC-2E1F-EB3D-103389E8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A734D1-2F91-3E0F-82F2-9C0F26D3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0AF8-7953-FE4E-A708-72E2D906C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42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0F7E7-79A1-8507-F1B2-B94ED19E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6B208C-B2B0-94BA-4CCF-317B14CF0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916C7F-F597-CBB1-D7FA-0E241AF57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6A99E1-D93A-0834-855F-017DF3A2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D69-A923-3E41-997D-A97486FC6BFA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C959F4-113A-83C4-9E8B-08A068FA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5E85E8-7400-179F-2D59-EABC6CF8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0AF8-7953-FE4E-A708-72E2D906C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90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2CA4E-D0C9-4FF7-92C4-52B09F33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775B4F-FE22-570B-6C5D-13766B091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F94892-2F8A-49E6-F49A-ED0EBD03E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A8F187-800B-7F63-5574-8E1ABC468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AC8A1B-3844-6290-7513-A21901B74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B4B1DD-70C2-55E1-5283-605B2C48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D69-A923-3E41-997D-A97486FC6BFA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C030D7-5706-431D-F7FE-0B61F7D8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BB7986-68C0-B4E7-8709-ED091B02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0AF8-7953-FE4E-A708-72E2D906C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03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746EC-25E4-268F-02BB-DAE3B3FA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38C1DD-8559-3BA3-DEC5-98264C41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D69-A923-3E41-997D-A97486FC6BFA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3132FD-7A05-2AE0-E48E-9DB2CF8F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B1D1C6-801C-FAB5-27D5-3D769AF5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0AF8-7953-FE4E-A708-72E2D906C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44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19919C-B48D-CF4F-B9BB-32182BD6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D69-A923-3E41-997D-A97486FC6BFA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F1C815-9CB0-1281-A4E3-12DBD6A6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F36970-CDA5-C7F0-59EC-4A406AA4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0AF8-7953-FE4E-A708-72E2D906C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96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3693F-E6D1-C2FD-9A3E-D8E2841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60D6C-BBE2-8EE1-5B8C-817D7EDA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44DEE6-37F4-923B-F4E5-ECDFB3226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E9F912-0B5A-B643-CB20-6C35DB23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D69-A923-3E41-997D-A97486FC6BFA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994F79-62C7-AEEB-D721-F9D55FCA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6E59DA-0831-6C98-72ED-F79EBEB0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0AF8-7953-FE4E-A708-72E2D906C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41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CBFF6-0374-E06A-D7F8-07C876E0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F3F25B-F713-62ED-31CD-1FFB33147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39D22F-4D27-5F59-706F-96F58E447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1D1F4B-D6A5-3AC0-B6D3-F1FD187F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D69-A923-3E41-997D-A97486FC6BFA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964973-1BEF-9388-883C-E0C98748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267568-EB3F-F033-4ADE-4A011799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0AF8-7953-FE4E-A708-72E2D906C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28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35B513-E35B-12C9-ED19-7E153390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4C1550-EF6C-8202-23EE-7EA853011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6948DC-FB63-A3B0-355F-61E0C5324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5D69-A923-3E41-997D-A97486FC6BFA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EDE39F-E27E-9076-2016-D4862C32B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4D69C1-F3A2-9BDC-D1FF-5E2A4FC23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0AF8-7953-FE4E-A708-72E2D906C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0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7599D94-92D0-4257-B661-C28433F82AAE}"/>
              </a:ext>
            </a:extLst>
          </p:cNvPr>
          <p:cNvSpPr/>
          <p:nvPr/>
        </p:nvSpPr>
        <p:spPr>
          <a:xfrm rot="16200000">
            <a:off x="2844859" y="3725624"/>
            <a:ext cx="2960505" cy="23672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7ABF13-58FA-5E83-D701-39081CF9A4C0}"/>
              </a:ext>
            </a:extLst>
          </p:cNvPr>
          <p:cNvSpPr/>
          <p:nvPr/>
        </p:nvSpPr>
        <p:spPr>
          <a:xfrm rot="16200000">
            <a:off x="5212118" y="3725624"/>
            <a:ext cx="2960505" cy="23672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C2621B-48D5-1146-E74D-A37B276A2F90}"/>
              </a:ext>
            </a:extLst>
          </p:cNvPr>
          <p:cNvSpPr/>
          <p:nvPr/>
        </p:nvSpPr>
        <p:spPr>
          <a:xfrm rot="16200000">
            <a:off x="5212117" y="1025287"/>
            <a:ext cx="2960505" cy="23672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56746-80C4-F3E5-22A7-45487A86CFD9}"/>
              </a:ext>
            </a:extLst>
          </p:cNvPr>
          <p:cNvSpPr/>
          <p:nvPr/>
        </p:nvSpPr>
        <p:spPr>
          <a:xfrm rot="16200000">
            <a:off x="2844858" y="1025287"/>
            <a:ext cx="2960505" cy="23672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42EB31-6EC8-501C-6E97-562701A06CA7}"/>
              </a:ext>
            </a:extLst>
          </p:cNvPr>
          <p:cNvSpPr/>
          <p:nvPr/>
        </p:nvSpPr>
        <p:spPr>
          <a:xfrm>
            <a:off x="3571874" y="728662"/>
            <a:ext cx="257175" cy="5660843"/>
          </a:xfrm>
          <a:prstGeom prst="rect">
            <a:avLst/>
          </a:prstGeom>
          <a:solidFill>
            <a:srgbClr val="4F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B5AE659-ECA7-B3B8-B81C-4B3A443D7D48}"/>
              </a:ext>
            </a:extLst>
          </p:cNvPr>
          <p:cNvSpPr/>
          <p:nvPr/>
        </p:nvSpPr>
        <p:spPr>
          <a:xfrm>
            <a:off x="4755502" y="728662"/>
            <a:ext cx="257175" cy="5660843"/>
          </a:xfrm>
          <a:prstGeom prst="rect">
            <a:avLst/>
          </a:prstGeom>
          <a:solidFill>
            <a:srgbClr val="4F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937D94-2D2C-8EC3-FFB1-749289A2577F}"/>
              </a:ext>
            </a:extLst>
          </p:cNvPr>
          <p:cNvSpPr/>
          <p:nvPr/>
        </p:nvSpPr>
        <p:spPr>
          <a:xfrm>
            <a:off x="5939133" y="728662"/>
            <a:ext cx="257175" cy="5660843"/>
          </a:xfrm>
          <a:prstGeom prst="rect">
            <a:avLst/>
          </a:prstGeom>
          <a:solidFill>
            <a:srgbClr val="4F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F5C658B-DF4A-FA8F-53D6-F72477E84EA1}"/>
              </a:ext>
            </a:extLst>
          </p:cNvPr>
          <p:cNvSpPr/>
          <p:nvPr/>
        </p:nvSpPr>
        <p:spPr>
          <a:xfrm>
            <a:off x="7188432" y="728662"/>
            <a:ext cx="257175" cy="5660843"/>
          </a:xfrm>
          <a:prstGeom prst="rect">
            <a:avLst/>
          </a:prstGeom>
          <a:solidFill>
            <a:srgbClr val="4F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3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60E598-9FC2-BC1E-BC9A-E2E9604A0D1E}"/>
              </a:ext>
            </a:extLst>
          </p:cNvPr>
          <p:cNvSpPr/>
          <p:nvPr/>
        </p:nvSpPr>
        <p:spPr>
          <a:xfrm>
            <a:off x="3357151" y="346165"/>
            <a:ext cx="613958" cy="322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7DF54F-0E70-2A32-0C5C-1F1BC839A9B8}"/>
              </a:ext>
            </a:extLst>
          </p:cNvPr>
          <p:cNvSpPr/>
          <p:nvPr/>
        </p:nvSpPr>
        <p:spPr>
          <a:xfrm>
            <a:off x="3357151" y="3572692"/>
            <a:ext cx="613958" cy="3226527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5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池原　陽大</dc:creator>
  <cp:lastModifiedBy>池原　陽大</cp:lastModifiedBy>
  <cp:revision>3</cp:revision>
  <dcterms:created xsi:type="dcterms:W3CDTF">2022-06-06T05:19:25Z</dcterms:created>
  <dcterms:modified xsi:type="dcterms:W3CDTF">2022-06-06T11:01:56Z</dcterms:modified>
</cp:coreProperties>
</file>