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9" r:id="rId3"/>
    <p:sldId id="270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90" r:id="rId12"/>
    <p:sldId id="291" r:id="rId13"/>
    <p:sldId id="289" r:id="rId14"/>
    <p:sldId id="292" r:id="rId15"/>
    <p:sldId id="293" r:id="rId16"/>
    <p:sldId id="295" r:id="rId17"/>
    <p:sldId id="294" r:id="rId18"/>
    <p:sldId id="296" r:id="rId19"/>
    <p:sldId id="297" r:id="rId20"/>
    <p:sldId id="298" r:id="rId21"/>
    <p:sldId id="300" r:id="rId22"/>
    <p:sldId id="299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261" r:id="rId32"/>
  </p:sldIdLst>
  <p:sldSz cx="12192000" cy="6858000"/>
  <p:notesSz cx="6858000" cy="9144000"/>
  <p:embeddedFontLs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Barlow" panose="020B0604020202020204" charset="0"/>
      <p:regular r:id="rId41"/>
      <p:bold r:id="rId42"/>
      <p:italic r:id="rId43"/>
      <p:boldItalic r:id="rId44"/>
    </p:embeddedFont>
    <p:embeddedFont>
      <p:font typeface="K2D" panose="020B0604020202020204" charset="-34"/>
      <p:regular r:id="rId45"/>
      <p:bold r:id="rId46"/>
      <p:italic r:id="rId47"/>
      <p:boldItalic r:id="rId48"/>
    </p:embeddedFont>
    <p:embeddedFont>
      <p:font typeface="Readex Pro" panose="020B0604020202020204" charset="-78"/>
      <p:regular r:id="rId49"/>
      <p:bold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5CAA"/>
    <a:srgbClr val="CCFFFF"/>
    <a:srgbClr val="00AFEF"/>
    <a:srgbClr val="FFFFFF"/>
    <a:srgbClr val="27ACE3"/>
    <a:srgbClr val="1F5CA9"/>
    <a:srgbClr val="F2F2F2"/>
    <a:srgbClr val="000000"/>
    <a:srgbClr val="D9D9D9"/>
    <a:srgbClr val="BA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3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5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font" Target="fonts/font17.fntdata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F5C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93144" y="2008231"/>
            <a:ext cx="11205713" cy="1855310"/>
          </a:xfrm>
        </p:spPr>
        <p:txBody>
          <a:bodyPr anchor="b" anchorCtr="0">
            <a:normAutofit/>
          </a:bodyPr>
          <a:lstStyle>
            <a:lvl1pPr algn="ctr">
              <a:lnSpc>
                <a:spcPct val="100000"/>
              </a:lnSpc>
              <a:defRPr sz="4400" b="1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K2D" panose="00000500000000000000" pitchFamily="2" charset="-34"/>
              </a:defRPr>
            </a:lvl1pPr>
          </a:lstStyle>
          <a:p>
            <a:r>
              <a:rPr lang="en-US"/>
              <a:t>TIÊU ĐỀ CHÍNH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144" y="3863542"/>
            <a:ext cx="11205713" cy="1036706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Tiêu đề phụ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C28A5F-55DF-474B-BB6F-9232AF06D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5071" y="682737"/>
            <a:ext cx="1061859" cy="1062060"/>
          </a:xfrm>
          <a:prstGeom prst="rect">
            <a:avLst/>
          </a:prstGeom>
        </p:spPr>
      </p:pic>
      <p:sp>
        <p:nvSpPr>
          <p:cNvPr id="2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3144" y="4924425"/>
            <a:ext cx="11205713" cy="492125"/>
          </a:xfrm>
        </p:spPr>
        <p:txBody>
          <a:bodyPr>
            <a:noAutofit/>
          </a:bodyPr>
          <a:lstStyle>
            <a:lvl1pPr marL="0" indent="0" algn="ctr">
              <a:buNone/>
              <a:defRPr sz="2000" b="0" baseline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  <a:latin typeface="Barlow" panose="00000500000000000000" pitchFamily="2" charset="0"/>
              </a:defRPr>
            </a:lvl2pPr>
            <a:lvl3pPr marL="914400" indent="0">
              <a:buNone/>
              <a:defRPr sz="1200">
                <a:solidFill>
                  <a:schemeClr val="bg1"/>
                </a:solidFill>
                <a:latin typeface="Barlow" panose="00000500000000000000" pitchFamily="2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Barlow" panose="00000500000000000000" pitchFamily="2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Barlow" panose="00000500000000000000" pitchFamily="2" charset="0"/>
              </a:defRPr>
            </a:lvl5pPr>
          </a:lstStyle>
          <a:p>
            <a:pPr lvl="0"/>
            <a:r>
              <a:rPr lang="en-US"/>
              <a:t>Tên tác giả hoặc ngày tháng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4998720" y="3844332"/>
            <a:ext cx="2194560" cy="27432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0C3C4B-7EB0-A799-EF60-7E7B2A1A5D71}"/>
              </a:ext>
            </a:extLst>
          </p:cNvPr>
          <p:cNvGrpSpPr/>
          <p:nvPr userDrawn="1"/>
        </p:nvGrpSpPr>
        <p:grpSpPr>
          <a:xfrm rot="5400000" flipH="1">
            <a:off x="11994349" y="89858"/>
            <a:ext cx="108319" cy="107166"/>
            <a:chOff x="9886950" y="442913"/>
            <a:chExt cx="216694" cy="21438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5889A1F-7953-5C39-8687-FF30BEEED6A0}"/>
                </a:ext>
              </a:extLst>
            </p:cNvPr>
            <p:cNvSpPr/>
            <p:nvPr userDrawn="1"/>
          </p:nvSpPr>
          <p:spPr>
            <a:xfrm>
              <a:off x="9886950" y="442913"/>
              <a:ext cx="97631" cy="976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2EFB534-7696-D26C-4ED3-9370C4BF548C}"/>
                </a:ext>
              </a:extLst>
            </p:cNvPr>
            <p:cNvSpPr/>
            <p:nvPr userDrawn="1"/>
          </p:nvSpPr>
          <p:spPr>
            <a:xfrm>
              <a:off x="10006013" y="559668"/>
              <a:ext cx="97631" cy="97631"/>
            </a:xfrm>
            <a:prstGeom prst="round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CEBF6C9-F2A0-D7EA-46F2-E2BED25E4EEB}"/>
                </a:ext>
              </a:extLst>
            </p:cNvPr>
            <p:cNvSpPr/>
            <p:nvPr userDrawn="1"/>
          </p:nvSpPr>
          <p:spPr>
            <a:xfrm>
              <a:off x="10006013" y="442913"/>
              <a:ext cx="97631" cy="97631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FC287AC-3830-D280-1DFB-099F1C622F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5036" y="6478829"/>
            <a:ext cx="9326880" cy="118101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61D4A3-C96E-946C-BF56-14B0317E483A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FDF354-0251-FE65-2C5F-25380E57F03B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27A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6B934B-7F60-9EFE-CEAF-A531BBACD851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AF9606-2A17-830C-304D-88D56EDB1C47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ADAA7A-04F6-2616-50B0-A84AF6F98FE9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chemeClr val="bg1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chemeClr val="bg1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BF1CC2D-4F33-60C3-D015-EE4B3346464B}"/>
              </a:ext>
            </a:extLst>
          </p:cNvPr>
          <p:cNvSpPr txBox="1"/>
          <p:nvPr userDrawn="1"/>
        </p:nvSpPr>
        <p:spPr>
          <a:xfrm>
            <a:off x="10529596" y="6467840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chemeClr val="bg1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C43A459-4626-2124-180B-282157DA33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386F145B-841B-1EA7-87E9-B007B9A5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787900" cy="68580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5626100" y="1109534"/>
            <a:ext cx="5959476" cy="1655762"/>
          </a:xfrm>
        </p:spPr>
        <p:txBody>
          <a:bodyPr anchor="b" anchorCtr="0">
            <a:noAutofit/>
          </a:bodyPr>
          <a:lstStyle>
            <a:lvl1pPr algn="l">
              <a:defRPr lang="en-US" sz="3600" b="1" kern="1200" baseline="0" dirty="0" smtClean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26098" y="2870070"/>
            <a:ext cx="5959480" cy="2502381"/>
          </a:xfrm>
        </p:spPr>
        <p:txBody>
          <a:bodyPr anchor="t" anchorCtr="0">
            <a:noAutofit/>
          </a:bodyPr>
          <a:lstStyle>
            <a:lvl1pPr marL="0" indent="0" algn="just">
              <a:lnSpc>
                <a:spcPct val="10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787899" y="0"/>
            <a:ext cx="116779" cy="6858000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106" y="241300"/>
            <a:ext cx="292100" cy="2921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666FBEF-96D4-A728-F979-1B9E3C584618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E8E8DD-CE54-0055-2BF7-151D57DF8BD3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72301E-8D74-6168-3E37-23F22C232E8A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F16EF-BF90-0E2D-8C37-9F7F65B32C5A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C6974A-DD6E-7CB5-8FD4-600450267DC0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196367-A723-A537-EB98-81ACB69748FB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66BEA6-14C4-AF23-E4A2-9D451D536F01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8362F22-F1FE-F284-D164-71325E2FE29A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2A85AC-B7B7-482A-12B3-980D59815FD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F6D7656-F800-D94D-225F-EDD31055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7D4C748E-C498-F3D1-FA1A-8DE0452D3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3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F9E864A0-20A2-BDEB-4706-A5E83DDFA4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700000">
            <a:off x="781863" y="1310095"/>
            <a:ext cx="3916148" cy="3910374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5575300" y="769938"/>
            <a:ext cx="5959476" cy="1655762"/>
          </a:xfrm>
        </p:spPr>
        <p:txBody>
          <a:bodyPr anchor="b" anchorCtr="0">
            <a:noAutofit/>
          </a:bodyPr>
          <a:lstStyle>
            <a:lvl1pPr algn="l">
              <a:defRPr lang="en-US" sz="3600" b="1" kern="1200" baseline="0" dirty="0" smtClean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75298" y="2530474"/>
            <a:ext cx="5959480" cy="3550350"/>
          </a:xfrm>
        </p:spPr>
        <p:txBody>
          <a:bodyPr anchor="t" anchorCtr="0">
            <a:noAutofit/>
          </a:bodyPr>
          <a:lstStyle>
            <a:lvl1pPr marL="0" indent="0" algn="just">
              <a:lnSpc>
                <a:spcPct val="100000"/>
              </a:lnSpc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A90EEE0-CD8C-2ACB-25F9-50BB8997F9B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8976" y="127568"/>
            <a:ext cx="2971800" cy="2971800"/>
          </a:xfrm>
          <a:prstGeom prst="diamond">
            <a:avLst/>
          </a:pr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24" name="Picture Placeholder 22">
            <a:extLst>
              <a:ext uri="{FF2B5EF4-FFF2-40B4-BE49-F238E27FC236}">
                <a16:creationId xmlns:a16="http://schemas.microsoft.com/office/drawing/2014/main" id="{DDDAF3A5-8C80-403E-4204-D45A798228F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8976" y="3365543"/>
            <a:ext cx="2971800" cy="2971800"/>
          </a:xfrm>
          <a:prstGeom prst="diamond">
            <a:avLst/>
          </a:pr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25" name="Picture Placeholder 22">
            <a:extLst>
              <a:ext uri="{FF2B5EF4-FFF2-40B4-BE49-F238E27FC236}">
                <a16:creationId xmlns:a16="http://schemas.microsoft.com/office/drawing/2014/main" id="{1442A5B8-CFC4-5FD2-2AD5-A6E2BE31C3D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032811" y="1752381"/>
            <a:ext cx="2971800" cy="2971800"/>
          </a:xfrm>
          <a:prstGeom prst="diamond">
            <a:avLst/>
          </a:pr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Chèn ảnh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8BE5A7E-5F20-6A38-5D19-14DA476864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776" y="2393663"/>
            <a:ext cx="1716960" cy="1717475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9D97C13-D91F-4682-B432-81FF1B14B495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84DFD5-27A7-C363-7007-2DC193A3EAFE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16999E-E9FF-973E-7101-9B1C41997646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66026A7-B4F0-EAA7-6E24-26FFBCA763F1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F0E9D6-6802-7688-2B57-6C08D5DA59C9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658449-E3D8-FD81-A0DE-693514AECD38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3B45509-564D-FF36-7D23-E19C5706B85B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34F2291-6314-C1AD-04AC-4C2F36AFBCE5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D81222-A6F3-0F0F-54F8-3440A58FEE7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5F7985F-5BDC-B2DF-EE61-A86912B6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F3C7577-EE0C-2234-C1BF-DA9C643E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1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170156" y="134614"/>
            <a:ext cx="3918888" cy="6192390"/>
            <a:chOff x="125766" y="134614"/>
            <a:chExt cx="3918888" cy="6192390"/>
          </a:xfrm>
        </p:grpSpPr>
        <p:sp>
          <p:nvSpPr>
            <p:cNvPr id="16" name="Rectangle 15"/>
            <p:cNvSpPr/>
            <p:nvPr userDrawn="1"/>
          </p:nvSpPr>
          <p:spPr>
            <a:xfrm>
              <a:off x="125766" y="134614"/>
              <a:ext cx="3918888" cy="6192390"/>
            </a:xfrm>
            <a:prstGeom prst="rect">
              <a:avLst/>
            </a:prstGeom>
            <a:solidFill>
              <a:srgbClr val="1F5C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25766" y="134614"/>
              <a:ext cx="3918888" cy="54884"/>
            </a:xfrm>
            <a:prstGeom prst="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3332" y="2190750"/>
            <a:ext cx="3335867" cy="376152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3333" y="481807"/>
            <a:ext cx="3335866" cy="1570038"/>
          </a:xfrm>
        </p:spPr>
        <p:txBody>
          <a:bodyPr anchor="b" anchorCtr="0"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4210050" y="1233577"/>
            <a:ext cx="7685088" cy="4882552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565" y="285479"/>
            <a:ext cx="457200" cy="457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55DA46C-D8B6-7CFC-66B8-7CB0661BDC50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20D40A-2E3B-C7A9-C896-AB297CD1D502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772D73-D33F-3CF1-F2EC-3AB49AB0A3E2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3B7BB71-C74C-F574-53FD-686AF1FFDDB1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F3CACD-6A80-FFA4-A1A8-D43F712955F4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AEB09F-CD5E-7ADC-1B2F-8965E3D71282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64E0D-6262-6968-C324-91B0C29DAE29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6ACF565-7282-52D8-2F87-9979EB7D22E4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EB52C3-46A3-8597-EB48-A059B972B6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F417CD2D-3662-2AA5-03DA-B7DB71FD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176764BE-F724-71A0-BE05-2D8CD35F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62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52386" y="134613"/>
            <a:ext cx="11887228" cy="2275212"/>
            <a:chOff x="125766" y="134611"/>
            <a:chExt cx="3918888" cy="6192393"/>
          </a:xfrm>
        </p:grpSpPr>
        <p:sp>
          <p:nvSpPr>
            <p:cNvPr id="8" name="Rectangle 7"/>
            <p:cNvSpPr/>
            <p:nvPr userDrawn="1"/>
          </p:nvSpPr>
          <p:spPr>
            <a:xfrm>
              <a:off x="125766" y="134614"/>
              <a:ext cx="3918888" cy="6192390"/>
            </a:xfrm>
            <a:prstGeom prst="rect">
              <a:avLst/>
            </a:prstGeom>
            <a:solidFill>
              <a:srgbClr val="1F5C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25766" y="134611"/>
              <a:ext cx="3918888" cy="124432"/>
            </a:xfrm>
            <a:prstGeom prst="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91250" y="465934"/>
            <a:ext cx="5229225" cy="1634339"/>
          </a:xfrm>
        </p:spPr>
        <p:txBody>
          <a:bodyPr wrap="square">
            <a:noAutofit/>
          </a:bodyPr>
          <a:lstStyle>
            <a:lvl1pPr marL="0" indent="0" algn="l">
              <a:lnSpc>
                <a:spcPct val="150000"/>
              </a:lnSpc>
              <a:buNone/>
              <a:defRPr sz="1600" b="0" i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4705" y="3223632"/>
            <a:ext cx="4928369" cy="1420849"/>
          </a:xfrm>
        </p:spPr>
        <p:txBody>
          <a:bodyPr anchor="b" anchorCtr="0">
            <a:noAutofit/>
          </a:bodyPr>
          <a:lstStyle>
            <a:lvl1pPr algn="l">
              <a:defRPr sz="2800" b="1">
                <a:solidFill>
                  <a:srgbClr val="1F5CA9"/>
                </a:solidFill>
                <a:latin typeface="K2D" panose="00000500000000000000" pitchFamily="2" charset="-34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25089" y="438150"/>
            <a:ext cx="4927600" cy="2619375"/>
          </a:xfrm>
          <a:solidFill>
            <a:schemeClr val="bg1"/>
          </a:solidFill>
          <a:ln w="38100">
            <a:noFill/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624706" y="3062972"/>
            <a:ext cx="4927984" cy="88554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DE2B706-8307-6ED5-F877-389B0B2979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466" y="2644402"/>
            <a:ext cx="3453753" cy="340239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15" y="2177429"/>
            <a:ext cx="457200" cy="457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5B4C324-3C81-EE05-863B-0BFD10068AD0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C62863-B89C-435F-F151-714E85DDC0DE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D858D0-591A-DB7C-B0CF-EC5885EF6AA5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1B9E2AA-8C7B-B434-371B-D07F8E42BC7D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048CFE-B19B-7653-369A-1274DDC6A672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B54DA6-059E-42E3-D2C2-7CC236D17F72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78C257-C905-714F-8D36-7C4FEA7B1012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71E3B6-9344-8EA5-ECCC-B4E2DB489CB6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4D2815-B553-E7E3-A420-642D631F850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43C1B86-79CD-A2B3-901F-0E811E86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01990695-EF78-6AB0-E960-0608F2EF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55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Bot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152386" y="3979538"/>
            <a:ext cx="11887228" cy="2275212"/>
            <a:chOff x="125766" y="134611"/>
            <a:chExt cx="3918888" cy="6192393"/>
          </a:xfrm>
        </p:grpSpPr>
        <p:sp>
          <p:nvSpPr>
            <p:cNvPr id="8" name="Rectangle 7"/>
            <p:cNvSpPr/>
            <p:nvPr userDrawn="1"/>
          </p:nvSpPr>
          <p:spPr>
            <a:xfrm>
              <a:off x="125766" y="134614"/>
              <a:ext cx="3918888" cy="6192390"/>
            </a:xfrm>
            <a:prstGeom prst="rect">
              <a:avLst/>
            </a:prstGeom>
            <a:solidFill>
              <a:srgbClr val="1F5C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25766" y="134611"/>
              <a:ext cx="3918888" cy="124432"/>
            </a:xfrm>
            <a:prstGeom prst="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1485" y="4229011"/>
            <a:ext cx="5229225" cy="163433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600" b="0" i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69891" y="811935"/>
            <a:ext cx="5229225" cy="1420849"/>
          </a:xfrm>
        </p:spPr>
        <p:txBody>
          <a:bodyPr anchor="b" anchorCtr="0">
            <a:noAutofit/>
          </a:bodyPr>
          <a:lstStyle>
            <a:lvl1pPr algn="l">
              <a:defRPr sz="2800" b="1">
                <a:solidFill>
                  <a:srgbClr val="1F5CA9"/>
                </a:solidFill>
                <a:latin typeface="K2D" panose="00000500000000000000" pitchFamily="2" charset="-34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720704" y="2860675"/>
            <a:ext cx="4927600" cy="2619375"/>
          </a:xfrm>
          <a:solidFill>
            <a:schemeClr val="bg1"/>
          </a:solidFill>
          <a:ln w="38100">
            <a:noFill/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6720704" y="2772120"/>
            <a:ext cx="4928369" cy="88554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CD997C6-547B-2702-8F85-89942F1AB1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42" y="373388"/>
            <a:ext cx="3453753" cy="340239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2467" y="3759764"/>
            <a:ext cx="457200" cy="4572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F876A1-6B11-6FF8-2D84-015F96056B19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CA6408-9D66-09C4-41AB-00CC1729D300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018DF-49AD-91F7-0DB0-C9BC1261979F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0C13370-E7EC-678E-BD5A-DB77AAE1330C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E15444-C65B-BCB2-0C08-2D44E08572BC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2101A3-77ED-E52F-5EB8-690B6987CDF4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794B63-DFC9-1FBB-688F-B4BDE18353AD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970B167-68C8-83AC-0439-E32E52CA290E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2CD55A-1C1C-F2FF-326E-E4EDF096096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2106D705-167D-4957-B052-389F58C3C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4B50CB5C-9421-8092-B746-31E9C2FB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4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r Informa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2580549"/>
            <a:ext cx="12192000" cy="107901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01972" y="3856819"/>
            <a:ext cx="7445428" cy="2304603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 b="0" i="0">
                <a:solidFill>
                  <a:srgbClr val="000000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Các thông tin cá nhân có liên quan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03437" y="2747660"/>
            <a:ext cx="7443963" cy="90440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1" baseline="0" dirty="0">
                <a:solidFill>
                  <a:srgbClr val="1F5CA9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Nhấn vào để chỉnh sửa tên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2584938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Ảnh bìa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64144" y="1144291"/>
            <a:ext cx="2601302" cy="260604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Avatar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3631224" y="3726827"/>
            <a:ext cx="1820007" cy="45719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348756" y="4679980"/>
            <a:ext cx="1574800" cy="1589422"/>
          </a:xfrm>
        </p:spPr>
        <p:txBody>
          <a:bodyPr anchor="ctr" anchorCtr="1"/>
          <a:lstStyle>
            <a:lvl1pPr marL="0" indent="0">
              <a:buNone/>
              <a:defRPr baseline="0">
                <a:latin typeface="K2D" panose="00000500000000000000" pitchFamily="2" charset="-34"/>
              </a:defRPr>
            </a:lvl1pPr>
          </a:lstStyle>
          <a:p>
            <a:r>
              <a:rPr lang="en-US"/>
              <a:t>Mã QR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8399B61-C397-6E24-154B-55AEE91F31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319" y="3749686"/>
            <a:ext cx="2513362" cy="247598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872" y="3047462"/>
            <a:ext cx="292100" cy="2921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78885C0-D685-8BA1-0334-F39B9B68D717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DF714-887C-B1B4-0544-F3318FB93600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5B2670-DCDB-9912-43A9-DB6F7732594F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0719D13-9667-D80B-8E63-2EAE238785EC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5820E4-D785-554F-4A26-439F94DC39CB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173FE2-FAF0-8CC7-CB52-0A02CAB31B9F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C9A41C-6FE6-99FD-63A0-4F13214472F2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E355810-09A4-7711-CAE0-3B52F9B0F7A6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FD61F0-56D5-64BF-42C1-A40A09A1EC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D9E8BE1-8359-B3EB-76B9-E21898BB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D8313AA7-7AE7-BBBB-D161-E7992A58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0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93886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600" b="1" baseline="0" dirty="0">
                <a:solidFill>
                  <a:srgbClr val="1F5CA9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Tiêu đề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919678"/>
            <a:ext cx="5046661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800" b="1" kern="1200" dirty="0" smtClean="0">
                <a:solidFill>
                  <a:srgbClr val="00AFEF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Tiêu đề phụ 1</a:t>
            </a:r>
            <a:endParaRPr lang="en-US" dirty="0"/>
          </a:p>
        </p:txBody>
      </p:sp>
      <p:sp>
        <p:nvSpPr>
          <p:cNvPr id="15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839788" y="3006726"/>
            <a:ext cx="5046662" cy="3109402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4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4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308727" y="1919678"/>
            <a:ext cx="5046661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800" b="1" kern="1200" dirty="0" smtClean="0">
                <a:solidFill>
                  <a:srgbClr val="00AFEF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Tiêu đề phụ 2</a:t>
            </a:r>
            <a:endParaRPr lang="en-US" dirty="0"/>
          </a:p>
        </p:txBody>
      </p:sp>
      <p:sp>
        <p:nvSpPr>
          <p:cNvPr id="23" name="Content Placeholder 9"/>
          <p:cNvSpPr>
            <a:spLocks noGrp="1"/>
          </p:cNvSpPr>
          <p:nvPr>
            <p:ph sz="quarter" idx="14" hasCustomPrompt="1"/>
          </p:nvPr>
        </p:nvSpPr>
        <p:spPr>
          <a:xfrm>
            <a:off x="6308726" y="3006726"/>
            <a:ext cx="5046662" cy="3109402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4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4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6" y="688507"/>
            <a:ext cx="292100" cy="2921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A9BD5AE-860A-11DA-EDCF-22268C7C9A86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50682-E7A5-4FC0-F3BE-BB9A232438AB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9D63CC-5B2D-403A-2D8D-77E5D2B61085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5D36C9-D247-9D20-3BF2-F3349DFE29EF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3E65D7-4824-ED09-532B-9FC7698CEF88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6AB20A-6E3F-4D3A-66A0-FB26AD4A104F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847801-603B-FBC5-F985-AE9459E3CD4E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8F14B01-E23B-BFC7-B317-7E21D60D5186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56432E-6829-4DE3-60A2-6B8BBDC6B4B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87C7D7A-D6B4-F348-B4E4-CA33AB53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9648BD2-EBDF-9F5F-296A-DFCA3F0B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6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741487" y="465301"/>
            <a:ext cx="3657600" cy="2743200"/>
          </a:xfrm>
          <a:ln w="57150">
            <a:solidFill>
              <a:schemeClr val="bg1">
                <a:lumMod val="95000"/>
              </a:schemeClr>
            </a:solidFill>
            <a:miter lim="800000"/>
          </a:ln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b="0" i="0" kern="1200" baseline="0" dirty="0">
                <a:solidFill>
                  <a:schemeClr val="tx1"/>
                </a:solidFill>
                <a:latin typeface="Readex Pro" pitchFamily="2" charset="-78"/>
                <a:ea typeface="+mn-ea"/>
                <a:cs typeface="Readex Pro" pitchFamily="2" charset="-78"/>
              </a:defRPr>
            </a:lvl1pPr>
          </a:lstStyle>
          <a:p>
            <a:r>
              <a:rPr lang="en-US"/>
              <a:t>Chèn ảnh</a:t>
            </a:r>
            <a:endParaRPr lang="en-US" dirty="0"/>
          </a:p>
        </p:txBody>
      </p:sp>
      <p:sp>
        <p:nvSpPr>
          <p:cNvPr id="17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678998" y="465301"/>
            <a:ext cx="3571623" cy="2743200"/>
          </a:xfrm>
          <a:ln w="57150">
            <a:solidFill>
              <a:schemeClr val="bg1">
                <a:lumMod val="95000"/>
              </a:schemeClr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>
              <a:buNone/>
              <a:defRPr lang="en-US" sz="2400" baseline="0" smtClean="0"/>
            </a:lvl1pPr>
          </a:lstStyle>
          <a:p>
            <a:pPr lvl="0" algn="ctr"/>
            <a:r>
              <a:rPr lang="en-US"/>
              <a:t>Chèn ảnh</a:t>
            </a:r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8530533" y="474155"/>
            <a:ext cx="2743200" cy="2743200"/>
          </a:xfrm>
          <a:ln w="57150">
            <a:solidFill>
              <a:schemeClr val="bg1">
                <a:lumMod val="95000"/>
              </a:schemeClr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>
              <a:buNone/>
              <a:defRPr lang="en-US" sz="2400" baseline="0" smtClean="0"/>
            </a:lvl1pPr>
          </a:lstStyle>
          <a:p>
            <a:pPr lvl="0" algn="ctr"/>
            <a:r>
              <a:rPr lang="en-US"/>
              <a:t>Chèn ảnh</a:t>
            </a: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7484734" y="3450874"/>
            <a:ext cx="3788999" cy="2743200"/>
          </a:xfrm>
          <a:ln w="57150">
            <a:solidFill>
              <a:schemeClr val="bg1">
                <a:lumMod val="95000"/>
              </a:schemeClr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>
              <a:buNone/>
              <a:defRPr lang="en-US" sz="2400" baseline="0" smtClean="0"/>
            </a:lvl1pPr>
          </a:lstStyle>
          <a:p>
            <a:pPr lvl="0" algn="ctr"/>
            <a:r>
              <a:rPr lang="en-US"/>
              <a:t>Chèn ảnh</a:t>
            </a:r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 hasCustomPrompt="1"/>
          </p:nvPr>
        </p:nvSpPr>
        <p:spPr>
          <a:xfrm>
            <a:off x="741485" y="3450874"/>
            <a:ext cx="6477000" cy="2743200"/>
          </a:xfrm>
          <a:ln w="57150">
            <a:solidFill>
              <a:schemeClr val="bg1">
                <a:lumMod val="95000"/>
              </a:schemeClr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>
              <a:buNone/>
              <a:defRPr lang="en-US" sz="2400" baseline="0" smtClean="0"/>
            </a:lvl1pPr>
          </a:lstStyle>
          <a:p>
            <a:pPr lvl="0" algn="ctr"/>
            <a:r>
              <a:rPr lang="en-US"/>
              <a:t>Chèn ảnh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31D2F5E-B4B4-4F13-5B40-6B34D4077BF7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28C786-22D7-B802-E1CD-F76CACF14CCC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47DAB2-9527-687A-8677-8F0D90CD7841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F80466-9EFF-A73A-B6DE-D269BCE066A2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337E1-C74F-3AB9-3062-C33D866163BD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12D348-DF45-A829-E72D-196DEC172D7E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8F8196-C024-0B7C-46F7-739B24E5DBFB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A860906-4DB7-35A0-12A0-880FE34D0611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D6CDF9-3E97-FB61-7CE7-3D09FA86D7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218C02C-39DB-9A5F-95CB-0C3CAB08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14506B3F-1DF2-A2B1-B917-52BD9BA9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7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6096000" y="1162050"/>
            <a:ext cx="0" cy="4753154"/>
          </a:xfrm>
          <a:prstGeom prst="line">
            <a:avLst/>
          </a:prstGeom>
          <a:ln w="57150" cap="rnd">
            <a:solidFill>
              <a:srgbClr val="00AFEF">
                <a:alpha val="2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897765" y="1162050"/>
            <a:ext cx="4697377" cy="19494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2000" kern="1200" baseline="0" dirty="0">
                <a:solidFill>
                  <a:schemeClr val="tx1"/>
                </a:solidFill>
                <a:latin typeface="Readex Pro" pitchFamily="2" charset="-78"/>
                <a:ea typeface="+mn-ea"/>
                <a:cs typeface="Readex Pro" pitchFamily="2" charset="-78"/>
              </a:defRPr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6597297" y="1162050"/>
            <a:ext cx="4697377" cy="19494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2000" kern="1200" baseline="0">
                <a:solidFill>
                  <a:schemeClr val="tx1"/>
                </a:solidFill>
                <a:latin typeface="Readex Pro" pitchFamily="2" charset="-78"/>
                <a:ea typeface="+mn-ea"/>
                <a:cs typeface="Readex Pro" pitchFamily="2" charset="-78"/>
              </a:defRPr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898361" y="3302000"/>
            <a:ext cx="4695748" cy="26130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60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40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20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2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597892" y="3302000"/>
            <a:ext cx="4695748" cy="26130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60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40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20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2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 flipH="1" flipV="1">
            <a:off x="898257" y="3126125"/>
            <a:ext cx="4692825" cy="7836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26" name="Rectangle 25"/>
          <p:cNvSpPr/>
          <p:nvPr userDrawn="1"/>
        </p:nvSpPr>
        <p:spPr>
          <a:xfrm flipH="1" flipV="1">
            <a:off x="6597788" y="3126125"/>
            <a:ext cx="4692825" cy="7836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27B2114-05AD-5B46-042A-74C2E1E114DF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12D61D-E589-A35B-EEF9-9C42ABC10525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A589A6-0D91-BA6C-6308-33240D74B749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A0B255F-3EA0-6316-1814-EA69B3A1C949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99C3888-223C-A47F-802D-E01AE0261584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AFDAA6-E7FA-2A32-DFA6-F90442ED860C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DC1B11-CA57-3325-DD06-C67EE58D7FC7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8C3C485-7E6C-D1B8-B245-95DB0F954A97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B1F8E9-DA5B-DA41-D6FB-62DFDED23A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1B773FC-C6DB-8895-F8FB-AC357B5F1F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ED3E9AD-AE54-8D77-117E-98F95DCE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4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329375" y="1162050"/>
            <a:ext cx="3368256" cy="19494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aseline="0">
                <a:latin typeface="Readex Pro" pitchFamily="2" charset="-78"/>
                <a:cs typeface="Readex Pro" pitchFamily="2" charset="-78"/>
              </a:defRPr>
            </a:lvl1pPr>
          </a:lstStyle>
          <a:p>
            <a:r>
              <a:rPr lang="en-US"/>
              <a:t>Chèn ảnh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038600" y="1162050"/>
            <a:ext cx="0" cy="4753154"/>
          </a:xfrm>
          <a:prstGeom prst="line">
            <a:avLst/>
          </a:prstGeom>
          <a:ln w="57150" cap="rnd">
            <a:solidFill>
              <a:srgbClr val="00AFEF">
                <a:alpha val="2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8086459" y="1162050"/>
            <a:ext cx="0" cy="4753154"/>
          </a:xfrm>
          <a:prstGeom prst="line">
            <a:avLst/>
          </a:prstGeom>
          <a:ln w="57150" cap="rnd">
            <a:solidFill>
              <a:srgbClr val="00AFEF">
                <a:alpha val="2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4378402" y="1162050"/>
            <a:ext cx="3368256" cy="19494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2000" kern="1200" baseline="0" dirty="0">
                <a:solidFill>
                  <a:schemeClr val="tx1"/>
                </a:solidFill>
                <a:latin typeface="Readex Pro" pitchFamily="2" charset="-78"/>
                <a:ea typeface="+mn-ea"/>
                <a:cs typeface="Readex Pro" pitchFamily="2" charset="-78"/>
              </a:defRPr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19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426261" y="1162050"/>
            <a:ext cx="3368256" cy="19494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en-US" sz="2000" kern="1200" baseline="0">
                <a:solidFill>
                  <a:schemeClr val="tx1"/>
                </a:solidFill>
                <a:latin typeface="Readex Pro" pitchFamily="2" charset="-78"/>
                <a:ea typeface="+mn-ea"/>
                <a:cs typeface="Readex Pro" pitchFamily="2" charset="-78"/>
              </a:defRPr>
            </a:lvl1pPr>
          </a:lstStyle>
          <a:p>
            <a:r>
              <a:rPr lang="en-US"/>
              <a:t>Chèn ảnh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329912" y="3302000"/>
            <a:ext cx="3367088" cy="261302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latin typeface="Readex Pro" pitchFamily="2" charset="-78"/>
                <a:cs typeface="Readex Pro" pitchFamily="2" charset="-78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Readex Pro" pitchFamily="2" charset="-78"/>
                <a:cs typeface="Readex Pro" pitchFamily="2" charset="-78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Readex Pro" pitchFamily="2" charset="-78"/>
                <a:cs typeface="Readex Pro" pitchFamily="2" charset="-78"/>
              </a:defRPr>
            </a:lvl3pPr>
            <a:lvl4pPr marL="1371600" indent="0">
              <a:lnSpc>
                <a:spcPct val="100000"/>
              </a:lnSpc>
              <a:buNone/>
              <a:defRPr sz="1200">
                <a:latin typeface="Readex Pro" pitchFamily="2" charset="-78"/>
                <a:cs typeface="Readex Pro" pitchFamily="2" charset="-78"/>
              </a:defRPr>
            </a:lvl4pPr>
            <a:lvl5pPr marL="1828800" indent="0">
              <a:lnSpc>
                <a:spcPct val="100000"/>
              </a:lnSpc>
              <a:buNone/>
              <a:defRPr sz="12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4378402" y="3302000"/>
            <a:ext cx="3367088" cy="26130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60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40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20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2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8426260" y="3302000"/>
            <a:ext cx="3367088" cy="26130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60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40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20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2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 flipH="1" flipV="1">
            <a:off x="329374" y="3126125"/>
            <a:ext cx="3364992" cy="7836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25" name="Rectangle 24"/>
          <p:cNvSpPr/>
          <p:nvPr userDrawn="1"/>
        </p:nvSpPr>
        <p:spPr>
          <a:xfrm flipH="1" flipV="1">
            <a:off x="4377232" y="3126125"/>
            <a:ext cx="3364992" cy="7836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26" name="Rectangle 25"/>
          <p:cNvSpPr/>
          <p:nvPr userDrawn="1"/>
        </p:nvSpPr>
        <p:spPr>
          <a:xfrm flipH="1" flipV="1">
            <a:off x="8425090" y="3126125"/>
            <a:ext cx="3364992" cy="7836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A85175A-A5CA-FDCD-9D1E-D1E3A5C08616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72AE3C-B845-C37F-3FA3-517EBBCCD801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3C2B34-BC37-24CD-CCCC-86C84255F60D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A51EC-EB1C-A2F5-191D-39EC3871D7F2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D16B55C-8A59-6B1B-682C-62AA2B73A476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FC2AAA9-0C7E-3269-988C-8B585C6196AD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2758D9-75FB-A297-C9B0-0046880A091B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A0FD0A9-AA5C-7D0D-4E1D-5CCB189D948D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2D20B6-C339-D112-86D5-A51948B07F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D1D37C2-EC33-4641-5CD8-DBFCCC5A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F9D2D5D-F42C-AD89-38B2-8E5862B8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9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93144" y="2008231"/>
            <a:ext cx="11205713" cy="1855310"/>
          </a:xfrm>
        </p:spPr>
        <p:txBody>
          <a:bodyPr anchor="b" anchorCtr="0">
            <a:normAutofit/>
          </a:bodyPr>
          <a:lstStyle>
            <a:lvl1pPr algn="ctr">
              <a:lnSpc>
                <a:spcPct val="100000"/>
              </a:lnSpc>
              <a:defRPr sz="4400" b="1" baseline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K2D" panose="00000500000000000000" pitchFamily="2" charset="-34"/>
              </a:defRPr>
            </a:lvl1pPr>
          </a:lstStyle>
          <a:p>
            <a:r>
              <a:rPr lang="en-US"/>
              <a:t>TIÊU ĐỀ CHÍNH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144" y="3863542"/>
            <a:ext cx="11205713" cy="1036706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200" baseline="0">
                <a:solidFill>
                  <a:srgbClr val="0070C0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Tiêu đề phụ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C28A5F-55DF-474B-BB6F-9232AF06D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5071" y="682679"/>
            <a:ext cx="1061859" cy="1062177"/>
          </a:xfrm>
          <a:prstGeom prst="rect">
            <a:avLst/>
          </a:prstGeom>
        </p:spPr>
      </p:pic>
      <p:sp>
        <p:nvSpPr>
          <p:cNvPr id="2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3144" y="4924425"/>
            <a:ext cx="11205713" cy="492125"/>
          </a:xfrm>
        </p:spPr>
        <p:txBody>
          <a:bodyPr>
            <a:noAutofit/>
          </a:bodyPr>
          <a:lstStyle>
            <a:lvl1pPr marL="0" indent="0" algn="ctr">
              <a:buNone/>
              <a:defRPr sz="2000" b="0" baseline="0">
                <a:solidFill>
                  <a:srgbClr val="00AFEF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  <a:latin typeface="Barlow" panose="00000500000000000000" pitchFamily="2" charset="0"/>
              </a:defRPr>
            </a:lvl2pPr>
            <a:lvl3pPr marL="914400" indent="0">
              <a:buNone/>
              <a:defRPr sz="1200">
                <a:solidFill>
                  <a:schemeClr val="bg1"/>
                </a:solidFill>
                <a:latin typeface="Barlow" panose="00000500000000000000" pitchFamily="2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Barlow" panose="00000500000000000000" pitchFamily="2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Barlow" panose="00000500000000000000" pitchFamily="2" charset="0"/>
              </a:defRPr>
            </a:lvl5pPr>
          </a:lstStyle>
          <a:p>
            <a:pPr lvl="0"/>
            <a:r>
              <a:rPr lang="en-US"/>
              <a:t>Tên tác giả hoặc ngày tháng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4998720" y="4782423"/>
            <a:ext cx="2194560" cy="27432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F92E844-1828-0F51-3BFD-DF527D65BF8F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0BC67-81A5-AC24-0BB4-9D1D3E835D94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AE1EA0-6222-87BA-38C9-866FE8F2830D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C606771-B50F-5EF5-AF4C-183C88EEC70F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A8AD8D-BBBE-FFAE-563D-62AF760A44A6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F63336F-2FD5-E8B2-B179-80665CF8D4BA}"/>
              </a:ext>
            </a:extLst>
          </p:cNvPr>
          <p:cNvSpPr txBox="1"/>
          <p:nvPr userDrawn="1"/>
        </p:nvSpPr>
        <p:spPr>
          <a:xfrm>
            <a:off x="10529591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A62A7F-4A0D-8203-BB6A-E6AFE62BD3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649E161-4DC5-D15C-6DAE-AE38C664B5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DD46289-EAED-BF63-CD78-95A65C49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9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9"/>
          <p:cNvSpPr>
            <a:spLocks noGrp="1"/>
          </p:cNvSpPr>
          <p:nvPr>
            <p:ph sz="quarter" idx="12" hasCustomPrompt="1"/>
          </p:nvPr>
        </p:nvSpPr>
        <p:spPr>
          <a:xfrm rot="5400000">
            <a:off x="4113213" y="-1449386"/>
            <a:ext cx="3965573" cy="1051560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93886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1" baseline="0" dirty="0">
                <a:solidFill>
                  <a:srgbClr val="1F5CA9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Tiêu đề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6" y="688507"/>
            <a:ext cx="292100" cy="2921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043EC71-5B9E-C0BC-1876-C8F7F39BC547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4374B3-12AF-4FD8-DEB7-27010168D059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BA7498-F3BC-86B3-1A69-799334B6D0C9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DC85D92-154D-811A-7CED-746E05BC9938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1FF18A3-B64B-560A-0E4C-FAE23671DD1B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087580-3DBD-8257-F1D1-7914462F84CA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924CB2-D38F-D098-BA0D-F7AF3FD0DAE6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1944464-246D-1746-8383-CA6C986DD6CD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6B468E-C03F-EA5D-3562-3CF0D836AD6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EDB08078-B43B-9900-A614-EDD1B700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53B98CF-4D09-7334-F10E-AC294939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1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lang="en-US" sz="3200" b="1" kern="1200" smtClean="0">
                <a:solidFill>
                  <a:srgbClr val="1F5CA9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13" name="Content Placeholder 9"/>
          <p:cNvSpPr>
            <a:spLocks noGrp="1"/>
          </p:cNvSpPr>
          <p:nvPr>
            <p:ph sz="quarter" idx="12" hasCustomPrompt="1"/>
          </p:nvPr>
        </p:nvSpPr>
        <p:spPr>
          <a:xfrm rot="5400000">
            <a:off x="1875631" y="-672303"/>
            <a:ext cx="5811837" cy="788670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981" y="51983"/>
            <a:ext cx="292100" cy="292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E9D4A31-78FB-C50E-E557-1D6A2AB1B39D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E77047-2D78-10EA-8B2B-464D363FDA73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B0BADC-EE2D-7AA3-FE84-68EB6BD21ECE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3A035-1495-F2B0-9581-76B6F74E68ED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FB4826-5D0F-51B0-8FB3-AF794F93FD9F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DA189B-1ADB-AEB4-5954-98C27419F04D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D18312-4501-E052-78A4-D56485FF5E53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BFB8709-60EF-0C2D-7AE6-97383C28A996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513177-236E-9D57-556A-25BA2A08A56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AB60C45-18AD-EA2E-F8C7-09BC10A7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6116A22-46CD-EA17-0317-B3A75C35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89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25583"/>
            <a:ext cx="10515600" cy="978408"/>
          </a:xfrm>
        </p:spPr>
        <p:txBody>
          <a:bodyPr/>
          <a:lstStyle>
            <a:lvl1pPr>
              <a:defRPr lang="en-US" sz="3200" b="1" kern="1200" baseline="0" smtClean="0">
                <a:solidFill>
                  <a:srgbClr val="1F5CA9"/>
                </a:solidFill>
                <a:latin typeface="K2D" panose="00000500000000000000" pitchFamily="2" charset="-34"/>
                <a:ea typeface="+mn-ea"/>
                <a:cs typeface="+mn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F628E4E-7D92-2696-C967-238AE8D192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6" y="656757"/>
            <a:ext cx="292100" cy="2921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CD306E5-CFB4-AF8E-362E-7264A2EE8FC3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E40D7E-4410-6230-80DF-9F48DDD5A2AE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1A584-94A8-DB0F-72C3-58733380A872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63D15-A7C4-C136-3C34-D85D43DF91DC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CA5ACA2-579F-CD83-86DA-E253A52172C6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5BCA61-C1DF-F935-9A58-6E188F2CB055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8E80D1-1F87-F099-C499-A6D08F0D1B73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7DD4F89-FFA6-2586-6CFF-BAD9CA9BBED0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ADDEC2-86AA-36BA-1460-FC4BE106E1D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0BAA20-270C-6BB8-126D-274EA4BC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E3DB167-B4F8-7DE2-3FE9-16BA7DFC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5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B977A98-B16D-37D0-150B-AA6EC7793A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0AAABEF-0466-E8D9-7159-4498725EB239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5B4BC4-A4A2-B7AE-36B8-5F8601CBD240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3324B4-3F68-C3A0-CCD5-76223DA44378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CAF8661-5038-9FE1-BBA8-946867DADAB0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383C5A-EDBD-9F53-185B-2E7B394F3459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A2C68B-0393-7A63-49AA-3FFE7FE14C79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0CA16E1-AF2D-D0AA-1F01-070BA884ACD9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BCC7B34-3035-0952-6B45-935B76D988E3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7B063C-9DEE-224B-8FD3-B578122F70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A004C0A-B376-851D-1C1F-61573C0B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D28DB7B-FFF4-7151-C18D-3C7D5D9D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69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Blue 1">
    <p:bg>
      <p:bgPr>
        <a:solidFill>
          <a:srgbClr val="1F5C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F29CC0-A8E3-7B26-83F7-23FD30C83B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CA7CBBB-5BEC-4156-BB0B-762A1656305F}"/>
              </a:ext>
            </a:extLst>
          </p:cNvPr>
          <p:cNvSpPr/>
          <p:nvPr userDrawn="1"/>
        </p:nvSpPr>
        <p:spPr>
          <a:xfrm>
            <a:off x="135235" y="6474525"/>
            <a:ext cx="544432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E0175B-DA75-48B5-9D9D-69732B703EF5}"/>
              </a:ext>
            </a:extLst>
          </p:cNvPr>
          <p:cNvGrpSpPr/>
          <p:nvPr userDrawn="1"/>
        </p:nvGrpSpPr>
        <p:grpSpPr>
          <a:xfrm>
            <a:off x="205437" y="6454898"/>
            <a:ext cx="544432" cy="365125"/>
            <a:chOff x="119712" y="6454898"/>
            <a:chExt cx="544432" cy="36512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FADB430-7D50-4978-89C8-6C6EBBB3035E}"/>
                </a:ext>
              </a:extLst>
            </p:cNvPr>
            <p:cNvSpPr/>
            <p:nvPr userDrawn="1"/>
          </p:nvSpPr>
          <p:spPr>
            <a:xfrm>
              <a:off x="119712" y="6488235"/>
              <a:ext cx="544432" cy="298450"/>
            </a:xfrm>
            <a:prstGeom prst="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1" name="Slide Number Placeholder 5">
              <a:extLst>
                <a:ext uri="{FF2B5EF4-FFF2-40B4-BE49-F238E27FC236}">
                  <a16:creationId xmlns:a16="http://schemas.microsoft.com/office/drawing/2014/main" id="{7688F936-0D30-441F-BBA9-66AE32197B6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59150" y="6454898"/>
              <a:ext cx="465556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ctr" defTabSz="914400" rtl="0" eaLnBrk="1" latinLnBrk="0" hangingPunct="1">
                <a:defRPr sz="1200" kern="1200">
                  <a:solidFill>
                    <a:schemeClr val="bg1"/>
                  </a:solidFill>
                  <a:latin typeface="Barlow" panose="00000500000000000000" pitchFamily="2" charset="0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3E7A8FBE-F383-41C2-9A02-D1D86CE96726}" type="slidenum">
                <a:rPr lang="en-US" smtClean="0">
                  <a:latin typeface="K2D" panose="00000500000000000000" pitchFamily="2" charset="-34"/>
                </a:rPr>
                <a:pPr/>
                <a:t>‹#›</a:t>
              </a:fld>
              <a:endParaRPr lang="en-US">
                <a:latin typeface="K2D" panose="00000500000000000000" pitchFamily="2" charset="-34"/>
              </a:endParaRPr>
            </a:p>
          </p:txBody>
        </p:sp>
      </p:grp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4F36C960-0DDB-40F7-96C6-0E5E092E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548263"/>
            <a:ext cx="2743200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EB56B231-F846-4811-B632-4AB4BAA9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250632-77FB-405A-BBE8-9981579CE7EF}"/>
              </a:ext>
            </a:extLst>
          </p:cNvPr>
          <p:cNvSpPr txBox="1"/>
          <p:nvPr/>
        </p:nvSpPr>
        <p:spPr>
          <a:xfrm>
            <a:off x="817685" y="6410864"/>
            <a:ext cx="2760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baseline="0">
                <a:solidFill>
                  <a:schemeClr val="bg1"/>
                </a:solidFill>
                <a:latin typeface="K2D" panose="00000500000000000000" pitchFamily="2" charset="-34"/>
              </a:rPr>
              <a:t>ĐẠI HỌC CẦN THƠ</a:t>
            </a:r>
            <a:endParaRPr lang="en-US" sz="1400" b="1">
              <a:solidFill>
                <a:schemeClr val="bg1"/>
              </a:solidFill>
              <a:latin typeface="K2D" panose="00000500000000000000" pitchFamily="2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F06559-0D08-475B-BB2B-C2AD79E1EA9A}"/>
              </a:ext>
            </a:extLst>
          </p:cNvPr>
          <p:cNvSpPr txBox="1"/>
          <p:nvPr userDrawn="1"/>
        </p:nvSpPr>
        <p:spPr>
          <a:xfrm>
            <a:off x="10536385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chemeClr val="bg1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A2DBFB6-FB51-4349-AD79-DB5E3B289A6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02785" y="6488354"/>
            <a:ext cx="9336024" cy="1182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3741078-A544-42D3-8CE7-5F2F115BABE0}"/>
              </a:ext>
            </a:extLst>
          </p:cNvPr>
          <p:cNvSpPr txBox="1"/>
          <p:nvPr userDrawn="1"/>
        </p:nvSpPr>
        <p:spPr>
          <a:xfrm>
            <a:off x="817685" y="6599210"/>
            <a:ext cx="19222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rPr>
              <a:t>Cộng đồng – Toàn diện – Ưu việt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eadex Pro" pitchFamily="2" charset="-78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C7F682-0100-EB65-9EF7-68F4E1527F64}"/>
              </a:ext>
            </a:extLst>
          </p:cNvPr>
          <p:cNvGrpSpPr/>
          <p:nvPr userDrawn="1"/>
        </p:nvGrpSpPr>
        <p:grpSpPr>
          <a:xfrm rot="5400000" flipH="1">
            <a:off x="11994349" y="89858"/>
            <a:ext cx="108319" cy="107166"/>
            <a:chOff x="9886950" y="442913"/>
            <a:chExt cx="216694" cy="21438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B12206D-0D33-F7BF-D5C3-71176B0C507A}"/>
                </a:ext>
              </a:extLst>
            </p:cNvPr>
            <p:cNvSpPr/>
            <p:nvPr userDrawn="1"/>
          </p:nvSpPr>
          <p:spPr>
            <a:xfrm>
              <a:off x="9886950" y="442913"/>
              <a:ext cx="97631" cy="976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958F7DE-9367-1A7B-0471-C642F47C03A3}"/>
                </a:ext>
              </a:extLst>
            </p:cNvPr>
            <p:cNvSpPr/>
            <p:nvPr userDrawn="1"/>
          </p:nvSpPr>
          <p:spPr>
            <a:xfrm>
              <a:off x="10006013" y="559668"/>
              <a:ext cx="97631" cy="97631"/>
            </a:xfrm>
            <a:prstGeom prst="round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FF2EDA6-9276-E821-1BDA-7B118853E64D}"/>
                </a:ext>
              </a:extLst>
            </p:cNvPr>
            <p:cNvSpPr/>
            <p:nvPr userDrawn="1"/>
          </p:nvSpPr>
          <p:spPr>
            <a:xfrm>
              <a:off x="10006013" y="442913"/>
              <a:ext cx="97631" cy="97631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4608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Blue 2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A39DEC0-0415-D667-18C3-EEA5AEBABE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74BF315-D1FC-6421-060B-3FFD387F1B1D}"/>
              </a:ext>
            </a:extLst>
          </p:cNvPr>
          <p:cNvGrpSpPr/>
          <p:nvPr userDrawn="1"/>
        </p:nvGrpSpPr>
        <p:grpSpPr>
          <a:xfrm rot="5400000" flipH="1">
            <a:off x="11994349" y="89858"/>
            <a:ext cx="108319" cy="107166"/>
            <a:chOff x="9886950" y="442913"/>
            <a:chExt cx="216694" cy="21438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2D3478F-4D6B-F3FC-93EE-781955B168ED}"/>
                </a:ext>
              </a:extLst>
            </p:cNvPr>
            <p:cNvSpPr/>
            <p:nvPr userDrawn="1"/>
          </p:nvSpPr>
          <p:spPr>
            <a:xfrm>
              <a:off x="9886950" y="442913"/>
              <a:ext cx="97631" cy="976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30E6027-7A58-80A0-C4DE-BD292242A19B}"/>
                </a:ext>
              </a:extLst>
            </p:cNvPr>
            <p:cNvSpPr/>
            <p:nvPr userDrawn="1"/>
          </p:nvSpPr>
          <p:spPr>
            <a:xfrm>
              <a:off x="10006013" y="559668"/>
              <a:ext cx="97631" cy="9763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C39217D-11B2-EC58-7DB9-670BADCEC0E6}"/>
                </a:ext>
              </a:extLst>
            </p:cNvPr>
            <p:cNvSpPr/>
            <p:nvPr userDrawn="1"/>
          </p:nvSpPr>
          <p:spPr>
            <a:xfrm>
              <a:off x="10006013" y="442913"/>
              <a:ext cx="97631" cy="97631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69E2A5B-C398-3A54-39BB-1A10AD77A4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99612" y="6488270"/>
            <a:ext cx="9336024" cy="118110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40C400F-3AEE-5C28-4A10-78CBA14078BC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79BBA-69C1-570D-F28E-9BB9C6ACBEC1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C30C32-8749-8F9D-AFB9-200DC55D9965}"/>
              </a:ext>
            </a:extLst>
          </p:cNvPr>
          <p:cNvSpPr/>
          <p:nvPr userDrawn="1"/>
        </p:nvSpPr>
        <p:spPr>
          <a:xfrm>
            <a:off x="11577955" y="6548263"/>
            <a:ext cx="340536" cy="17037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36664E3-F587-5BFA-8277-C0DDF1B0FB4D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F36890-856E-2F7B-8E55-A33B790D7C18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B2CBB7-80CC-0503-06CA-B293272E754B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49DC9B-DB28-1334-ACD6-A7837974CC5D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chemeClr val="bg1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chemeClr val="bg1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96B089-ECA6-A22E-B1B3-DEA30DA3A29D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chemeClr val="bg1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3CA8C4BA-A884-9E59-FFE3-0B919D00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79B8DE1D-7394-99A3-7495-C14CDDA1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72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9Slide.vn 1">
            <a:extLst>
              <a:ext uri="{FF2B5EF4-FFF2-40B4-BE49-F238E27FC236}">
                <a16:creationId xmlns:a16="http://schemas.microsoft.com/office/drawing/2014/main" id="{2946107B-86B5-4108-B9D9-FBE88B6AF6A9}"/>
              </a:ext>
            </a:extLst>
          </p:cNvPr>
          <p:cNvGrpSpPr/>
          <p:nvPr userDrawn="1"/>
        </p:nvGrpSpPr>
        <p:grpSpPr>
          <a:xfrm>
            <a:off x="2262706" y="1080007"/>
            <a:ext cx="7666588" cy="4425443"/>
            <a:chOff x="2738438" y="30163"/>
            <a:chExt cx="11828463" cy="6827838"/>
          </a:xfrm>
        </p:grpSpPr>
        <p:sp>
          <p:nvSpPr>
            <p:cNvPr id="17" name="9Slide.vn 2">
              <a:extLst>
                <a:ext uri="{FF2B5EF4-FFF2-40B4-BE49-F238E27FC236}">
                  <a16:creationId xmlns:a16="http://schemas.microsoft.com/office/drawing/2014/main" id="{4C6E1B3E-70F8-4E17-8666-2C90A7910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0163"/>
              <a:ext cx="9663113" cy="6823075"/>
            </a:xfrm>
            <a:custGeom>
              <a:avLst/>
              <a:gdLst>
                <a:gd name="T0" fmla="*/ 201 w 6087"/>
                <a:gd name="T1" fmla="*/ 4298 h 4298"/>
                <a:gd name="T2" fmla="*/ 181 w 6087"/>
                <a:gd name="T3" fmla="*/ 4298 h 4298"/>
                <a:gd name="T4" fmla="*/ 141 w 6087"/>
                <a:gd name="T5" fmla="*/ 4289 h 4298"/>
                <a:gd name="T6" fmla="*/ 106 w 6087"/>
                <a:gd name="T7" fmla="*/ 4274 h 4298"/>
                <a:gd name="T8" fmla="*/ 74 w 6087"/>
                <a:gd name="T9" fmla="*/ 4252 h 4298"/>
                <a:gd name="T10" fmla="*/ 47 w 6087"/>
                <a:gd name="T11" fmla="*/ 4225 h 4298"/>
                <a:gd name="T12" fmla="*/ 25 w 6087"/>
                <a:gd name="T13" fmla="*/ 4193 h 4298"/>
                <a:gd name="T14" fmla="*/ 10 w 6087"/>
                <a:gd name="T15" fmla="*/ 4158 h 4298"/>
                <a:gd name="T16" fmla="*/ 1 w 6087"/>
                <a:gd name="T17" fmla="*/ 4118 h 4298"/>
                <a:gd name="T18" fmla="*/ 0 w 6087"/>
                <a:gd name="T19" fmla="*/ 201 h 4298"/>
                <a:gd name="T20" fmla="*/ 1 w 6087"/>
                <a:gd name="T21" fmla="*/ 181 h 4298"/>
                <a:gd name="T22" fmla="*/ 10 w 6087"/>
                <a:gd name="T23" fmla="*/ 141 h 4298"/>
                <a:gd name="T24" fmla="*/ 25 w 6087"/>
                <a:gd name="T25" fmla="*/ 105 h 4298"/>
                <a:gd name="T26" fmla="*/ 47 w 6087"/>
                <a:gd name="T27" fmla="*/ 74 h 4298"/>
                <a:gd name="T28" fmla="*/ 74 w 6087"/>
                <a:gd name="T29" fmla="*/ 47 h 4298"/>
                <a:gd name="T30" fmla="*/ 106 w 6087"/>
                <a:gd name="T31" fmla="*/ 25 h 4298"/>
                <a:gd name="T32" fmla="*/ 141 w 6087"/>
                <a:gd name="T33" fmla="*/ 10 h 4298"/>
                <a:gd name="T34" fmla="*/ 181 w 6087"/>
                <a:gd name="T35" fmla="*/ 1 h 4298"/>
                <a:gd name="T36" fmla="*/ 5887 w 6087"/>
                <a:gd name="T37" fmla="*/ 0 h 4298"/>
                <a:gd name="T38" fmla="*/ 5907 w 6087"/>
                <a:gd name="T39" fmla="*/ 1 h 4298"/>
                <a:gd name="T40" fmla="*/ 5946 w 6087"/>
                <a:gd name="T41" fmla="*/ 10 h 4298"/>
                <a:gd name="T42" fmla="*/ 5983 w 6087"/>
                <a:gd name="T43" fmla="*/ 25 h 4298"/>
                <a:gd name="T44" fmla="*/ 6015 w 6087"/>
                <a:gd name="T45" fmla="*/ 47 h 4298"/>
                <a:gd name="T46" fmla="*/ 6042 w 6087"/>
                <a:gd name="T47" fmla="*/ 74 h 4298"/>
                <a:gd name="T48" fmla="*/ 6064 w 6087"/>
                <a:gd name="T49" fmla="*/ 105 h 4298"/>
                <a:gd name="T50" fmla="*/ 6079 w 6087"/>
                <a:gd name="T51" fmla="*/ 141 h 4298"/>
                <a:gd name="T52" fmla="*/ 6087 w 6087"/>
                <a:gd name="T53" fmla="*/ 181 h 4298"/>
                <a:gd name="T54" fmla="*/ 6087 w 6087"/>
                <a:gd name="T55" fmla="*/ 4097 h 4298"/>
                <a:gd name="T56" fmla="*/ 6087 w 6087"/>
                <a:gd name="T57" fmla="*/ 4118 h 4298"/>
                <a:gd name="T58" fmla="*/ 6079 w 6087"/>
                <a:gd name="T59" fmla="*/ 4158 h 4298"/>
                <a:gd name="T60" fmla="*/ 6064 w 6087"/>
                <a:gd name="T61" fmla="*/ 4193 h 4298"/>
                <a:gd name="T62" fmla="*/ 6042 w 6087"/>
                <a:gd name="T63" fmla="*/ 4225 h 4298"/>
                <a:gd name="T64" fmla="*/ 6015 w 6087"/>
                <a:gd name="T65" fmla="*/ 4252 h 4298"/>
                <a:gd name="T66" fmla="*/ 5983 w 6087"/>
                <a:gd name="T67" fmla="*/ 4274 h 4298"/>
                <a:gd name="T68" fmla="*/ 5946 w 6087"/>
                <a:gd name="T69" fmla="*/ 4289 h 4298"/>
                <a:gd name="T70" fmla="*/ 5907 w 6087"/>
                <a:gd name="T71" fmla="*/ 4298 h 4298"/>
                <a:gd name="T72" fmla="*/ 5887 w 6087"/>
                <a:gd name="T73" fmla="*/ 4298 h 4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87" h="4298">
                  <a:moveTo>
                    <a:pt x="5887" y="4298"/>
                  </a:moveTo>
                  <a:lnTo>
                    <a:pt x="201" y="4298"/>
                  </a:lnTo>
                  <a:lnTo>
                    <a:pt x="201" y="4298"/>
                  </a:lnTo>
                  <a:lnTo>
                    <a:pt x="181" y="4298"/>
                  </a:lnTo>
                  <a:lnTo>
                    <a:pt x="161" y="4294"/>
                  </a:lnTo>
                  <a:lnTo>
                    <a:pt x="141" y="4289"/>
                  </a:lnTo>
                  <a:lnTo>
                    <a:pt x="122" y="4282"/>
                  </a:lnTo>
                  <a:lnTo>
                    <a:pt x="106" y="4274"/>
                  </a:lnTo>
                  <a:lnTo>
                    <a:pt x="89" y="4264"/>
                  </a:lnTo>
                  <a:lnTo>
                    <a:pt x="74" y="4252"/>
                  </a:lnTo>
                  <a:lnTo>
                    <a:pt x="58" y="4239"/>
                  </a:lnTo>
                  <a:lnTo>
                    <a:pt x="47" y="4225"/>
                  </a:lnTo>
                  <a:lnTo>
                    <a:pt x="35" y="4210"/>
                  </a:lnTo>
                  <a:lnTo>
                    <a:pt x="25" y="4193"/>
                  </a:lnTo>
                  <a:lnTo>
                    <a:pt x="16" y="4177"/>
                  </a:lnTo>
                  <a:lnTo>
                    <a:pt x="10" y="4158"/>
                  </a:lnTo>
                  <a:lnTo>
                    <a:pt x="5" y="4138"/>
                  </a:lnTo>
                  <a:lnTo>
                    <a:pt x="1" y="4118"/>
                  </a:lnTo>
                  <a:lnTo>
                    <a:pt x="0" y="4097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1" y="181"/>
                  </a:lnTo>
                  <a:lnTo>
                    <a:pt x="5" y="161"/>
                  </a:lnTo>
                  <a:lnTo>
                    <a:pt x="10" y="141"/>
                  </a:lnTo>
                  <a:lnTo>
                    <a:pt x="16" y="122"/>
                  </a:lnTo>
                  <a:lnTo>
                    <a:pt x="25" y="105"/>
                  </a:lnTo>
                  <a:lnTo>
                    <a:pt x="35" y="89"/>
                  </a:lnTo>
                  <a:lnTo>
                    <a:pt x="47" y="74"/>
                  </a:lnTo>
                  <a:lnTo>
                    <a:pt x="58" y="58"/>
                  </a:lnTo>
                  <a:lnTo>
                    <a:pt x="74" y="47"/>
                  </a:lnTo>
                  <a:lnTo>
                    <a:pt x="89" y="35"/>
                  </a:lnTo>
                  <a:lnTo>
                    <a:pt x="106" y="25"/>
                  </a:lnTo>
                  <a:lnTo>
                    <a:pt x="122" y="16"/>
                  </a:lnTo>
                  <a:lnTo>
                    <a:pt x="141" y="10"/>
                  </a:lnTo>
                  <a:lnTo>
                    <a:pt x="161" y="5"/>
                  </a:lnTo>
                  <a:lnTo>
                    <a:pt x="181" y="1"/>
                  </a:lnTo>
                  <a:lnTo>
                    <a:pt x="201" y="0"/>
                  </a:lnTo>
                  <a:lnTo>
                    <a:pt x="5887" y="0"/>
                  </a:lnTo>
                  <a:lnTo>
                    <a:pt x="5887" y="0"/>
                  </a:lnTo>
                  <a:lnTo>
                    <a:pt x="5907" y="1"/>
                  </a:lnTo>
                  <a:lnTo>
                    <a:pt x="5927" y="5"/>
                  </a:lnTo>
                  <a:lnTo>
                    <a:pt x="5946" y="10"/>
                  </a:lnTo>
                  <a:lnTo>
                    <a:pt x="5964" y="16"/>
                  </a:lnTo>
                  <a:lnTo>
                    <a:pt x="5983" y="25"/>
                  </a:lnTo>
                  <a:lnTo>
                    <a:pt x="6000" y="35"/>
                  </a:lnTo>
                  <a:lnTo>
                    <a:pt x="6015" y="47"/>
                  </a:lnTo>
                  <a:lnTo>
                    <a:pt x="6028" y="58"/>
                  </a:lnTo>
                  <a:lnTo>
                    <a:pt x="6042" y="74"/>
                  </a:lnTo>
                  <a:lnTo>
                    <a:pt x="6054" y="89"/>
                  </a:lnTo>
                  <a:lnTo>
                    <a:pt x="6064" y="105"/>
                  </a:lnTo>
                  <a:lnTo>
                    <a:pt x="6072" y="122"/>
                  </a:lnTo>
                  <a:lnTo>
                    <a:pt x="6079" y="141"/>
                  </a:lnTo>
                  <a:lnTo>
                    <a:pt x="6084" y="161"/>
                  </a:lnTo>
                  <a:lnTo>
                    <a:pt x="6087" y="181"/>
                  </a:lnTo>
                  <a:lnTo>
                    <a:pt x="6087" y="201"/>
                  </a:lnTo>
                  <a:lnTo>
                    <a:pt x="6087" y="4097"/>
                  </a:lnTo>
                  <a:lnTo>
                    <a:pt x="6087" y="4097"/>
                  </a:lnTo>
                  <a:lnTo>
                    <a:pt x="6087" y="4118"/>
                  </a:lnTo>
                  <a:lnTo>
                    <a:pt x="6084" y="4138"/>
                  </a:lnTo>
                  <a:lnTo>
                    <a:pt x="6079" y="4158"/>
                  </a:lnTo>
                  <a:lnTo>
                    <a:pt x="6072" y="4177"/>
                  </a:lnTo>
                  <a:lnTo>
                    <a:pt x="6064" y="4193"/>
                  </a:lnTo>
                  <a:lnTo>
                    <a:pt x="6054" y="4210"/>
                  </a:lnTo>
                  <a:lnTo>
                    <a:pt x="6042" y="4225"/>
                  </a:lnTo>
                  <a:lnTo>
                    <a:pt x="6028" y="4239"/>
                  </a:lnTo>
                  <a:lnTo>
                    <a:pt x="6015" y="4252"/>
                  </a:lnTo>
                  <a:lnTo>
                    <a:pt x="6000" y="4264"/>
                  </a:lnTo>
                  <a:lnTo>
                    <a:pt x="5983" y="4274"/>
                  </a:lnTo>
                  <a:lnTo>
                    <a:pt x="5964" y="4282"/>
                  </a:lnTo>
                  <a:lnTo>
                    <a:pt x="5946" y="4289"/>
                  </a:lnTo>
                  <a:lnTo>
                    <a:pt x="5927" y="4294"/>
                  </a:lnTo>
                  <a:lnTo>
                    <a:pt x="5907" y="4298"/>
                  </a:lnTo>
                  <a:lnTo>
                    <a:pt x="5887" y="4298"/>
                  </a:lnTo>
                  <a:lnTo>
                    <a:pt x="5887" y="42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0B2B4"/>
                </a:gs>
                <a:gs pos="100000">
                  <a:srgbClr val="DFE0E1"/>
                </a:gs>
              </a:gsLst>
              <a:lin ang="0" scaled="1"/>
              <a:tileRect/>
            </a:gradFill>
            <a:ln>
              <a:noFill/>
            </a:ln>
            <a:effectLst>
              <a:innerShdw blurRad="63500">
                <a:prstClr val="black">
                  <a:alpha val="4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18" name="9Slide.vn 3">
              <a:extLst>
                <a:ext uri="{FF2B5EF4-FFF2-40B4-BE49-F238E27FC236}">
                  <a16:creationId xmlns:a16="http://schemas.microsoft.com/office/drawing/2014/main" id="{1C3B9052-DF89-48DA-900D-596E0ADF2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563" y="74613"/>
              <a:ext cx="9574213" cy="6735763"/>
            </a:xfrm>
            <a:custGeom>
              <a:avLst/>
              <a:gdLst>
                <a:gd name="T0" fmla="*/ 173 w 6031"/>
                <a:gd name="T1" fmla="*/ 0 h 4243"/>
                <a:gd name="T2" fmla="*/ 155 w 6031"/>
                <a:gd name="T3" fmla="*/ 2 h 4243"/>
                <a:gd name="T4" fmla="*/ 121 w 6031"/>
                <a:gd name="T5" fmla="*/ 9 h 4243"/>
                <a:gd name="T6" fmla="*/ 91 w 6031"/>
                <a:gd name="T7" fmla="*/ 22 h 4243"/>
                <a:gd name="T8" fmla="*/ 64 w 6031"/>
                <a:gd name="T9" fmla="*/ 40 h 4243"/>
                <a:gd name="T10" fmla="*/ 41 w 6031"/>
                <a:gd name="T11" fmla="*/ 64 h 4243"/>
                <a:gd name="T12" fmla="*/ 22 w 6031"/>
                <a:gd name="T13" fmla="*/ 91 h 4243"/>
                <a:gd name="T14" fmla="*/ 9 w 6031"/>
                <a:gd name="T15" fmla="*/ 121 h 4243"/>
                <a:gd name="T16" fmla="*/ 2 w 6031"/>
                <a:gd name="T17" fmla="*/ 157 h 4243"/>
                <a:gd name="T18" fmla="*/ 0 w 6031"/>
                <a:gd name="T19" fmla="*/ 4069 h 4243"/>
                <a:gd name="T20" fmla="*/ 2 w 6031"/>
                <a:gd name="T21" fmla="*/ 4086 h 4243"/>
                <a:gd name="T22" fmla="*/ 9 w 6031"/>
                <a:gd name="T23" fmla="*/ 4120 h 4243"/>
                <a:gd name="T24" fmla="*/ 22 w 6031"/>
                <a:gd name="T25" fmla="*/ 4152 h 4243"/>
                <a:gd name="T26" fmla="*/ 41 w 6031"/>
                <a:gd name="T27" fmla="*/ 4179 h 4243"/>
                <a:gd name="T28" fmla="*/ 64 w 6031"/>
                <a:gd name="T29" fmla="*/ 4202 h 4243"/>
                <a:gd name="T30" fmla="*/ 91 w 6031"/>
                <a:gd name="T31" fmla="*/ 4221 h 4243"/>
                <a:gd name="T32" fmla="*/ 121 w 6031"/>
                <a:gd name="T33" fmla="*/ 4234 h 4243"/>
                <a:gd name="T34" fmla="*/ 155 w 6031"/>
                <a:gd name="T35" fmla="*/ 4241 h 4243"/>
                <a:gd name="T36" fmla="*/ 5859 w 6031"/>
                <a:gd name="T37" fmla="*/ 4243 h 4243"/>
                <a:gd name="T38" fmla="*/ 5876 w 6031"/>
                <a:gd name="T39" fmla="*/ 4241 h 4243"/>
                <a:gd name="T40" fmla="*/ 5910 w 6031"/>
                <a:gd name="T41" fmla="*/ 4234 h 4243"/>
                <a:gd name="T42" fmla="*/ 5941 w 6031"/>
                <a:gd name="T43" fmla="*/ 4221 h 4243"/>
                <a:gd name="T44" fmla="*/ 5968 w 6031"/>
                <a:gd name="T45" fmla="*/ 4202 h 4243"/>
                <a:gd name="T46" fmla="*/ 5992 w 6031"/>
                <a:gd name="T47" fmla="*/ 4179 h 4243"/>
                <a:gd name="T48" fmla="*/ 6010 w 6031"/>
                <a:gd name="T49" fmla="*/ 4152 h 4243"/>
                <a:gd name="T50" fmla="*/ 6024 w 6031"/>
                <a:gd name="T51" fmla="*/ 4120 h 4243"/>
                <a:gd name="T52" fmla="*/ 6031 w 6031"/>
                <a:gd name="T53" fmla="*/ 4086 h 4243"/>
                <a:gd name="T54" fmla="*/ 6031 w 6031"/>
                <a:gd name="T55" fmla="*/ 173 h 4243"/>
                <a:gd name="T56" fmla="*/ 6031 w 6031"/>
                <a:gd name="T57" fmla="*/ 157 h 4243"/>
                <a:gd name="T58" fmla="*/ 6024 w 6031"/>
                <a:gd name="T59" fmla="*/ 121 h 4243"/>
                <a:gd name="T60" fmla="*/ 6010 w 6031"/>
                <a:gd name="T61" fmla="*/ 91 h 4243"/>
                <a:gd name="T62" fmla="*/ 5992 w 6031"/>
                <a:gd name="T63" fmla="*/ 64 h 4243"/>
                <a:gd name="T64" fmla="*/ 5968 w 6031"/>
                <a:gd name="T65" fmla="*/ 40 h 4243"/>
                <a:gd name="T66" fmla="*/ 5941 w 6031"/>
                <a:gd name="T67" fmla="*/ 22 h 4243"/>
                <a:gd name="T68" fmla="*/ 5910 w 6031"/>
                <a:gd name="T69" fmla="*/ 9 h 4243"/>
                <a:gd name="T70" fmla="*/ 5876 w 6031"/>
                <a:gd name="T71" fmla="*/ 2 h 4243"/>
                <a:gd name="T72" fmla="*/ 5859 w 6031"/>
                <a:gd name="T73" fmla="*/ 0 h 4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1" h="4243">
                  <a:moveTo>
                    <a:pt x="5859" y="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55" y="2"/>
                  </a:lnTo>
                  <a:lnTo>
                    <a:pt x="138" y="3"/>
                  </a:lnTo>
                  <a:lnTo>
                    <a:pt x="121" y="9"/>
                  </a:lnTo>
                  <a:lnTo>
                    <a:pt x="106" y="14"/>
                  </a:lnTo>
                  <a:lnTo>
                    <a:pt x="91" y="22"/>
                  </a:lnTo>
                  <a:lnTo>
                    <a:pt x="78" y="30"/>
                  </a:lnTo>
                  <a:lnTo>
                    <a:pt x="64" y="40"/>
                  </a:lnTo>
                  <a:lnTo>
                    <a:pt x="51" y="51"/>
                  </a:lnTo>
                  <a:lnTo>
                    <a:pt x="41" y="64"/>
                  </a:lnTo>
                  <a:lnTo>
                    <a:pt x="30" y="77"/>
                  </a:lnTo>
                  <a:lnTo>
                    <a:pt x="22" y="91"/>
                  </a:lnTo>
                  <a:lnTo>
                    <a:pt x="14" y="106"/>
                  </a:lnTo>
                  <a:lnTo>
                    <a:pt x="9" y="121"/>
                  </a:lnTo>
                  <a:lnTo>
                    <a:pt x="3" y="138"/>
                  </a:lnTo>
                  <a:lnTo>
                    <a:pt x="2" y="157"/>
                  </a:lnTo>
                  <a:lnTo>
                    <a:pt x="0" y="173"/>
                  </a:lnTo>
                  <a:lnTo>
                    <a:pt x="0" y="4069"/>
                  </a:lnTo>
                  <a:lnTo>
                    <a:pt x="0" y="4069"/>
                  </a:lnTo>
                  <a:lnTo>
                    <a:pt x="2" y="4086"/>
                  </a:lnTo>
                  <a:lnTo>
                    <a:pt x="3" y="4105"/>
                  </a:lnTo>
                  <a:lnTo>
                    <a:pt x="9" y="4120"/>
                  </a:lnTo>
                  <a:lnTo>
                    <a:pt x="14" y="4137"/>
                  </a:lnTo>
                  <a:lnTo>
                    <a:pt x="22" y="4152"/>
                  </a:lnTo>
                  <a:lnTo>
                    <a:pt x="30" y="4165"/>
                  </a:lnTo>
                  <a:lnTo>
                    <a:pt x="41" y="4179"/>
                  </a:lnTo>
                  <a:lnTo>
                    <a:pt x="51" y="4192"/>
                  </a:lnTo>
                  <a:lnTo>
                    <a:pt x="64" y="4202"/>
                  </a:lnTo>
                  <a:lnTo>
                    <a:pt x="78" y="4212"/>
                  </a:lnTo>
                  <a:lnTo>
                    <a:pt x="91" y="4221"/>
                  </a:lnTo>
                  <a:lnTo>
                    <a:pt x="106" y="4229"/>
                  </a:lnTo>
                  <a:lnTo>
                    <a:pt x="121" y="4234"/>
                  </a:lnTo>
                  <a:lnTo>
                    <a:pt x="138" y="4239"/>
                  </a:lnTo>
                  <a:lnTo>
                    <a:pt x="155" y="4241"/>
                  </a:lnTo>
                  <a:lnTo>
                    <a:pt x="173" y="4243"/>
                  </a:lnTo>
                  <a:lnTo>
                    <a:pt x="5859" y="4243"/>
                  </a:lnTo>
                  <a:lnTo>
                    <a:pt x="5859" y="4243"/>
                  </a:lnTo>
                  <a:lnTo>
                    <a:pt x="5876" y="4241"/>
                  </a:lnTo>
                  <a:lnTo>
                    <a:pt x="5893" y="4239"/>
                  </a:lnTo>
                  <a:lnTo>
                    <a:pt x="5910" y="4234"/>
                  </a:lnTo>
                  <a:lnTo>
                    <a:pt x="5926" y="4229"/>
                  </a:lnTo>
                  <a:lnTo>
                    <a:pt x="5941" y="4221"/>
                  </a:lnTo>
                  <a:lnTo>
                    <a:pt x="5955" y="4212"/>
                  </a:lnTo>
                  <a:lnTo>
                    <a:pt x="5968" y="4202"/>
                  </a:lnTo>
                  <a:lnTo>
                    <a:pt x="5980" y="4192"/>
                  </a:lnTo>
                  <a:lnTo>
                    <a:pt x="5992" y="4179"/>
                  </a:lnTo>
                  <a:lnTo>
                    <a:pt x="6002" y="4165"/>
                  </a:lnTo>
                  <a:lnTo>
                    <a:pt x="6010" y="4152"/>
                  </a:lnTo>
                  <a:lnTo>
                    <a:pt x="6017" y="4137"/>
                  </a:lnTo>
                  <a:lnTo>
                    <a:pt x="6024" y="4120"/>
                  </a:lnTo>
                  <a:lnTo>
                    <a:pt x="6027" y="4105"/>
                  </a:lnTo>
                  <a:lnTo>
                    <a:pt x="6031" y="4086"/>
                  </a:lnTo>
                  <a:lnTo>
                    <a:pt x="6031" y="4069"/>
                  </a:lnTo>
                  <a:lnTo>
                    <a:pt x="6031" y="173"/>
                  </a:lnTo>
                  <a:lnTo>
                    <a:pt x="6031" y="173"/>
                  </a:lnTo>
                  <a:lnTo>
                    <a:pt x="6031" y="157"/>
                  </a:lnTo>
                  <a:lnTo>
                    <a:pt x="6027" y="138"/>
                  </a:lnTo>
                  <a:lnTo>
                    <a:pt x="6024" y="121"/>
                  </a:lnTo>
                  <a:lnTo>
                    <a:pt x="6017" y="106"/>
                  </a:lnTo>
                  <a:lnTo>
                    <a:pt x="6010" y="91"/>
                  </a:lnTo>
                  <a:lnTo>
                    <a:pt x="6002" y="77"/>
                  </a:lnTo>
                  <a:lnTo>
                    <a:pt x="5992" y="64"/>
                  </a:lnTo>
                  <a:lnTo>
                    <a:pt x="5980" y="51"/>
                  </a:lnTo>
                  <a:lnTo>
                    <a:pt x="5968" y="40"/>
                  </a:lnTo>
                  <a:lnTo>
                    <a:pt x="5955" y="30"/>
                  </a:lnTo>
                  <a:lnTo>
                    <a:pt x="5941" y="22"/>
                  </a:lnTo>
                  <a:lnTo>
                    <a:pt x="5926" y="14"/>
                  </a:lnTo>
                  <a:lnTo>
                    <a:pt x="5910" y="9"/>
                  </a:lnTo>
                  <a:lnTo>
                    <a:pt x="5893" y="3"/>
                  </a:lnTo>
                  <a:lnTo>
                    <a:pt x="5876" y="2"/>
                  </a:lnTo>
                  <a:lnTo>
                    <a:pt x="5859" y="0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25400" algn="ctr" rotWithShape="0">
                <a:prstClr val="black">
                  <a:alpha val="61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19" name="9Slide.vn 4">
              <a:extLst>
                <a:ext uri="{FF2B5EF4-FFF2-40B4-BE49-F238E27FC236}">
                  <a16:creationId xmlns:a16="http://schemas.microsoft.com/office/drawing/2014/main" id="{838BE831-98C4-4DA1-B95C-84B293ECE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550" y="6342063"/>
              <a:ext cx="9520238" cy="441325"/>
            </a:xfrm>
            <a:custGeom>
              <a:avLst/>
              <a:gdLst>
                <a:gd name="T0" fmla="*/ 156 w 5997"/>
                <a:gd name="T1" fmla="*/ 278 h 278"/>
                <a:gd name="T2" fmla="*/ 5842 w 5997"/>
                <a:gd name="T3" fmla="*/ 278 h 278"/>
                <a:gd name="T4" fmla="*/ 5842 w 5997"/>
                <a:gd name="T5" fmla="*/ 278 h 278"/>
                <a:gd name="T6" fmla="*/ 5857 w 5997"/>
                <a:gd name="T7" fmla="*/ 276 h 278"/>
                <a:gd name="T8" fmla="*/ 5872 w 5997"/>
                <a:gd name="T9" fmla="*/ 275 h 278"/>
                <a:gd name="T10" fmla="*/ 5887 w 5997"/>
                <a:gd name="T11" fmla="*/ 269 h 278"/>
                <a:gd name="T12" fmla="*/ 5903 w 5997"/>
                <a:gd name="T13" fmla="*/ 264 h 278"/>
                <a:gd name="T14" fmla="*/ 5916 w 5997"/>
                <a:gd name="T15" fmla="*/ 258 h 278"/>
                <a:gd name="T16" fmla="*/ 5928 w 5997"/>
                <a:gd name="T17" fmla="*/ 251 h 278"/>
                <a:gd name="T18" fmla="*/ 5941 w 5997"/>
                <a:gd name="T19" fmla="*/ 241 h 278"/>
                <a:gd name="T20" fmla="*/ 5951 w 5997"/>
                <a:gd name="T21" fmla="*/ 231 h 278"/>
                <a:gd name="T22" fmla="*/ 5962 w 5997"/>
                <a:gd name="T23" fmla="*/ 221 h 278"/>
                <a:gd name="T24" fmla="*/ 5970 w 5997"/>
                <a:gd name="T25" fmla="*/ 209 h 278"/>
                <a:gd name="T26" fmla="*/ 5978 w 5997"/>
                <a:gd name="T27" fmla="*/ 195 h 278"/>
                <a:gd name="T28" fmla="*/ 5985 w 5997"/>
                <a:gd name="T29" fmla="*/ 182 h 278"/>
                <a:gd name="T30" fmla="*/ 5990 w 5997"/>
                <a:gd name="T31" fmla="*/ 167 h 278"/>
                <a:gd name="T32" fmla="*/ 5993 w 5997"/>
                <a:gd name="T33" fmla="*/ 153 h 278"/>
                <a:gd name="T34" fmla="*/ 5997 w 5997"/>
                <a:gd name="T35" fmla="*/ 137 h 278"/>
                <a:gd name="T36" fmla="*/ 5997 w 5997"/>
                <a:gd name="T37" fmla="*/ 121 h 278"/>
                <a:gd name="T38" fmla="*/ 5997 w 5997"/>
                <a:gd name="T39" fmla="*/ 0 h 278"/>
                <a:gd name="T40" fmla="*/ 0 w 5997"/>
                <a:gd name="T41" fmla="*/ 0 h 278"/>
                <a:gd name="T42" fmla="*/ 0 w 5997"/>
                <a:gd name="T43" fmla="*/ 121 h 278"/>
                <a:gd name="T44" fmla="*/ 0 w 5997"/>
                <a:gd name="T45" fmla="*/ 121 h 278"/>
                <a:gd name="T46" fmla="*/ 2 w 5997"/>
                <a:gd name="T47" fmla="*/ 137 h 278"/>
                <a:gd name="T48" fmla="*/ 3 w 5997"/>
                <a:gd name="T49" fmla="*/ 153 h 278"/>
                <a:gd name="T50" fmla="*/ 8 w 5997"/>
                <a:gd name="T51" fmla="*/ 167 h 278"/>
                <a:gd name="T52" fmla="*/ 13 w 5997"/>
                <a:gd name="T53" fmla="*/ 182 h 278"/>
                <a:gd name="T54" fmla="*/ 20 w 5997"/>
                <a:gd name="T55" fmla="*/ 195 h 278"/>
                <a:gd name="T56" fmla="*/ 27 w 5997"/>
                <a:gd name="T57" fmla="*/ 209 h 278"/>
                <a:gd name="T58" fmla="*/ 37 w 5997"/>
                <a:gd name="T59" fmla="*/ 221 h 278"/>
                <a:gd name="T60" fmla="*/ 47 w 5997"/>
                <a:gd name="T61" fmla="*/ 231 h 278"/>
                <a:gd name="T62" fmla="*/ 57 w 5997"/>
                <a:gd name="T63" fmla="*/ 241 h 278"/>
                <a:gd name="T64" fmla="*/ 69 w 5997"/>
                <a:gd name="T65" fmla="*/ 251 h 278"/>
                <a:gd name="T66" fmla="*/ 82 w 5997"/>
                <a:gd name="T67" fmla="*/ 258 h 278"/>
                <a:gd name="T68" fmla="*/ 96 w 5997"/>
                <a:gd name="T69" fmla="*/ 264 h 278"/>
                <a:gd name="T70" fmla="*/ 109 w 5997"/>
                <a:gd name="T71" fmla="*/ 269 h 278"/>
                <a:gd name="T72" fmla="*/ 124 w 5997"/>
                <a:gd name="T73" fmla="*/ 275 h 278"/>
                <a:gd name="T74" fmla="*/ 141 w 5997"/>
                <a:gd name="T75" fmla="*/ 276 h 278"/>
                <a:gd name="T76" fmla="*/ 156 w 5997"/>
                <a:gd name="T77" fmla="*/ 278 h 278"/>
                <a:gd name="T78" fmla="*/ 156 w 5997"/>
                <a:gd name="T7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97" h="278">
                  <a:moveTo>
                    <a:pt x="156" y="278"/>
                  </a:moveTo>
                  <a:lnTo>
                    <a:pt x="5842" y="278"/>
                  </a:lnTo>
                  <a:lnTo>
                    <a:pt x="5842" y="278"/>
                  </a:lnTo>
                  <a:lnTo>
                    <a:pt x="5857" y="276"/>
                  </a:lnTo>
                  <a:lnTo>
                    <a:pt x="5872" y="275"/>
                  </a:lnTo>
                  <a:lnTo>
                    <a:pt x="5887" y="269"/>
                  </a:lnTo>
                  <a:lnTo>
                    <a:pt x="5903" y="264"/>
                  </a:lnTo>
                  <a:lnTo>
                    <a:pt x="5916" y="258"/>
                  </a:lnTo>
                  <a:lnTo>
                    <a:pt x="5928" y="251"/>
                  </a:lnTo>
                  <a:lnTo>
                    <a:pt x="5941" y="241"/>
                  </a:lnTo>
                  <a:lnTo>
                    <a:pt x="5951" y="231"/>
                  </a:lnTo>
                  <a:lnTo>
                    <a:pt x="5962" y="221"/>
                  </a:lnTo>
                  <a:lnTo>
                    <a:pt x="5970" y="209"/>
                  </a:lnTo>
                  <a:lnTo>
                    <a:pt x="5978" y="195"/>
                  </a:lnTo>
                  <a:lnTo>
                    <a:pt x="5985" y="182"/>
                  </a:lnTo>
                  <a:lnTo>
                    <a:pt x="5990" y="167"/>
                  </a:lnTo>
                  <a:lnTo>
                    <a:pt x="5993" y="153"/>
                  </a:lnTo>
                  <a:lnTo>
                    <a:pt x="5997" y="137"/>
                  </a:lnTo>
                  <a:lnTo>
                    <a:pt x="5997" y="121"/>
                  </a:lnTo>
                  <a:lnTo>
                    <a:pt x="5997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2" y="137"/>
                  </a:lnTo>
                  <a:lnTo>
                    <a:pt x="3" y="153"/>
                  </a:lnTo>
                  <a:lnTo>
                    <a:pt x="8" y="167"/>
                  </a:lnTo>
                  <a:lnTo>
                    <a:pt x="13" y="182"/>
                  </a:lnTo>
                  <a:lnTo>
                    <a:pt x="20" y="195"/>
                  </a:lnTo>
                  <a:lnTo>
                    <a:pt x="27" y="209"/>
                  </a:lnTo>
                  <a:lnTo>
                    <a:pt x="37" y="221"/>
                  </a:lnTo>
                  <a:lnTo>
                    <a:pt x="47" y="231"/>
                  </a:lnTo>
                  <a:lnTo>
                    <a:pt x="57" y="241"/>
                  </a:lnTo>
                  <a:lnTo>
                    <a:pt x="69" y="251"/>
                  </a:lnTo>
                  <a:lnTo>
                    <a:pt x="82" y="258"/>
                  </a:lnTo>
                  <a:lnTo>
                    <a:pt x="96" y="264"/>
                  </a:lnTo>
                  <a:lnTo>
                    <a:pt x="109" y="269"/>
                  </a:lnTo>
                  <a:lnTo>
                    <a:pt x="124" y="275"/>
                  </a:lnTo>
                  <a:lnTo>
                    <a:pt x="141" y="276"/>
                  </a:lnTo>
                  <a:lnTo>
                    <a:pt x="156" y="278"/>
                  </a:lnTo>
                  <a:lnTo>
                    <a:pt x="156" y="278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0" name="9Slide.vn 5">
              <a:extLst>
                <a:ext uri="{FF2B5EF4-FFF2-40B4-BE49-F238E27FC236}">
                  <a16:creationId xmlns:a16="http://schemas.microsoft.com/office/drawing/2014/main" id="{9441EC7C-061E-4558-9FF8-E9B0DA0F8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288" y="533400"/>
              <a:ext cx="8897938" cy="5565775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1" name="9Slide.vn 6">
              <a:extLst>
                <a:ext uri="{FF2B5EF4-FFF2-40B4-BE49-F238E27FC236}">
                  <a16:creationId xmlns:a16="http://schemas.microsoft.com/office/drawing/2014/main" id="{F4AB6E09-791B-48E7-B2E0-4762432F7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288"/>
              <a:ext cx="11828463" cy="239713"/>
            </a:xfrm>
            <a:custGeom>
              <a:avLst/>
              <a:gdLst>
                <a:gd name="T0" fmla="*/ 7451 w 7451"/>
                <a:gd name="T1" fmla="*/ 0 h 151"/>
                <a:gd name="T2" fmla="*/ 4441 w 7451"/>
                <a:gd name="T3" fmla="*/ 1 h 151"/>
                <a:gd name="T4" fmla="*/ 4381 w 7451"/>
                <a:gd name="T5" fmla="*/ 35 h 151"/>
                <a:gd name="T6" fmla="*/ 3097 w 7451"/>
                <a:gd name="T7" fmla="*/ 35 h 151"/>
                <a:gd name="T8" fmla="*/ 3020 w 7451"/>
                <a:gd name="T9" fmla="*/ 1 h 151"/>
                <a:gd name="T10" fmla="*/ 0 w 7451"/>
                <a:gd name="T11" fmla="*/ 0 h 151"/>
                <a:gd name="T12" fmla="*/ 0 w 7451"/>
                <a:gd name="T13" fmla="*/ 35 h 151"/>
                <a:gd name="T14" fmla="*/ 0 w 7451"/>
                <a:gd name="T15" fmla="*/ 35 h 151"/>
                <a:gd name="T16" fmla="*/ 61 w 7451"/>
                <a:gd name="T17" fmla="*/ 53 h 151"/>
                <a:gd name="T18" fmla="*/ 98 w 7451"/>
                <a:gd name="T19" fmla="*/ 65 h 151"/>
                <a:gd name="T20" fmla="*/ 140 w 7451"/>
                <a:gd name="T21" fmla="*/ 75 h 151"/>
                <a:gd name="T22" fmla="*/ 140 w 7451"/>
                <a:gd name="T23" fmla="*/ 75 h 151"/>
                <a:gd name="T24" fmla="*/ 168 w 7451"/>
                <a:gd name="T25" fmla="*/ 82 h 151"/>
                <a:gd name="T26" fmla="*/ 216 w 7451"/>
                <a:gd name="T27" fmla="*/ 90 h 151"/>
                <a:gd name="T28" fmla="*/ 286 w 7451"/>
                <a:gd name="T29" fmla="*/ 102 h 151"/>
                <a:gd name="T30" fmla="*/ 384 w 7451"/>
                <a:gd name="T31" fmla="*/ 114 h 151"/>
                <a:gd name="T32" fmla="*/ 384 w 7451"/>
                <a:gd name="T33" fmla="*/ 114 h 151"/>
                <a:gd name="T34" fmla="*/ 438 w 7451"/>
                <a:gd name="T35" fmla="*/ 121 h 151"/>
                <a:gd name="T36" fmla="*/ 510 w 7451"/>
                <a:gd name="T37" fmla="*/ 127 h 151"/>
                <a:gd name="T38" fmla="*/ 601 w 7451"/>
                <a:gd name="T39" fmla="*/ 134 h 151"/>
                <a:gd name="T40" fmla="*/ 707 w 7451"/>
                <a:gd name="T41" fmla="*/ 141 h 151"/>
                <a:gd name="T42" fmla="*/ 707 w 7451"/>
                <a:gd name="T43" fmla="*/ 141 h 151"/>
                <a:gd name="T44" fmla="*/ 838 w 7451"/>
                <a:gd name="T45" fmla="*/ 146 h 151"/>
                <a:gd name="T46" fmla="*/ 924 w 7451"/>
                <a:gd name="T47" fmla="*/ 148 h 151"/>
                <a:gd name="T48" fmla="*/ 924 w 7451"/>
                <a:gd name="T49" fmla="*/ 148 h 151"/>
                <a:gd name="T50" fmla="*/ 1195 w 7451"/>
                <a:gd name="T51" fmla="*/ 149 h 151"/>
                <a:gd name="T52" fmla="*/ 1718 w 7451"/>
                <a:gd name="T53" fmla="*/ 151 h 151"/>
                <a:gd name="T54" fmla="*/ 3188 w 7451"/>
                <a:gd name="T55" fmla="*/ 151 h 151"/>
                <a:gd name="T56" fmla="*/ 5479 w 7451"/>
                <a:gd name="T57" fmla="*/ 149 h 151"/>
                <a:gd name="T58" fmla="*/ 5479 w 7451"/>
                <a:gd name="T59" fmla="*/ 149 h 151"/>
                <a:gd name="T60" fmla="*/ 5921 w 7451"/>
                <a:gd name="T61" fmla="*/ 151 h 151"/>
                <a:gd name="T62" fmla="*/ 6244 w 7451"/>
                <a:gd name="T63" fmla="*/ 151 h 151"/>
                <a:gd name="T64" fmla="*/ 6529 w 7451"/>
                <a:gd name="T65" fmla="*/ 148 h 151"/>
                <a:gd name="T66" fmla="*/ 6529 w 7451"/>
                <a:gd name="T67" fmla="*/ 148 h 151"/>
                <a:gd name="T68" fmla="*/ 6613 w 7451"/>
                <a:gd name="T69" fmla="*/ 146 h 151"/>
                <a:gd name="T70" fmla="*/ 6744 w 7451"/>
                <a:gd name="T71" fmla="*/ 141 h 151"/>
                <a:gd name="T72" fmla="*/ 6744 w 7451"/>
                <a:gd name="T73" fmla="*/ 141 h 151"/>
                <a:gd name="T74" fmla="*/ 6852 w 7451"/>
                <a:gd name="T75" fmla="*/ 134 h 151"/>
                <a:gd name="T76" fmla="*/ 6941 w 7451"/>
                <a:gd name="T77" fmla="*/ 127 h 151"/>
                <a:gd name="T78" fmla="*/ 7015 w 7451"/>
                <a:gd name="T79" fmla="*/ 121 h 151"/>
                <a:gd name="T80" fmla="*/ 7069 w 7451"/>
                <a:gd name="T81" fmla="*/ 114 h 151"/>
                <a:gd name="T82" fmla="*/ 7069 w 7451"/>
                <a:gd name="T83" fmla="*/ 114 h 151"/>
                <a:gd name="T84" fmla="*/ 7166 w 7451"/>
                <a:gd name="T85" fmla="*/ 102 h 151"/>
                <a:gd name="T86" fmla="*/ 7237 w 7451"/>
                <a:gd name="T87" fmla="*/ 90 h 151"/>
                <a:gd name="T88" fmla="*/ 7284 w 7451"/>
                <a:gd name="T89" fmla="*/ 82 h 151"/>
                <a:gd name="T90" fmla="*/ 7313 w 7451"/>
                <a:gd name="T91" fmla="*/ 75 h 151"/>
                <a:gd name="T92" fmla="*/ 7313 w 7451"/>
                <a:gd name="T93" fmla="*/ 75 h 151"/>
                <a:gd name="T94" fmla="*/ 7353 w 7451"/>
                <a:gd name="T95" fmla="*/ 65 h 151"/>
                <a:gd name="T96" fmla="*/ 7390 w 7451"/>
                <a:gd name="T97" fmla="*/ 53 h 151"/>
                <a:gd name="T98" fmla="*/ 7451 w 7451"/>
                <a:gd name="T99" fmla="*/ 35 h 151"/>
                <a:gd name="T100" fmla="*/ 7451 w 7451"/>
                <a:gd name="T10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451" h="151">
                  <a:moveTo>
                    <a:pt x="7451" y="0"/>
                  </a:moveTo>
                  <a:lnTo>
                    <a:pt x="4441" y="1"/>
                  </a:lnTo>
                  <a:lnTo>
                    <a:pt x="4381" y="35"/>
                  </a:lnTo>
                  <a:lnTo>
                    <a:pt x="3097" y="35"/>
                  </a:lnTo>
                  <a:lnTo>
                    <a:pt x="3020" y="1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61" y="53"/>
                  </a:lnTo>
                  <a:lnTo>
                    <a:pt x="98" y="65"/>
                  </a:lnTo>
                  <a:lnTo>
                    <a:pt x="140" y="75"/>
                  </a:lnTo>
                  <a:lnTo>
                    <a:pt x="140" y="75"/>
                  </a:lnTo>
                  <a:lnTo>
                    <a:pt x="168" y="82"/>
                  </a:lnTo>
                  <a:lnTo>
                    <a:pt x="216" y="90"/>
                  </a:lnTo>
                  <a:lnTo>
                    <a:pt x="286" y="102"/>
                  </a:lnTo>
                  <a:lnTo>
                    <a:pt x="384" y="114"/>
                  </a:lnTo>
                  <a:lnTo>
                    <a:pt x="384" y="114"/>
                  </a:lnTo>
                  <a:lnTo>
                    <a:pt x="438" y="121"/>
                  </a:lnTo>
                  <a:lnTo>
                    <a:pt x="510" y="127"/>
                  </a:lnTo>
                  <a:lnTo>
                    <a:pt x="601" y="134"/>
                  </a:lnTo>
                  <a:lnTo>
                    <a:pt x="707" y="141"/>
                  </a:lnTo>
                  <a:lnTo>
                    <a:pt x="707" y="141"/>
                  </a:lnTo>
                  <a:lnTo>
                    <a:pt x="838" y="146"/>
                  </a:lnTo>
                  <a:lnTo>
                    <a:pt x="924" y="148"/>
                  </a:lnTo>
                  <a:lnTo>
                    <a:pt x="924" y="148"/>
                  </a:lnTo>
                  <a:lnTo>
                    <a:pt x="1195" y="149"/>
                  </a:lnTo>
                  <a:lnTo>
                    <a:pt x="1718" y="151"/>
                  </a:lnTo>
                  <a:lnTo>
                    <a:pt x="3188" y="151"/>
                  </a:lnTo>
                  <a:lnTo>
                    <a:pt x="5479" y="149"/>
                  </a:lnTo>
                  <a:lnTo>
                    <a:pt x="5479" y="149"/>
                  </a:lnTo>
                  <a:lnTo>
                    <a:pt x="5921" y="151"/>
                  </a:lnTo>
                  <a:lnTo>
                    <a:pt x="6244" y="151"/>
                  </a:lnTo>
                  <a:lnTo>
                    <a:pt x="6529" y="148"/>
                  </a:lnTo>
                  <a:lnTo>
                    <a:pt x="6529" y="148"/>
                  </a:lnTo>
                  <a:lnTo>
                    <a:pt x="6613" y="146"/>
                  </a:lnTo>
                  <a:lnTo>
                    <a:pt x="6744" y="141"/>
                  </a:lnTo>
                  <a:lnTo>
                    <a:pt x="6744" y="141"/>
                  </a:lnTo>
                  <a:lnTo>
                    <a:pt x="6852" y="134"/>
                  </a:lnTo>
                  <a:lnTo>
                    <a:pt x="6941" y="127"/>
                  </a:lnTo>
                  <a:lnTo>
                    <a:pt x="7015" y="121"/>
                  </a:lnTo>
                  <a:lnTo>
                    <a:pt x="7069" y="114"/>
                  </a:lnTo>
                  <a:lnTo>
                    <a:pt x="7069" y="114"/>
                  </a:lnTo>
                  <a:lnTo>
                    <a:pt x="7166" y="102"/>
                  </a:lnTo>
                  <a:lnTo>
                    <a:pt x="7237" y="90"/>
                  </a:lnTo>
                  <a:lnTo>
                    <a:pt x="7284" y="82"/>
                  </a:lnTo>
                  <a:lnTo>
                    <a:pt x="7313" y="75"/>
                  </a:lnTo>
                  <a:lnTo>
                    <a:pt x="7313" y="75"/>
                  </a:lnTo>
                  <a:lnTo>
                    <a:pt x="7353" y="65"/>
                  </a:lnTo>
                  <a:lnTo>
                    <a:pt x="7390" y="53"/>
                  </a:lnTo>
                  <a:lnTo>
                    <a:pt x="7451" y="35"/>
                  </a:lnTo>
                  <a:lnTo>
                    <a:pt x="7451" y="0"/>
                  </a:lnTo>
                  <a:close/>
                </a:path>
              </a:pathLst>
            </a:custGeom>
            <a:solidFill>
              <a:srgbClr val="A5A6A8"/>
            </a:solidFill>
            <a:ln>
              <a:noFill/>
            </a:ln>
            <a:effectLst>
              <a:innerShdw blurRad="114300">
                <a:prstClr val="black">
                  <a:alpha val="7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2" name="9Slide.vn 7">
              <a:extLst>
                <a:ext uri="{FF2B5EF4-FFF2-40B4-BE49-F238E27FC236}">
                  <a16:creationId xmlns:a16="http://schemas.microsoft.com/office/drawing/2014/main" id="{FF3498DC-8213-4932-9704-8122CCB4C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288"/>
              <a:ext cx="11828463" cy="55563"/>
            </a:xfrm>
            <a:custGeom>
              <a:avLst/>
              <a:gdLst>
                <a:gd name="T0" fmla="*/ 7451 w 7451"/>
                <a:gd name="T1" fmla="*/ 35 h 35"/>
                <a:gd name="T2" fmla="*/ 0 w 7451"/>
                <a:gd name="T3" fmla="*/ 35 h 35"/>
                <a:gd name="T4" fmla="*/ 0 w 7451"/>
                <a:gd name="T5" fmla="*/ 0 h 35"/>
                <a:gd name="T6" fmla="*/ 3020 w 7451"/>
                <a:gd name="T7" fmla="*/ 0 h 35"/>
                <a:gd name="T8" fmla="*/ 3047 w 7451"/>
                <a:gd name="T9" fmla="*/ 18 h 35"/>
                <a:gd name="T10" fmla="*/ 4413 w 7451"/>
                <a:gd name="T11" fmla="*/ 18 h 35"/>
                <a:gd name="T12" fmla="*/ 4441 w 7451"/>
                <a:gd name="T13" fmla="*/ 0 h 35"/>
                <a:gd name="T14" fmla="*/ 7451 w 7451"/>
                <a:gd name="T15" fmla="*/ 0 h 35"/>
                <a:gd name="T16" fmla="*/ 7451 w 7451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51" h="35">
                  <a:moveTo>
                    <a:pt x="7451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3020" y="0"/>
                  </a:lnTo>
                  <a:lnTo>
                    <a:pt x="3047" y="18"/>
                  </a:lnTo>
                  <a:lnTo>
                    <a:pt x="4413" y="18"/>
                  </a:lnTo>
                  <a:lnTo>
                    <a:pt x="4441" y="0"/>
                  </a:lnTo>
                  <a:lnTo>
                    <a:pt x="7451" y="0"/>
                  </a:lnTo>
                  <a:lnTo>
                    <a:pt x="7451" y="35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/>
                </a:gs>
                <a:gs pos="9000">
                  <a:srgbClr val="DFE0E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3" name="9Slide.vn 8">
              <a:extLst>
                <a:ext uri="{FF2B5EF4-FFF2-40B4-BE49-F238E27FC236}">
                  <a16:creationId xmlns:a16="http://schemas.microsoft.com/office/drawing/2014/main" id="{344E556A-A4C9-4D98-B474-D2B99294D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0" y="6619875"/>
              <a:ext cx="2255838" cy="90488"/>
            </a:xfrm>
            <a:custGeom>
              <a:avLst/>
              <a:gdLst>
                <a:gd name="T0" fmla="*/ 1389 w 1421"/>
                <a:gd name="T1" fmla="*/ 2 h 57"/>
                <a:gd name="T2" fmla="*/ 32 w 1421"/>
                <a:gd name="T3" fmla="*/ 2 h 57"/>
                <a:gd name="T4" fmla="*/ 32 w 1421"/>
                <a:gd name="T5" fmla="*/ 2 h 57"/>
                <a:gd name="T6" fmla="*/ 17 w 1421"/>
                <a:gd name="T7" fmla="*/ 2 h 57"/>
                <a:gd name="T8" fmla="*/ 0 w 1421"/>
                <a:gd name="T9" fmla="*/ 0 h 57"/>
                <a:gd name="T10" fmla="*/ 0 w 1421"/>
                <a:gd name="T11" fmla="*/ 34 h 57"/>
                <a:gd name="T12" fmla="*/ 0 w 1421"/>
                <a:gd name="T13" fmla="*/ 34 h 57"/>
                <a:gd name="T14" fmla="*/ 20 w 1421"/>
                <a:gd name="T15" fmla="*/ 44 h 57"/>
                <a:gd name="T16" fmla="*/ 42 w 1421"/>
                <a:gd name="T17" fmla="*/ 51 h 57"/>
                <a:gd name="T18" fmla="*/ 64 w 1421"/>
                <a:gd name="T19" fmla="*/ 56 h 57"/>
                <a:gd name="T20" fmla="*/ 85 w 1421"/>
                <a:gd name="T21" fmla="*/ 57 h 57"/>
                <a:gd name="T22" fmla="*/ 1337 w 1421"/>
                <a:gd name="T23" fmla="*/ 57 h 57"/>
                <a:gd name="T24" fmla="*/ 1337 w 1421"/>
                <a:gd name="T25" fmla="*/ 57 h 57"/>
                <a:gd name="T26" fmla="*/ 1359 w 1421"/>
                <a:gd name="T27" fmla="*/ 56 h 57"/>
                <a:gd name="T28" fmla="*/ 1381 w 1421"/>
                <a:gd name="T29" fmla="*/ 51 h 57"/>
                <a:gd name="T30" fmla="*/ 1401 w 1421"/>
                <a:gd name="T31" fmla="*/ 44 h 57"/>
                <a:gd name="T32" fmla="*/ 1421 w 1421"/>
                <a:gd name="T33" fmla="*/ 34 h 57"/>
                <a:gd name="T34" fmla="*/ 1421 w 1421"/>
                <a:gd name="T35" fmla="*/ 0 h 57"/>
                <a:gd name="T36" fmla="*/ 1421 w 1421"/>
                <a:gd name="T37" fmla="*/ 0 h 57"/>
                <a:gd name="T38" fmla="*/ 1406 w 1421"/>
                <a:gd name="T39" fmla="*/ 2 h 57"/>
                <a:gd name="T40" fmla="*/ 1389 w 1421"/>
                <a:gd name="T41" fmla="*/ 2 h 57"/>
                <a:gd name="T42" fmla="*/ 1389 w 1421"/>
                <a:gd name="T43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21" h="57">
                  <a:moveTo>
                    <a:pt x="1389" y="2"/>
                  </a:moveTo>
                  <a:lnTo>
                    <a:pt x="32" y="2"/>
                  </a:lnTo>
                  <a:lnTo>
                    <a:pt x="32" y="2"/>
                  </a:lnTo>
                  <a:lnTo>
                    <a:pt x="17" y="2"/>
                  </a:lnTo>
                  <a:lnTo>
                    <a:pt x="0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0" y="44"/>
                  </a:lnTo>
                  <a:lnTo>
                    <a:pt x="42" y="51"/>
                  </a:lnTo>
                  <a:lnTo>
                    <a:pt x="64" y="56"/>
                  </a:lnTo>
                  <a:lnTo>
                    <a:pt x="85" y="57"/>
                  </a:lnTo>
                  <a:lnTo>
                    <a:pt x="1337" y="57"/>
                  </a:lnTo>
                  <a:lnTo>
                    <a:pt x="1337" y="57"/>
                  </a:lnTo>
                  <a:lnTo>
                    <a:pt x="1359" y="56"/>
                  </a:lnTo>
                  <a:lnTo>
                    <a:pt x="1381" y="51"/>
                  </a:lnTo>
                  <a:lnTo>
                    <a:pt x="1401" y="44"/>
                  </a:lnTo>
                  <a:lnTo>
                    <a:pt x="1421" y="34"/>
                  </a:lnTo>
                  <a:lnTo>
                    <a:pt x="1421" y="0"/>
                  </a:lnTo>
                  <a:lnTo>
                    <a:pt x="1421" y="0"/>
                  </a:lnTo>
                  <a:lnTo>
                    <a:pt x="1406" y="2"/>
                  </a:lnTo>
                  <a:lnTo>
                    <a:pt x="1389" y="2"/>
                  </a:lnTo>
                  <a:lnTo>
                    <a:pt x="1389" y="2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>
                    <a:lumMod val="95000"/>
                  </a:srgbClr>
                </a:gs>
                <a:gs pos="9000">
                  <a:srgbClr val="DFE0E1">
                    <a:lumMod val="95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</p:grp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3219450" y="1400175"/>
            <a:ext cx="5762625" cy="360045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Thêm ảnh</a:t>
            </a: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6F8249F-933F-27B4-037F-1BE57AC729CC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2D8527-F93B-EB58-7740-2C078C40D098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2B52FF-C488-9746-1718-20EBF7C6F693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1F8AA-07ED-7376-C0C8-2331E007AE38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98A477-5FFB-8A7A-8F05-0A80F04AEFB7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25ED5-67ED-5B9A-3DCA-1DE0F4C58341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9266B7-33A3-424D-B662-BE0A9937A840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686A9F9-4156-B900-5857-6016C3E85FAB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0D5907-9052-863A-8BCC-EF17800E64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F2144C9-292D-3866-E801-4F565FEE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BEA6383-5223-C237-6EF3-C8B51BE5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344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FDADA73C-32DA-6364-6627-ED34BFEF2D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247" y="1727802"/>
            <a:ext cx="3453753" cy="3402396"/>
          </a:xfrm>
          <a:prstGeom prst="rect">
            <a:avLst/>
          </a:prstGeom>
        </p:spPr>
      </p:pic>
      <p:grpSp>
        <p:nvGrpSpPr>
          <p:cNvPr id="10" name="9Slide.vn 1">
            <a:extLst>
              <a:ext uri="{FF2B5EF4-FFF2-40B4-BE49-F238E27FC236}">
                <a16:creationId xmlns:a16="http://schemas.microsoft.com/office/drawing/2014/main" id="{2946107B-86B5-4108-B9D9-FBE88B6AF6A9}"/>
              </a:ext>
            </a:extLst>
          </p:cNvPr>
          <p:cNvGrpSpPr/>
          <p:nvPr userDrawn="1"/>
        </p:nvGrpSpPr>
        <p:grpSpPr>
          <a:xfrm>
            <a:off x="5868547" y="1080007"/>
            <a:ext cx="7666588" cy="4425443"/>
            <a:chOff x="2738438" y="30163"/>
            <a:chExt cx="11828463" cy="6827838"/>
          </a:xfrm>
        </p:grpSpPr>
        <p:sp>
          <p:nvSpPr>
            <p:cNvPr id="17" name="9Slide.vn 2">
              <a:extLst>
                <a:ext uri="{FF2B5EF4-FFF2-40B4-BE49-F238E27FC236}">
                  <a16:creationId xmlns:a16="http://schemas.microsoft.com/office/drawing/2014/main" id="{4C6E1B3E-70F8-4E17-8666-2C90A7910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0163"/>
              <a:ext cx="9663113" cy="6823075"/>
            </a:xfrm>
            <a:custGeom>
              <a:avLst/>
              <a:gdLst>
                <a:gd name="T0" fmla="*/ 201 w 6087"/>
                <a:gd name="T1" fmla="*/ 4298 h 4298"/>
                <a:gd name="T2" fmla="*/ 181 w 6087"/>
                <a:gd name="T3" fmla="*/ 4298 h 4298"/>
                <a:gd name="T4" fmla="*/ 141 w 6087"/>
                <a:gd name="T5" fmla="*/ 4289 h 4298"/>
                <a:gd name="T6" fmla="*/ 106 w 6087"/>
                <a:gd name="T7" fmla="*/ 4274 h 4298"/>
                <a:gd name="T8" fmla="*/ 74 w 6087"/>
                <a:gd name="T9" fmla="*/ 4252 h 4298"/>
                <a:gd name="T10" fmla="*/ 47 w 6087"/>
                <a:gd name="T11" fmla="*/ 4225 h 4298"/>
                <a:gd name="T12" fmla="*/ 25 w 6087"/>
                <a:gd name="T13" fmla="*/ 4193 h 4298"/>
                <a:gd name="T14" fmla="*/ 10 w 6087"/>
                <a:gd name="T15" fmla="*/ 4158 h 4298"/>
                <a:gd name="T16" fmla="*/ 1 w 6087"/>
                <a:gd name="T17" fmla="*/ 4118 h 4298"/>
                <a:gd name="T18" fmla="*/ 0 w 6087"/>
                <a:gd name="T19" fmla="*/ 201 h 4298"/>
                <a:gd name="T20" fmla="*/ 1 w 6087"/>
                <a:gd name="T21" fmla="*/ 181 h 4298"/>
                <a:gd name="T22" fmla="*/ 10 w 6087"/>
                <a:gd name="T23" fmla="*/ 141 h 4298"/>
                <a:gd name="T24" fmla="*/ 25 w 6087"/>
                <a:gd name="T25" fmla="*/ 105 h 4298"/>
                <a:gd name="T26" fmla="*/ 47 w 6087"/>
                <a:gd name="T27" fmla="*/ 74 h 4298"/>
                <a:gd name="T28" fmla="*/ 74 w 6087"/>
                <a:gd name="T29" fmla="*/ 47 h 4298"/>
                <a:gd name="T30" fmla="*/ 106 w 6087"/>
                <a:gd name="T31" fmla="*/ 25 h 4298"/>
                <a:gd name="T32" fmla="*/ 141 w 6087"/>
                <a:gd name="T33" fmla="*/ 10 h 4298"/>
                <a:gd name="T34" fmla="*/ 181 w 6087"/>
                <a:gd name="T35" fmla="*/ 1 h 4298"/>
                <a:gd name="T36" fmla="*/ 5887 w 6087"/>
                <a:gd name="T37" fmla="*/ 0 h 4298"/>
                <a:gd name="T38" fmla="*/ 5907 w 6087"/>
                <a:gd name="T39" fmla="*/ 1 h 4298"/>
                <a:gd name="T40" fmla="*/ 5946 w 6087"/>
                <a:gd name="T41" fmla="*/ 10 h 4298"/>
                <a:gd name="T42" fmla="*/ 5983 w 6087"/>
                <a:gd name="T43" fmla="*/ 25 h 4298"/>
                <a:gd name="T44" fmla="*/ 6015 w 6087"/>
                <a:gd name="T45" fmla="*/ 47 h 4298"/>
                <a:gd name="T46" fmla="*/ 6042 w 6087"/>
                <a:gd name="T47" fmla="*/ 74 h 4298"/>
                <a:gd name="T48" fmla="*/ 6064 w 6087"/>
                <a:gd name="T49" fmla="*/ 105 h 4298"/>
                <a:gd name="T50" fmla="*/ 6079 w 6087"/>
                <a:gd name="T51" fmla="*/ 141 h 4298"/>
                <a:gd name="T52" fmla="*/ 6087 w 6087"/>
                <a:gd name="T53" fmla="*/ 181 h 4298"/>
                <a:gd name="T54" fmla="*/ 6087 w 6087"/>
                <a:gd name="T55" fmla="*/ 4097 h 4298"/>
                <a:gd name="T56" fmla="*/ 6087 w 6087"/>
                <a:gd name="T57" fmla="*/ 4118 h 4298"/>
                <a:gd name="T58" fmla="*/ 6079 w 6087"/>
                <a:gd name="T59" fmla="*/ 4158 h 4298"/>
                <a:gd name="T60" fmla="*/ 6064 w 6087"/>
                <a:gd name="T61" fmla="*/ 4193 h 4298"/>
                <a:gd name="T62" fmla="*/ 6042 w 6087"/>
                <a:gd name="T63" fmla="*/ 4225 h 4298"/>
                <a:gd name="T64" fmla="*/ 6015 w 6087"/>
                <a:gd name="T65" fmla="*/ 4252 h 4298"/>
                <a:gd name="T66" fmla="*/ 5983 w 6087"/>
                <a:gd name="T67" fmla="*/ 4274 h 4298"/>
                <a:gd name="T68" fmla="*/ 5946 w 6087"/>
                <a:gd name="T69" fmla="*/ 4289 h 4298"/>
                <a:gd name="T70" fmla="*/ 5907 w 6087"/>
                <a:gd name="T71" fmla="*/ 4298 h 4298"/>
                <a:gd name="T72" fmla="*/ 5887 w 6087"/>
                <a:gd name="T73" fmla="*/ 4298 h 4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87" h="4298">
                  <a:moveTo>
                    <a:pt x="5887" y="4298"/>
                  </a:moveTo>
                  <a:lnTo>
                    <a:pt x="201" y="4298"/>
                  </a:lnTo>
                  <a:lnTo>
                    <a:pt x="201" y="4298"/>
                  </a:lnTo>
                  <a:lnTo>
                    <a:pt x="181" y="4298"/>
                  </a:lnTo>
                  <a:lnTo>
                    <a:pt x="161" y="4294"/>
                  </a:lnTo>
                  <a:lnTo>
                    <a:pt x="141" y="4289"/>
                  </a:lnTo>
                  <a:lnTo>
                    <a:pt x="122" y="4282"/>
                  </a:lnTo>
                  <a:lnTo>
                    <a:pt x="106" y="4274"/>
                  </a:lnTo>
                  <a:lnTo>
                    <a:pt x="89" y="4264"/>
                  </a:lnTo>
                  <a:lnTo>
                    <a:pt x="74" y="4252"/>
                  </a:lnTo>
                  <a:lnTo>
                    <a:pt x="58" y="4239"/>
                  </a:lnTo>
                  <a:lnTo>
                    <a:pt x="47" y="4225"/>
                  </a:lnTo>
                  <a:lnTo>
                    <a:pt x="35" y="4210"/>
                  </a:lnTo>
                  <a:lnTo>
                    <a:pt x="25" y="4193"/>
                  </a:lnTo>
                  <a:lnTo>
                    <a:pt x="16" y="4177"/>
                  </a:lnTo>
                  <a:lnTo>
                    <a:pt x="10" y="4158"/>
                  </a:lnTo>
                  <a:lnTo>
                    <a:pt x="5" y="4138"/>
                  </a:lnTo>
                  <a:lnTo>
                    <a:pt x="1" y="4118"/>
                  </a:lnTo>
                  <a:lnTo>
                    <a:pt x="0" y="4097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1" y="181"/>
                  </a:lnTo>
                  <a:lnTo>
                    <a:pt x="5" y="161"/>
                  </a:lnTo>
                  <a:lnTo>
                    <a:pt x="10" y="141"/>
                  </a:lnTo>
                  <a:lnTo>
                    <a:pt x="16" y="122"/>
                  </a:lnTo>
                  <a:lnTo>
                    <a:pt x="25" y="105"/>
                  </a:lnTo>
                  <a:lnTo>
                    <a:pt x="35" y="89"/>
                  </a:lnTo>
                  <a:lnTo>
                    <a:pt x="47" y="74"/>
                  </a:lnTo>
                  <a:lnTo>
                    <a:pt x="58" y="58"/>
                  </a:lnTo>
                  <a:lnTo>
                    <a:pt x="74" y="47"/>
                  </a:lnTo>
                  <a:lnTo>
                    <a:pt x="89" y="35"/>
                  </a:lnTo>
                  <a:lnTo>
                    <a:pt x="106" y="25"/>
                  </a:lnTo>
                  <a:lnTo>
                    <a:pt x="122" y="16"/>
                  </a:lnTo>
                  <a:lnTo>
                    <a:pt x="141" y="10"/>
                  </a:lnTo>
                  <a:lnTo>
                    <a:pt x="161" y="5"/>
                  </a:lnTo>
                  <a:lnTo>
                    <a:pt x="181" y="1"/>
                  </a:lnTo>
                  <a:lnTo>
                    <a:pt x="201" y="0"/>
                  </a:lnTo>
                  <a:lnTo>
                    <a:pt x="5887" y="0"/>
                  </a:lnTo>
                  <a:lnTo>
                    <a:pt x="5887" y="0"/>
                  </a:lnTo>
                  <a:lnTo>
                    <a:pt x="5907" y="1"/>
                  </a:lnTo>
                  <a:lnTo>
                    <a:pt x="5927" y="5"/>
                  </a:lnTo>
                  <a:lnTo>
                    <a:pt x="5946" y="10"/>
                  </a:lnTo>
                  <a:lnTo>
                    <a:pt x="5964" y="16"/>
                  </a:lnTo>
                  <a:lnTo>
                    <a:pt x="5983" y="25"/>
                  </a:lnTo>
                  <a:lnTo>
                    <a:pt x="6000" y="35"/>
                  </a:lnTo>
                  <a:lnTo>
                    <a:pt x="6015" y="47"/>
                  </a:lnTo>
                  <a:lnTo>
                    <a:pt x="6028" y="58"/>
                  </a:lnTo>
                  <a:lnTo>
                    <a:pt x="6042" y="74"/>
                  </a:lnTo>
                  <a:lnTo>
                    <a:pt x="6054" y="89"/>
                  </a:lnTo>
                  <a:lnTo>
                    <a:pt x="6064" y="105"/>
                  </a:lnTo>
                  <a:lnTo>
                    <a:pt x="6072" y="122"/>
                  </a:lnTo>
                  <a:lnTo>
                    <a:pt x="6079" y="141"/>
                  </a:lnTo>
                  <a:lnTo>
                    <a:pt x="6084" y="161"/>
                  </a:lnTo>
                  <a:lnTo>
                    <a:pt x="6087" y="181"/>
                  </a:lnTo>
                  <a:lnTo>
                    <a:pt x="6087" y="201"/>
                  </a:lnTo>
                  <a:lnTo>
                    <a:pt x="6087" y="4097"/>
                  </a:lnTo>
                  <a:lnTo>
                    <a:pt x="6087" y="4097"/>
                  </a:lnTo>
                  <a:lnTo>
                    <a:pt x="6087" y="4118"/>
                  </a:lnTo>
                  <a:lnTo>
                    <a:pt x="6084" y="4138"/>
                  </a:lnTo>
                  <a:lnTo>
                    <a:pt x="6079" y="4158"/>
                  </a:lnTo>
                  <a:lnTo>
                    <a:pt x="6072" y="4177"/>
                  </a:lnTo>
                  <a:lnTo>
                    <a:pt x="6064" y="4193"/>
                  </a:lnTo>
                  <a:lnTo>
                    <a:pt x="6054" y="4210"/>
                  </a:lnTo>
                  <a:lnTo>
                    <a:pt x="6042" y="4225"/>
                  </a:lnTo>
                  <a:lnTo>
                    <a:pt x="6028" y="4239"/>
                  </a:lnTo>
                  <a:lnTo>
                    <a:pt x="6015" y="4252"/>
                  </a:lnTo>
                  <a:lnTo>
                    <a:pt x="6000" y="4264"/>
                  </a:lnTo>
                  <a:lnTo>
                    <a:pt x="5983" y="4274"/>
                  </a:lnTo>
                  <a:lnTo>
                    <a:pt x="5964" y="4282"/>
                  </a:lnTo>
                  <a:lnTo>
                    <a:pt x="5946" y="4289"/>
                  </a:lnTo>
                  <a:lnTo>
                    <a:pt x="5927" y="4294"/>
                  </a:lnTo>
                  <a:lnTo>
                    <a:pt x="5907" y="4298"/>
                  </a:lnTo>
                  <a:lnTo>
                    <a:pt x="5887" y="4298"/>
                  </a:lnTo>
                  <a:lnTo>
                    <a:pt x="5887" y="42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0B2B4"/>
                </a:gs>
                <a:gs pos="100000">
                  <a:srgbClr val="DFE0E1"/>
                </a:gs>
              </a:gsLst>
              <a:lin ang="0" scaled="1"/>
              <a:tileRect/>
            </a:gradFill>
            <a:ln>
              <a:noFill/>
            </a:ln>
            <a:effectLst>
              <a:innerShdw blurRad="63500">
                <a:prstClr val="black">
                  <a:alpha val="4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18" name="9Slide.vn 3">
              <a:extLst>
                <a:ext uri="{FF2B5EF4-FFF2-40B4-BE49-F238E27FC236}">
                  <a16:creationId xmlns:a16="http://schemas.microsoft.com/office/drawing/2014/main" id="{1C3B9052-DF89-48DA-900D-596E0ADF2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563" y="74613"/>
              <a:ext cx="9574213" cy="6735763"/>
            </a:xfrm>
            <a:custGeom>
              <a:avLst/>
              <a:gdLst>
                <a:gd name="T0" fmla="*/ 173 w 6031"/>
                <a:gd name="T1" fmla="*/ 0 h 4243"/>
                <a:gd name="T2" fmla="*/ 155 w 6031"/>
                <a:gd name="T3" fmla="*/ 2 h 4243"/>
                <a:gd name="T4" fmla="*/ 121 w 6031"/>
                <a:gd name="T5" fmla="*/ 9 h 4243"/>
                <a:gd name="T6" fmla="*/ 91 w 6031"/>
                <a:gd name="T7" fmla="*/ 22 h 4243"/>
                <a:gd name="T8" fmla="*/ 64 w 6031"/>
                <a:gd name="T9" fmla="*/ 40 h 4243"/>
                <a:gd name="T10" fmla="*/ 41 w 6031"/>
                <a:gd name="T11" fmla="*/ 64 h 4243"/>
                <a:gd name="T12" fmla="*/ 22 w 6031"/>
                <a:gd name="T13" fmla="*/ 91 h 4243"/>
                <a:gd name="T14" fmla="*/ 9 w 6031"/>
                <a:gd name="T15" fmla="*/ 121 h 4243"/>
                <a:gd name="T16" fmla="*/ 2 w 6031"/>
                <a:gd name="T17" fmla="*/ 157 h 4243"/>
                <a:gd name="T18" fmla="*/ 0 w 6031"/>
                <a:gd name="T19" fmla="*/ 4069 h 4243"/>
                <a:gd name="T20" fmla="*/ 2 w 6031"/>
                <a:gd name="T21" fmla="*/ 4086 h 4243"/>
                <a:gd name="T22" fmla="*/ 9 w 6031"/>
                <a:gd name="T23" fmla="*/ 4120 h 4243"/>
                <a:gd name="T24" fmla="*/ 22 w 6031"/>
                <a:gd name="T25" fmla="*/ 4152 h 4243"/>
                <a:gd name="T26" fmla="*/ 41 w 6031"/>
                <a:gd name="T27" fmla="*/ 4179 h 4243"/>
                <a:gd name="T28" fmla="*/ 64 w 6031"/>
                <a:gd name="T29" fmla="*/ 4202 h 4243"/>
                <a:gd name="T30" fmla="*/ 91 w 6031"/>
                <a:gd name="T31" fmla="*/ 4221 h 4243"/>
                <a:gd name="T32" fmla="*/ 121 w 6031"/>
                <a:gd name="T33" fmla="*/ 4234 h 4243"/>
                <a:gd name="T34" fmla="*/ 155 w 6031"/>
                <a:gd name="T35" fmla="*/ 4241 h 4243"/>
                <a:gd name="T36" fmla="*/ 5859 w 6031"/>
                <a:gd name="T37" fmla="*/ 4243 h 4243"/>
                <a:gd name="T38" fmla="*/ 5876 w 6031"/>
                <a:gd name="T39" fmla="*/ 4241 h 4243"/>
                <a:gd name="T40" fmla="*/ 5910 w 6031"/>
                <a:gd name="T41" fmla="*/ 4234 h 4243"/>
                <a:gd name="T42" fmla="*/ 5941 w 6031"/>
                <a:gd name="T43" fmla="*/ 4221 h 4243"/>
                <a:gd name="T44" fmla="*/ 5968 w 6031"/>
                <a:gd name="T45" fmla="*/ 4202 h 4243"/>
                <a:gd name="T46" fmla="*/ 5992 w 6031"/>
                <a:gd name="T47" fmla="*/ 4179 h 4243"/>
                <a:gd name="T48" fmla="*/ 6010 w 6031"/>
                <a:gd name="T49" fmla="*/ 4152 h 4243"/>
                <a:gd name="T50" fmla="*/ 6024 w 6031"/>
                <a:gd name="T51" fmla="*/ 4120 h 4243"/>
                <a:gd name="T52" fmla="*/ 6031 w 6031"/>
                <a:gd name="T53" fmla="*/ 4086 h 4243"/>
                <a:gd name="T54" fmla="*/ 6031 w 6031"/>
                <a:gd name="T55" fmla="*/ 173 h 4243"/>
                <a:gd name="T56" fmla="*/ 6031 w 6031"/>
                <a:gd name="T57" fmla="*/ 157 h 4243"/>
                <a:gd name="T58" fmla="*/ 6024 w 6031"/>
                <a:gd name="T59" fmla="*/ 121 h 4243"/>
                <a:gd name="T60" fmla="*/ 6010 w 6031"/>
                <a:gd name="T61" fmla="*/ 91 h 4243"/>
                <a:gd name="T62" fmla="*/ 5992 w 6031"/>
                <a:gd name="T63" fmla="*/ 64 h 4243"/>
                <a:gd name="T64" fmla="*/ 5968 w 6031"/>
                <a:gd name="T65" fmla="*/ 40 h 4243"/>
                <a:gd name="T66" fmla="*/ 5941 w 6031"/>
                <a:gd name="T67" fmla="*/ 22 h 4243"/>
                <a:gd name="T68" fmla="*/ 5910 w 6031"/>
                <a:gd name="T69" fmla="*/ 9 h 4243"/>
                <a:gd name="T70" fmla="*/ 5876 w 6031"/>
                <a:gd name="T71" fmla="*/ 2 h 4243"/>
                <a:gd name="T72" fmla="*/ 5859 w 6031"/>
                <a:gd name="T73" fmla="*/ 0 h 4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1" h="4243">
                  <a:moveTo>
                    <a:pt x="5859" y="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55" y="2"/>
                  </a:lnTo>
                  <a:lnTo>
                    <a:pt x="138" y="3"/>
                  </a:lnTo>
                  <a:lnTo>
                    <a:pt x="121" y="9"/>
                  </a:lnTo>
                  <a:lnTo>
                    <a:pt x="106" y="14"/>
                  </a:lnTo>
                  <a:lnTo>
                    <a:pt x="91" y="22"/>
                  </a:lnTo>
                  <a:lnTo>
                    <a:pt x="78" y="30"/>
                  </a:lnTo>
                  <a:lnTo>
                    <a:pt x="64" y="40"/>
                  </a:lnTo>
                  <a:lnTo>
                    <a:pt x="51" y="51"/>
                  </a:lnTo>
                  <a:lnTo>
                    <a:pt x="41" y="64"/>
                  </a:lnTo>
                  <a:lnTo>
                    <a:pt x="30" y="77"/>
                  </a:lnTo>
                  <a:lnTo>
                    <a:pt x="22" y="91"/>
                  </a:lnTo>
                  <a:lnTo>
                    <a:pt x="14" y="106"/>
                  </a:lnTo>
                  <a:lnTo>
                    <a:pt x="9" y="121"/>
                  </a:lnTo>
                  <a:lnTo>
                    <a:pt x="3" y="138"/>
                  </a:lnTo>
                  <a:lnTo>
                    <a:pt x="2" y="157"/>
                  </a:lnTo>
                  <a:lnTo>
                    <a:pt x="0" y="173"/>
                  </a:lnTo>
                  <a:lnTo>
                    <a:pt x="0" y="4069"/>
                  </a:lnTo>
                  <a:lnTo>
                    <a:pt x="0" y="4069"/>
                  </a:lnTo>
                  <a:lnTo>
                    <a:pt x="2" y="4086"/>
                  </a:lnTo>
                  <a:lnTo>
                    <a:pt x="3" y="4105"/>
                  </a:lnTo>
                  <a:lnTo>
                    <a:pt x="9" y="4120"/>
                  </a:lnTo>
                  <a:lnTo>
                    <a:pt x="14" y="4137"/>
                  </a:lnTo>
                  <a:lnTo>
                    <a:pt x="22" y="4152"/>
                  </a:lnTo>
                  <a:lnTo>
                    <a:pt x="30" y="4165"/>
                  </a:lnTo>
                  <a:lnTo>
                    <a:pt x="41" y="4179"/>
                  </a:lnTo>
                  <a:lnTo>
                    <a:pt x="51" y="4192"/>
                  </a:lnTo>
                  <a:lnTo>
                    <a:pt x="64" y="4202"/>
                  </a:lnTo>
                  <a:lnTo>
                    <a:pt x="78" y="4212"/>
                  </a:lnTo>
                  <a:lnTo>
                    <a:pt x="91" y="4221"/>
                  </a:lnTo>
                  <a:lnTo>
                    <a:pt x="106" y="4229"/>
                  </a:lnTo>
                  <a:lnTo>
                    <a:pt x="121" y="4234"/>
                  </a:lnTo>
                  <a:lnTo>
                    <a:pt x="138" y="4239"/>
                  </a:lnTo>
                  <a:lnTo>
                    <a:pt x="155" y="4241"/>
                  </a:lnTo>
                  <a:lnTo>
                    <a:pt x="173" y="4243"/>
                  </a:lnTo>
                  <a:lnTo>
                    <a:pt x="5859" y="4243"/>
                  </a:lnTo>
                  <a:lnTo>
                    <a:pt x="5859" y="4243"/>
                  </a:lnTo>
                  <a:lnTo>
                    <a:pt x="5876" y="4241"/>
                  </a:lnTo>
                  <a:lnTo>
                    <a:pt x="5893" y="4239"/>
                  </a:lnTo>
                  <a:lnTo>
                    <a:pt x="5910" y="4234"/>
                  </a:lnTo>
                  <a:lnTo>
                    <a:pt x="5926" y="4229"/>
                  </a:lnTo>
                  <a:lnTo>
                    <a:pt x="5941" y="4221"/>
                  </a:lnTo>
                  <a:lnTo>
                    <a:pt x="5955" y="4212"/>
                  </a:lnTo>
                  <a:lnTo>
                    <a:pt x="5968" y="4202"/>
                  </a:lnTo>
                  <a:lnTo>
                    <a:pt x="5980" y="4192"/>
                  </a:lnTo>
                  <a:lnTo>
                    <a:pt x="5992" y="4179"/>
                  </a:lnTo>
                  <a:lnTo>
                    <a:pt x="6002" y="4165"/>
                  </a:lnTo>
                  <a:lnTo>
                    <a:pt x="6010" y="4152"/>
                  </a:lnTo>
                  <a:lnTo>
                    <a:pt x="6017" y="4137"/>
                  </a:lnTo>
                  <a:lnTo>
                    <a:pt x="6024" y="4120"/>
                  </a:lnTo>
                  <a:lnTo>
                    <a:pt x="6027" y="4105"/>
                  </a:lnTo>
                  <a:lnTo>
                    <a:pt x="6031" y="4086"/>
                  </a:lnTo>
                  <a:lnTo>
                    <a:pt x="6031" y="4069"/>
                  </a:lnTo>
                  <a:lnTo>
                    <a:pt x="6031" y="173"/>
                  </a:lnTo>
                  <a:lnTo>
                    <a:pt x="6031" y="173"/>
                  </a:lnTo>
                  <a:lnTo>
                    <a:pt x="6031" y="157"/>
                  </a:lnTo>
                  <a:lnTo>
                    <a:pt x="6027" y="138"/>
                  </a:lnTo>
                  <a:lnTo>
                    <a:pt x="6024" y="121"/>
                  </a:lnTo>
                  <a:lnTo>
                    <a:pt x="6017" y="106"/>
                  </a:lnTo>
                  <a:lnTo>
                    <a:pt x="6010" y="91"/>
                  </a:lnTo>
                  <a:lnTo>
                    <a:pt x="6002" y="77"/>
                  </a:lnTo>
                  <a:lnTo>
                    <a:pt x="5992" y="64"/>
                  </a:lnTo>
                  <a:lnTo>
                    <a:pt x="5980" y="51"/>
                  </a:lnTo>
                  <a:lnTo>
                    <a:pt x="5968" y="40"/>
                  </a:lnTo>
                  <a:lnTo>
                    <a:pt x="5955" y="30"/>
                  </a:lnTo>
                  <a:lnTo>
                    <a:pt x="5941" y="22"/>
                  </a:lnTo>
                  <a:lnTo>
                    <a:pt x="5926" y="14"/>
                  </a:lnTo>
                  <a:lnTo>
                    <a:pt x="5910" y="9"/>
                  </a:lnTo>
                  <a:lnTo>
                    <a:pt x="5893" y="3"/>
                  </a:lnTo>
                  <a:lnTo>
                    <a:pt x="5876" y="2"/>
                  </a:lnTo>
                  <a:lnTo>
                    <a:pt x="5859" y="0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25400" algn="ctr" rotWithShape="0">
                <a:prstClr val="black">
                  <a:alpha val="61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19" name="9Slide.vn 4">
              <a:extLst>
                <a:ext uri="{FF2B5EF4-FFF2-40B4-BE49-F238E27FC236}">
                  <a16:creationId xmlns:a16="http://schemas.microsoft.com/office/drawing/2014/main" id="{838BE831-98C4-4DA1-B95C-84B293ECE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550" y="6342063"/>
              <a:ext cx="9520238" cy="441325"/>
            </a:xfrm>
            <a:custGeom>
              <a:avLst/>
              <a:gdLst>
                <a:gd name="T0" fmla="*/ 156 w 5997"/>
                <a:gd name="T1" fmla="*/ 278 h 278"/>
                <a:gd name="T2" fmla="*/ 5842 w 5997"/>
                <a:gd name="T3" fmla="*/ 278 h 278"/>
                <a:gd name="T4" fmla="*/ 5842 w 5997"/>
                <a:gd name="T5" fmla="*/ 278 h 278"/>
                <a:gd name="T6" fmla="*/ 5857 w 5997"/>
                <a:gd name="T7" fmla="*/ 276 h 278"/>
                <a:gd name="T8" fmla="*/ 5872 w 5997"/>
                <a:gd name="T9" fmla="*/ 275 h 278"/>
                <a:gd name="T10" fmla="*/ 5887 w 5997"/>
                <a:gd name="T11" fmla="*/ 269 h 278"/>
                <a:gd name="T12" fmla="*/ 5903 w 5997"/>
                <a:gd name="T13" fmla="*/ 264 h 278"/>
                <a:gd name="T14" fmla="*/ 5916 w 5997"/>
                <a:gd name="T15" fmla="*/ 258 h 278"/>
                <a:gd name="T16" fmla="*/ 5928 w 5997"/>
                <a:gd name="T17" fmla="*/ 251 h 278"/>
                <a:gd name="T18" fmla="*/ 5941 w 5997"/>
                <a:gd name="T19" fmla="*/ 241 h 278"/>
                <a:gd name="T20" fmla="*/ 5951 w 5997"/>
                <a:gd name="T21" fmla="*/ 231 h 278"/>
                <a:gd name="T22" fmla="*/ 5962 w 5997"/>
                <a:gd name="T23" fmla="*/ 221 h 278"/>
                <a:gd name="T24" fmla="*/ 5970 w 5997"/>
                <a:gd name="T25" fmla="*/ 209 h 278"/>
                <a:gd name="T26" fmla="*/ 5978 w 5997"/>
                <a:gd name="T27" fmla="*/ 195 h 278"/>
                <a:gd name="T28" fmla="*/ 5985 w 5997"/>
                <a:gd name="T29" fmla="*/ 182 h 278"/>
                <a:gd name="T30" fmla="*/ 5990 w 5997"/>
                <a:gd name="T31" fmla="*/ 167 h 278"/>
                <a:gd name="T32" fmla="*/ 5993 w 5997"/>
                <a:gd name="T33" fmla="*/ 153 h 278"/>
                <a:gd name="T34" fmla="*/ 5997 w 5997"/>
                <a:gd name="T35" fmla="*/ 137 h 278"/>
                <a:gd name="T36" fmla="*/ 5997 w 5997"/>
                <a:gd name="T37" fmla="*/ 121 h 278"/>
                <a:gd name="T38" fmla="*/ 5997 w 5997"/>
                <a:gd name="T39" fmla="*/ 0 h 278"/>
                <a:gd name="T40" fmla="*/ 0 w 5997"/>
                <a:gd name="T41" fmla="*/ 0 h 278"/>
                <a:gd name="T42" fmla="*/ 0 w 5997"/>
                <a:gd name="T43" fmla="*/ 121 h 278"/>
                <a:gd name="T44" fmla="*/ 0 w 5997"/>
                <a:gd name="T45" fmla="*/ 121 h 278"/>
                <a:gd name="T46" fmla="*/ 2 w 5997"/>
                <a:gd name="T47" fmla="*/ 137 h 278"/>
                <a:gd name="T48" fmla="*/ 3 w 5997"/>
                <a:gd name="T49" fmla="*/ 153 h 278"/>
                <a:gd name="T50" fmla="*/ 8 w 5997"/>
                <a:gd name="T51" fmla="*/ 167 h 278"/>
                <a:gd name="T52" fmla="*/ 13 w 5997"/>
                <a:gd name="T53" fmla="*/ 182 h 278"/>
                <a:gd name="T54" fmla="*/ 20 w 5997"/>
                <a:gd name="T55" fmla="*/ 195 h 278"/>
                <a:gd name="T56" fmla="*/ 27 w 5997"/>
                <a:gd name="T57" fmla="*/ 209 h 278"/>
                <a:gd name="T58" fmla="*/ 37 w 5997"/>
                <a:gd name="T59" fmla="*/ 221 h 278"/>
                <a:gd name="T60" fmla="*/ 47 w 5997"/>
                <a:gd name="T61" fmla="*/ 231 h 278"/>
                <a:gd name="T62" fmla="*/ 57 w 5997"/>
                <a:gd name="T63" fmla="*/ 241 h 278"/>
                <a:gd name="T64" fmla="*/ 69 w 5997"/>
                <a:gd name="T65" fmla="*/ 251 h 278"/>
                <a:gd name="T66" fmla="*/ 82 w 5997"/>
                <a:gd name="T67" fmla="*/ 258 h 278"/>
                <a:gd name="T68" fmla="*/ 96 w 5997"/>
                <a:gd name="T69" fmla="*/ 264 h 278"/>
                <a:gd name="T70" fmla="*/ 109 w 5997"/>
                <a:gd name="T71" fmla="*/ 269 h 278"/>
                <a:gd name="T72" fmla="*/ 124 w 5997"/>
                <a:gd name="T73" fmla="*/ 275 h 278"/>
                <a:gd name="T74" fmla="*/ 141 w 5997"/>
                <a:gd name="T75" fmla="*/ 276 h 278"/>
                <a:gd name="T76" fmla="*/ 156 w 5997"/>
                <a:gd name="T77" fmla="*/ 278 h 278"/>
                <a:gd name="T78" fmla="*/ 156 w 5997"/>
                <a:gd name="T7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97" h="278">
                  <a:moveTo>
                    <a:pt x="156" y="278"/>
                  </a:moveTo>
                  <a:lnTo>
                    <a:pt x="5842" y="278"/>
                  </a:lnTo>
                  <a:lnTo>
                    <a:pt x="5842" y="278"/>
                  </a:lnTo>
                  <a:lnTo>
                    <a:pt x="5857" y="276"/>
                  </a:lnTo>
                  <a:lnTo>
                    <a:pt x="5872" y="275"/>
                  </a:lnTo>
                  <a:lnTo>
                    <a:pt x="5887" y="269"/>
                  </a:lnTo>
                  <a:lnTo>
                    <a:pt x="5903" y="264"/>
                  </a:lnTo>
                  <a:lnTo>
                    <a:pt x="5916" y="258"/>
                  </a:lnTo>
                  <a:lnTo>
                    <a:pt x="5928" y="251"/>
                  </a:lnTo>
                  <a:lnTo>
                    <a:pt x="5941" y="241"/>
                  </a:lnTo>
                  <a:lnTo>
                    <a:pt x="5951" y="231"/>
                  </a:lnTo>
                  <a:lnTo>
                    <a:pt x="5962" y="221"/>
                  </a:lnTo>
                  <a:lnTo>
                    <a:pt x="5970" y="209"/>
                  </a:lnTo>
                  <a:lnTo>
                    <a:pt x="5978" y="195"/>
                  </a:lnTo>
                  <a:lnTo>
                    <a:pt x="5985" y="182"/>
                  </a:lnTo>
                  <a:lnTo>
                    <a:pt x="5990" y="167"/>
                  </a:lnTo>
                  <a:lnTo>
                    <a:pt x="5993" y="153"/>
                  </a:lnTo>
                  <a:lnTo>
                    <a:pt x="5997" y="137"/>
                  </a:lnTo>
                  <a:lnTo>
                    <a:pt x="5997" y="121"/>
                  </a:lnTo>
                  <a:lnTo>
                    <a:pt x="5997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2" y="137"/>
                  </a:lnTo>
                  <a:lnTo>
                    <a:pt x="3" y="153"/>
                  </a:lnTo>
                  <a:lnTo>
                    <a:pt x="8" y="167"/>
                  </a:lnTo>
                  <a:lnTo>
                    <a:pt x="13" y="182"/>
                  </a:lnTo>
                  <a:lnTo>
                    <a:pt x="20" y="195"/>
                  </a:lnTo>
                  <a:lnTo>
                    <a:pt x="27" y="209"/>
                  </a:lnTo>
                  <a:lnTo>
                    <a:pt x="37" y="221"/>
                  </a:lnTo>
                  <a:lnTo>
                    <a:pt x="47" y="231"/>
                  </a:lnTo>
                  <a:lnTo>
                    <a:pt x="57" y="241"/>
                  </a:lnTo>
                  <a:lnTo>
                    <a:pt x="69" y="251"/>
                  </a:lnTo>
                  <a:lnTo>
                    <a:pt x="82" y="258"/>
                  </a:lnTo>
                  <a:lnTo>
                    <a:pt x="96" y="264"/>
                  </a:lnTo>
                  <a:lnTo>
                    <a:pt x="109" y="269"/>
                  </a:lnTo>
                  <a:lnTo>
                    <a:pt x="124" y="275"/>
                  </a:lnTo>
                  <a:lnTo>
                    <a:pt x="141" y="276"/>
                  </a:lnTo>
                  <a:lnTo>
                    <a:pt x="156" y="278"/>
                  </a:lnTo>
                  <a:lnTo>
                    <a:pt x="156" y="278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0" name="9Slide.vn 5">
              <a:extLst>
                <a:ext uri="{FF2B5EF4-FFF2-40B4-BE49-F238E27FC236}">
                  <a16:creationId xmlns:a16="http://schemas.microsoft.com/office/drawing/2014/main" id="{9441EC7C-061E-4558-9FF8-E9B0DA0F8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288" y="533400"/>
              <a:ext cx="8897938" cy="5565775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1" name="9Slide.vn 6">
              <a:extLst>
                <a:ext uri="{FF2B5EF4-FFF2-40B4-BE49-F238E27FC236}">
                  <a16:creationId xmlns:a16="http://schemas.microsoft.com/office/drawing/2014/main" id="{F4AB6E09-791B-48E7-B2E0-4762432F7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288"/>
              <a:ext cx="11828463" cy="239713"/>
            </a:xfrm>
            <a:custGeom>
              <a:avLst/>
              <a:gdLst>
                <a:gd name="T0" fmla="*/ 7451 w 7451"/>
                <a:gd name="T1" fmla="*/ 0 h 151"/>
                <a:gd name="T2" fmla="*/ 4441 w 7451"/>
                <a:gd name="T3" fmla="*/ 1 h 151"/>
                <a:gd name="T4" fmla="*/ 4381 w 7451"/>
                <a:gd name="T5" fmla="*/ 35 h 151"/>
                <a:gd name="T6" fmla="*/ 3097 w 7451"/>
                <a:gd name="T7" fmla="*/ 35 h 151"/>
                <a:gd name="T8" fmla="*/ 3020 w 7451"/>
                <a:gd name="T9" fmla="*/ 1 h 151"/>
                <a:gd name="T10" fmla="*/ 0 w 7451"/>
                <a:gd name="T11" fmla="*/ 0 h 151"/>
                <a:gd name="T12" fmla="*/ 0 w 7451"/>
                <a:gd name="T13" fmla="*/ 35 h 151"/>
                <a:gd name="T14" fmla="*/ 0 w 7451"/>
                <a:gd name="T15" fmla="*/ 35 h 151"/>
                <a:gd name="T16" fmla="*/ 61 w 7451"/>
                <a:gd name="T17" fmla="*/ 53 h 151"/>
                <a:gd name="T18" fmla="*/ 98 w 7451"/>
                <a:gd name="T19" fmla="*/ 65 h 151"/>
                <a:gd name="T20" fmla="*/ 140 w 7451"/>
                <a:gd name="T21" fmla="*/ 75 h 151"/>
                <a:gd name="T22" fmla="*/ 140 w 7451"/>
                <a:gd name="T23" fmla="*/ 75 h 151"/>
                <a:gd name="T24" fmla="*/ 168 w 7451"/>
                <a:gd name="T25" fmla="*/ 82 h 151"/>
                <a:gd name="T26" fmla="*/ 216 w 7451"/>
                <a:gd name="T27" fmla="*/ 90 h 151"/>
                <a:gd name="T28" fmla="*/ 286 w 7451"/>
                <a:gd name="T29" fmla="*/ 102 h 151"/>
                <a:gd name="T30" fmla="*/ 384 w 7451"/>
                <a:gd name="T31" fmla="*/ 114 h 151"/>
                <a:gd name="T32" fmla="*/ 384 w 7451"/>
                <a:gd name="T33" fmla="*/ 114 h 151"/>
                <a:gd name="T34" fmla="*/ 438 w 7451"/>
                <a:gd name="T35" fmla="*/ 121 h 151"/>
                <a:gd name="T36" fmla="*/ 510 w 7451"/>
                <a:gd name="T37" fmla="*/ 127 h 151"/>
                <a:gd name="T38" fmla="*/ 601 w 7451"/>
                <a:gd name="T39" fmla="*/ 134 h 151"/>
                <a:gd name="T40" fmla="*/ 707 w 7451"/>
                <a:gd name="T41" fmla="*/ 141 h 151"/>
                <a:gd name="T42" fmla="*/ 707 w 7451"/>
                <a:gd name="T43" fmla="*/ 141 h 151"/>
                <a:gd name="T44" fmla="*/ 838 w 7451"/>
                <a:gd name="T45" fmla="*/ 146 h 151"/>
                <a:gd name="T46" fmla="*/ 924 w 7451"/>
                <a:gd name="T47" fmla="*/ 148 h 151"/>
                <a:gd name="T48" fmla="*/ 924 w 7451"/>
                <a:gd name="T49" fmla="*/ 148 h 151"/>
                <a:gd name="T50" fmla="*/ 1195 w 7451"/>
                <a:gd name="T51" fmla="*/ 149 h 151"/>
                <a:gd name="T52" fmla="*/ 1718 w 7451"/>
                <a:gd name="T53" fmla="*/ 151 h 151"/>
                <a:gd name="T54" fmla="*/ 3188 w 7451"/>
                <a:gd name="T55" fmla="*/ 151 h 151"/>
                <a:gd name="T56" fmla="*/ 5479 w 7451"/>
                <a:gd name="T57" fmla="*/ 149 h 151"/>
                <a:gd name="T58" fmla="*/ 5479 w 7451"/>
                <a:gd name="T59" fmla="*/ 149 h 151"/>
                <a:gd name="T60" fmla="*/ 5921 w 7451"/>
                <a:gd name="T61" fmla="*/ 151 h 151"/>
                <a:gd name="T62" fmla="*/ 6244 w 7451"/>
                <a:gd name="T63" fmla="*/ 151 h 151"/>
                <a:gd name="T64" fmla="*/ 6529 w 7451"/>
                <a:gd name="T65" fmla="*/ 148 h 151"/>
                <a:gd name="T66" fmla="*/ 6529 w 7451"/>
                <a:gd name="T67" fmla="*/ 148 h 151"/>
                <a:gd name="T68" fmla="*/ 6613 w 7451"/>
                <a:gd name="T69" fmla="*/ 146 h 151"/>
                <a:gd name="T70" fmla="*/ 6744 w 7451"/>
                <a:gd name="T71" fmla="*/ 141 h 151"/>
                <a:gd name="T72" fmla="*/ 6744 w 7451"/>
                <a:gd name="T73" fmla="*/ 141 h 151"/>
                <a:gd name="T74" fmla="*/ 6852 w 7451"/>
                <a:gd name="T75" fmla="*/ 134 h 151"/>
                <a:gd name="T76" fmla="*/ 6941 w 7451"/>
                <a:gd name="T77" fmla="*/ 127 h 151"/>
                <a:gd name="T78" fmla="*/ 7015 w 7451"/>
                <a:gd name="T79" fmla="*/ 121 h 151"/>
                <a:gd name="T80" fmla="*/ 7069 w 7451"/>
                <a:gd name="T81" fmla="*/ 114 h 151"/>
                <a:gd name="T82" fmla="*/ 7069 w 7451"/>
                <a:gd name="T83" fmla="*/ 114 h 151"/>
                <a:gd name="T84" fmla="*/ 7166 w 7451"/>
                <a:gd name="T85" fmla="*/ 102 h 151"/>
                <a:gd name="T86" fmla="*/ 7237 w 7451"/>
                <a:gd name="T87" fmla="*/ 90 h 151"/>
                <a:gd name="T88" fmla="*/ 7284 w 7451"/>
                <a:gd name="T89" fmla="*/ 82 h 151"/>
                <a:gd name="T90" fmla="*/ 7313 w 7451"/>
                <a:gd name="T91" fmla="*/ 75 h 151"/>
                <a:gd name="T92" fmla="*/ 7313 w 7451"/>
                <a:gd name="T93" fmla="*/ 75 h 151"/>
                <a:gd name="T94" fmla="*/ 7353 w 7451"/>
                <a:gd name="T95" fmla="*/ 65 h 151"/>
                <a:gd name="T96" fmla="*/ 7390 w 7451"/>
                <a:gd name="T97" fmla="*/ 53 h 151"/>
                <a:gd name="T98" fmla="*/ 7451 w 7451"/>
                <a:gd name="T99" fmla="*/ 35 h 151"/>
                <a:gd name="T100" fmla="*/ 7451 w 7451"/>
                <a:gd name="T10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451" h="151">
                  <a:moveTo>
                    <a:pt x="7451" y="0"/>
                  </a:moveTo>
                  <a:lnTo>
                    <a:pt x="4441" y="1"/>
                  </a:lnTo>
                  <a:lnTo>
                    <a:pt x="4381" y="35"/>
                  </a:lnTo>
                  <a:lnTo>
                    <a:pt x="3097" y="35"/>
                  </a:lnTo>
                  <a:lnTo>
                    <a:pt x="3020" y="1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61" y="53"/>
                  </a:lnTo>
                  <a:lnTo>
                    <a:pt x="98" y="65"/>
                  </a:lnTo>
                  <a:lnTo>
                    <a:pt x="140" y="75"/>
                  </a:lnTo>
                  <a:lnTo>
                    <a:pt x="140" y="75"/>
                  </a:lnTo>
                  <a:lnTo>
                    <a:pt x="168" y="82"/>
                  </a:lnTo>
                  <a:lnTo>
                    <a:pt x="216" y="90"/>
                  </a:lnTo>
                  <a:lnTo>
                    <a:pt x="286" y="102"/>
                  </a:lnTo>
                  <a:lnTo>
                    <a:pt x="384" y="114"/>
                  </a:lnTo>
                  <a:lnTo>
                    <a:pt x="384" y="114"/>
                  </a:lnTo>
                  <a:lnTo>
                    <a:pt x="438" y="121"/>
                  </a:lnTo>
                  <a:lnTo>
                    <a:pt x="510" y="127"/>
                  </a:lnTo>
                  <a:lnTo>
                    <a:pt x="601" y="134"/>
                  </a:lnTo>
                  <a:lnTo>
                    <a:pt x="707" y="141"/>
                  </a:lnTo>
                  <a:lnTo>
                    <a:pt x="707" y="141"/>
                  </a:lnTo>
                  <a:lnTo>
                    <a:pt x="838" y="146"/>
                  </a:lnTo>
                  <a:lnTo>
                    <a:pt x="924" y="148"/>
                  </a:lnTo>
                  <a:lnTo>
                    <a:pt x="924" y="148"/>
                  </a:lnTo>
                  <a:lnTo>
                    <a:pt x="1195" y="149"/>
                  </a:lnTo>
                  <a:lnTo>
                    <a:pt x="1718" y="151"/>
                  </a:lnTo>
                  <a:lnTo>
                    <a:pt x="3188" y="151"/>
                  </a:lnTo>
                  <a:lnTo>
                    <a:pt x="5479" y="149"/>
                  </a:lnTo>
                  <a:lnTo>
                    <a:pt x="5479" y="149"/>
                  </a:lnTo>
                  <a:lnTo>
                    <a:pt x="5921" y="151"/>
                  </a:lnTo>
                  <a:lnTo>
                    <a:pt x="6244" y="151"/>
                  </a:lnTo>
                  <a:lnTo>
                    <a:pt x="6529" y="148"/>
                  </a:lnTo>
                  <a:lnTo>
                    <a:pt x="6529" y="148"/>
                  </a:lnTo>
                  <a:lnTo>
                    <a:pt x="6613" y="146"/>
                  </a:lnTo>
                  <a:lnTo>
                    <a:pt x="6744" y="141"/>
                  </a:lnTo>
                  <a:lnTo>
                    <a:pt x="6744" y="141"/>
                  </a:lnTo>
                  <a:lnTo>
                    <a:pt x="6852" y="134"/>
                  </a:lnTo>
                  <a:lnTo>
                    <a:pt x="6941" y="127"/>
                  </a:lnTo>
                  <a:lnTo>
                    <a:pt x="7015" y="121"/>
                  </a:lnTo>
                  <a:lnTo>
                    <a:pt x="7069" y="114"/>
                  </a:lnTo>
                  <a:lnTo>
                    <a:pt x="7069" y="114"/>
                  </a:lnTo>
                  <a:lnTo>
                    <a:pt x="7166" y="102"/>
                  </a:lnTo>
                  <a:lnTo>
                    <a:pt x="7237" y="90"/>
                  </a:lnTo>
                  <a:lnTo>
                    <a:pt x="7284" y="82"/>
                  </a:lnTo>
                  <a:lnTo>
                    <a:pt x="7313" y="75"/>
                  </a:lnTo>
                  <a:lnTo>
                    <a:pt x="7313" y="75"/>
                  </a:lnTo>
                  <a:lnTo>
                    <a:pt x="7353" y="65"/>
                  </a:lnTo>
                  <a:lnTo>
                    <a:pt x="7390" y="53"/>
                  </a:lnTo>
                  <a:lnTo>
                    <a:pt x="7451" y="35"/>
                  </a:lnTo>
                  <a:lnTo>
                    <a:pt x="7451" y="0"/>
                  </a:lnTo>
                  <a:close/>
                </a:path>
              </a:pathLst>
            </a:custGeom>
            <a:solidFill>
              <a:srgbClr val="A5A6A8"/>
            </a:solidFill>
            <a:ln>
              <a:noFill/>
            </a:ln>
            <a:effectLst>
              <a:innerShdw blurRad="114300">
                <a:prstClr val="black">
                  <a:alpha val="7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2" name="9Slide.vn 7">
              <a:extLst>
                <a:ext uri="{FF2B5EF4-FFF2-40B4-BE49-F238E27FC236}">
                  <a16:creationId xmlns:a16="http://schemas.microsoft.com/office/drawing/2014/main" id="{FF3498DC-8213-4932-9704-8122CCB4C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288"/>
              <a:ext cx="11828463" cy="55563"/>
            </a:xfrm>
            <a:custGeom>
              <a:avLst/>
              <a:gdLst>
                <a:gd name="T0" fmla="*/ 7451 w 7451"/>
                <a:gd name="T1" fmla="*/ 35 h 35"/>
                <a:gd name="T2" fmla="*/ 0 w 7451"/>
                <a:gd name="T3" fmla="*/ 35 h 35"/>
                <a:gd name="T4" fmla="*/ 0 w 7451"/>
                <a:gd name="T5" fmla="*/ 0 h 35"/>
                <a:gd name="T6" fmla="*/ 3020 w 7451"/>
                <a:gd name="T7" fmla="*/ 0 h 35"/>
                <a:gd name="T8" fmla="*/ 3047 w 7451"/>
                <a:gd name="T9" fmla="*/ 18 h 35"/>
                <a:gd name="T10" fmla="*/ 4413 w 7451"/>
                <a:gd name="T11" fmla="*/ 18 h 35"/>
                <a:gd name="T12" fmla="*/ 4441 w 7451"/>
                <a:gd name="T13" fmla="*/ 0 h 35"/>
                <a:gd name="T14" fmla="*/ 7451 w 7451"/>
                <a:gd name="T15" fmla="*/ 0 h 35"/>
                <a:gd name="T16" fmla="*/ 7451 w 7451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51" h="35">
                  <a:moveTo>
                    <a:pt x="7451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3020" y="0"/>
                  </a:lnTo>
                  <a:lnTo>
                    <a:pt x="3047" y="18"/>
                  </a:lnTo>
                  <a:lnTo>
                    <a:pt x="4413" y="18"/>
                  </a:lnTo>
                  <a:lnTo>
                    <a:pt x="4441" y="0"/>
                  </a:lnTo>
                  <a:lnTo>
                    <a:pt x="7451" y="0"/>
                  </a:lnTo>
                  <a:lnTo>
                    <a:pt x="7451" y="35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/>
                </a:gs>
                <a:gs pos="9000">
                  <a:srgbClr val="DFE0E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  <p:sp>
          <p:nvSpPr>
            <p:cNvPr id="23" name="9Slide.vn 8">
              <a:extLst>
                <a:ext uri="{FF2B5EF4-FFF2-40B4-BE49-F238E27FC236}">
                  <a16:creationId xmlns:a16="http://schemas.microsoft.com/office/drawing/2014/main" id="{344E556A-A4C9-4D98-B474-D2B99294D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0" y="6619875"/>
              <a:ext cx="2255838" cy="90488"/>
            </a:xfrm>
            <a:custGeom>
              <a:avLst/>
              <a:gdLst>
                <a:gd name="T0" fmla="*/ 1389 w 1421"/>
                <a:gd name="T1" fmla="*/ 2 h 57"/>
                <a:gd name="T2" fmla="*/ 32 w 1421"/>
                <a:gd name="T3" fmla="*/ 2 h 57"/>
                <a:gd name="T4" fmla="*/ 32 w 1421"/>
                <a:gd name="T5" fmla="*/ 2 h 57"/>
                <a:gd name="T6" fmla="*/ 17 w 1421"/>
                <a:gd name="T7" fmla="*/ 2 h 57"/>
                <a:gd name="T8" fmla="*/ 0 w 1421"/>
                <a:gd name="T9" fmla="*/ 0 h 57"/>
                <a:gd name="T10" fmla="*/ 0 w 1421"/>
                <a:gd name="T11" fmla="*/ 34 h 57"/>
                <a:gd name="T12" fmla="*/ 0 w 1421"/>
                <a:gd name="T13" fmla="*/ 34 h 57"/>
                <a:gd name="T14" fmla="*/ 20 w 1421"/>
                <a:gd name="T15" fmla="*/ 44 h 57"/>
                <a:gd name="T16" fmla="*/ 42 w 1421"/>
                <a:gd name="T17" fmla="*/ 51 h 57"/>
                <a:gd name="T18" fmla="*/ 64 w 1421"/>
                <a:gd name="T19" fmla="*/ 56 h 57"/>
                <a:gd name="T20" fmla="*/ 85 w 1421"/>
                <a:gd name="T21" fmla="*/ 57 h 57"/>
                <a:gd name="T22" fmla="*/ 1337 w 1421"/>
                <a:gd name="T23" fmla="*/ 57 h 57"/>
                <a:gd name="T24" fmla="*/ 1337 w 1421"/>
                <a:gd name="T25" fmla="*/ 57 h 57"/>
                <a:gd name="T26" fmla="*/ 1359 w 1421"/>
                <a:gd name="T27" fmla="*/ 56 h 57"/>
                <a:gd name="T28" fmla="*/ 1381 w 1421"/>
                <a:gd name="T29" fmla="*/ 51 h 57"/>
                <a:gd name="T30" fmla="*/ 1401 w 1421"/>
                <a:gd name="T31" fmla="*/ 44 h 57"/>
                <a:gd name="T32" fmla="*/ 1421 w 1421"/>
                <a:gd name="T33" fmla="*/ 34 h 57"/>
                <a:gd name="T34" fmla="*/ 1421 w 1421"/>
                <a:gd name="T35" fmla="*/ 0 h 57"/>
                <a:gd name="T36" fmla="*/ 1421 w 1421"/>
                <a:gd name="T37" fmla="*/ 0 h 57"/>
                <a:gd name="T38" fmla="*/ 1406 w 1421"/>
                <a:gd name="T39" fmla="*/ 2 h 57"/>
                <a:gd name="T40" fmla="*/ 1389 w 1421"/>
                <a:gd name="T41" fmla="*/ 2 h 57"/>
                <a:gd name="T42" fmla="*/ 1389 w 1421"/>
                <a:gd name="T43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21" h="57">
                  <a:moveTo>
                    <a:pt x="1389" y="2"/>
                  </a:moveTo>
                  <a:lnTo>
                    <a:pt x="32" y="2"/>
                  </a:lnTo>
                  <a:lnTo>
                    <a:pt x="32" y="2"/>
                  </a:lnTo>
                  <a:lnTo>
                    <a:pt x="17" y="2"/>
                  </a:lnTo>
                  <a:lnTo>
                    <a:pt x="0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0" y="44"/>
                  </a:lnTo>
                  <a:lnTo>
                    <a:pt x="42" y="51"/>
                  </a:lnTo>
                  <a:lnTo>
                    <a:pt x="64" y="56"/>
                  </a:lnTo>
                  <a:lnTo>
                    <a:pt x="85" y="57"/>
                  </a:lnTo>
                  <a:lnTo>
                    <a:pt x="1337" y="57"/>
                  </a:lnTo>
                  <a:lnTo>
                    <a:pt x="1337" y="57"/>
                  </a:lnTo>
                  <a:lnTo>
                    <a:pt x="1359" y="56"/>
                  </a:lnTo>
                  <a:lnTo>
                    <a:pt x="1381" y="51"/>
                  </a:lnTo>
                  <a:lnTo>
                    <a:pt x="1401" y="44"/>
                  </a:lnTo>
                  <a:lnTo>
                    <a:pt x="1421" y="34"/>
                  </a:lnTo>
                  <a:lnTo>
                    <a:pt x="1421" y="0"/>
                  </a:lnTo>
                  <a:lnTo>
                    <a:pt x="1421" y="0"/>
                  </a:lnTo>
                  <a:lnTo>
                    <a:pt x="1406" y="2"/>
                  </a:lnTo>
                  <a:lnTo>
                    <a:pt x="1389" y="2"/>
                  </a:lnTo>
                  <a:lnTo>
                    <a:pt x="1389" y="2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>
                    <a:lumMod val="95000"/>
                  </a:srgbClr>
                </a:gs>
                <a:gs pos="9000">
                  <a:srgbClr val="DFE0E1">
                    <a:lumMod val="95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0" i="0">
                <a:latin typeface="K2D" panose="00000500000000000000" pitchFamily="2" charset="-34"/>
              </a:endParaRPr>
            </a:p>
          </p:txBody>
        </p:sp>
      </p:grp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6825291" y="1400175"/>
            <a:ext cx="5762625" cy="360045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Thêm ảnh</a:t>
            </a:r>
          </a:p>
        </p:txBody>
      </p:sp>
      <p:sp>
        <p:nvSpPr>
          <p:cNvPr id="24" name="Title 1"/>
          <p:cNvSpPr>
            <a:spLocks noGrp="1"/>
          </p:cNvSpPr>
          <p:nvPr>
            <p:ph type="ctrTitle" hasCustomPrompt="1"/>
          </p:nvPr>
        </p:nvSpPr>
        <p:spPr>
          <a:xfrm>
            <a:off x="514349" y="1400175"/>
            <a:ext cx="5153025" cy="1655762"/>
          </a:xfrm>
        </p:spPr>
        <p:txBody>
          <a:bodyPr anchor="b" anchorCtr="0">
            <a:noAutofit/>
          </a:bodyPr>
          <a:lstStyle>
            <a:lvl1pPr algn="l">
              <a:defRPr lang="en-US" sz="4000" b="1" kern="1200" baseline="0" dirty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4348" y="3160711"/>
            <a:ext cx="5153026" cy="1839914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005A496-97A9-F2E6-5A93-82ED29991805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5E9CB3-D945-22DB-F3B1-01E643966ACF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D6A3BA-05EA-D4A6-D520-6A0BBE9ACFC1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1D0D4-C58F-2943-9F96-7367FEA221D7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313E83-E883-5D3C-7410-B094E1918C1E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148F3C-F670-4585-6238-F7F73412182A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5B6593-3DAF-E642-22A3-B33B2E999E01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612E298-D721-FB54-E8B1-308FB365446A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DE4871-7678-DA84-8689-2F27B59205B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13E948E-49EF-8C4E-0898-E98F72B6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35A65652-1FC1-56DE-41BF-70B7E317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9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ctrTitle" hasCustomPrompt="1"/>
          </p:nvPr>
        </p:nvSpPr>
        <p:spPr>
          <a:xfrm>
            <a:off x="514349" y="1048131"/>
            <a:ext cx="5153025" cy="1655762"/>
          </a:xfrm>
        </p:spPr>
        <p:txBody>
          <a:bodyPr anchor="b" anchorCtr="0">
            <a:noAutofit/>
          </a:bodyPr>
          <a:lstStyle>
            <a:lvl1pPr algn="l">
              <a:defRPr lang="en-US" sz="4000" b="1" kern="1200" baseline="0" dirty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4348" y="2808667"/>
            <a:ext cx="5153026" cy="228720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B96C117-0DD7-57D2-DF3E-3C0A174E03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3" y="1742120"/>
            <a:ext cx="3453753" cy="3402396"/>
          </a:xfrm>
          <a:prstGeom prst="rect">
            <a:avLst/>
          </a:prstGeom>
        </p:spPr>
      </p:pic>
      <p:pic>
        <p:nvPicPr>
          <p:cNvPr id="20" name="Picture 2" descr="Samsung Mobile Mockup Template Download on Pngtree | Mobile mockup, Samsung  mobile, Samsu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75" y="657226"/>
            <a:ext cx="4972049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8305800" y="1057275"/>
            <a:ext cx="2095500" cy="4038600"/>
          </a:xfrm>
          <a:prstGeom prst="roundRect">
            <a:avLst>
              <a:gd name="adj" fmla="val 4741"/>
            </a:avLst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Thêm ảnh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F5E8B0A-35A9-1D4F-DB19-BE07791E78FF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DE1F6B-3A1F-F4AA-B616-B69C903A9093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A17A55-6967-1E8F-7303-5303CBD602A3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D4F218F-2B5C-5125-3565-DD9470D67757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F21373-8291-8606-349F-C9D37F7F42EA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90A1A8-07D6-CC23-110F-A4349C95D83B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B2C4FA-6364-1259-35B8-B7538FBAB899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298D622-19A9-9C4F-D8B3-A0B8BACFDA92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D19E43-BFD6-BAEA-5172-CB6E311691D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086DB862-383E-AC4E-53C8-05578489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61406AB-9157-BB66-317E-91FF6676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9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E6F05EB3-1A18-FFAB-87F4-C3B6F94C3D6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43863" y="1011126"/>
            <a:ext cx="3171810" cy="513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B58D15-E021-9409-2BF6-38B8662548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3" y="1742120"/>
            <a:ext cx="3453753" cy="340239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E05A38DB-2EAE-47C8-9F84-174DA20245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4349" y="1048131"/>
            <a:ext cx="5153025" cy="1655762"/>
          </a:xfrm>
        </p:spPr>
        <p:txBody>
          <a:bodyPr anchor="b" anchorCtr="0">
            <a:noAutofit/>
          </a:bodyPr>
          <a:lstStyle>
            <a:lvl1pPr algn="l">
              <a:defRPr lang="en-US" sz="4000" b="1" kern="1200" baseline="0" dirty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472C8C42-C792-4628-B171-1C30DA52BBD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4348" y="2808667"/>
            <a:ext cx="5153026" cy="228720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EFF8FA1-B5A4-2A75-DF61-6155775A60B6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28A97E-3A14-7BF0-D186-C53734F25980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894450-A56F-CB14-56CE-6BAB4A469F50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EDC2765-72E6-0900-A64B-07D9394DE1EE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72BBAE-9F84-4D92-5FC5-6BAC2EBBA3A7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D8EF8C-2CE8-32A2-4893-8A1F462F5979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64073C-92F4-B219-BB9F-D220B1F1317A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DC2B2F-DD31-C057-140F-8607950C1220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D099AF-ADE0-F209-43E6-00047303FC9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9D6B138-607A-1698-333D-31B07D85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EC58AAA-3CCF-ABE2-A4E2-6851325D5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  <p:sp>
        <p:nvSpPr>
          <p:cNvPr id="13" name="Picture Placeholder 1">
            <a:extLst>
              <a:ext uri="{FF2B5EF4-FFF2-40B4-BE49-F238E27FC236}">
                <a16:creationId xmlns:a16="http://schemas.microsoft.com/office/drawing/2014/main" id="{2E6D52DE-4D97-3181-9440-19E31A6CE81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61702" y="1108334"/>
            <a:ext cx="2131430" cy="4626572"/>
          </a:xfrm>
          <a:custGeom>
            <a:avLst/>
            <a:gdLst>
              <a:gd name="connsiteX0" fmla="*/ 0 w 2111887"/>
              <a:gd name="connsiteY0" fmla="*/ 247217 h 4543425"/>
              <a:gd name="connsiteX1" fmla="*/ 247217 w 2111887"/>
              <a:gd name="connsiteY1" fmla="*/ 0 h 4543425"/>
              <a:gd name="connsiteX2" fmla="*/ 1864670 w 2111887"/>
              <a:gd name="connsiteY2" fmla="*/ 0 h 4543425"/>
              <a:gd name="connsiteX3" fmla="*/ 2111887 w 2111887"/>
              <a:gd name="connsiteY3" fmla="*/ 247217 h 4543425"/>
              <a:gd name="connsiteX4" fmla="*/ 2111887 w 2111887"/>
              <a:gd name="connsiteY4" fmla="*/ 4296208 h 4543425"/>
              <a:gd name="connsiteX5" fmla="*/ 1864670 w 2111887"/>
              <a:gd name="connsiteY5" fmla="*/ 4543425 h 4543425"/>
              <a:gd name="connsiteX6" fmla="*/ 247217 w 2111887"/>
              <a:gd name="connsiteY6" fmla="*/ 4543425 h 4543425"/>
              <a:gd name="connsiteX7" fmla="*/ 0 w 2111887"/>
              <a:gd name="connsiteY7" fmla="*/ 4296208 h 4543425"/>
              <a:gd name="connsiteX8" fmla="*/ 0 w 2111887"/>
              <a:gd name="connsiteY8" fmla="*/ 247217 h 4543425"/>
              <a:gd name="connsiteX0" fmla="*/ 0 w 2111887"/>
              <a:gd name="connsiteY0" fmla="*/ 247221 h 4543429"/>
              <a:gd name="connsiteX1" fmla="*/ 247217 w 2111887"/>
              <a:gd name="connsiteY1" fmla="*/ 4 h 4543429"/>
              <a:gd name="connsiteX2" fmla="*/ 1103287 w 2111887"/>
              <a:gd name="connsiteY2" fmla="*/ 100016 h 4543429"/>
              <a:gd name="connsiteX3" fmla="*/ 1864670 w 2111887"/>
              <a:gd name="connsiteY3" fmla="*/ 4 h 4543429"/>
              <a:gd name="connsiteX4" fmla="*/ 2111887 w 2111887"/>
              <a:gd name="connsiteY4" fmla="*/ 247221 h 4543429"/>
              <a:gd name="connsiteX5" fmla="*/ 2111887 w 2111887"/>
              <a:gd name="connsiteY5" fmla="*/ 4296212 h 4543429"/>
              <a:gd name="connsiteX6" fmla="*/ 1864670 w 2111887"/>
              <a:gd name="connsiteY6" fmla="*/ 4543429 h 4543429"/>
              <a:gd name="connsiteX7" fmla="*/ 247217 w 2111887"/>
              <a:gd name="connsiteY7" fmla="*/ 4543429 h 4543429"/>
              <a:gd name="connsiteX8" fmla="*/ 0 w 2111887"/>
              <a:gd name="connsiteY8" fmla="*/ 4296212 h 4543429"/>
              <a:gd name="connsiteX9" fmla="*/ 0 w 2111887"/>
              <a:gd name="connsiteY9" fmla="*/ 247221 h 4543429"/>
              <a:gd name="connsiteX0" fmla="*/ 0 w 2111887"/>
              <a:gd name="connsiteY0" fmla="*/ 264906 h 4561114"/>
              <a:gd name="connsiteX1" fmla="*/ 247217 w 2111887"/>
              <a:gd name="connsiteY1" fmla="*/ 17689 h 4561114"/>
              <a:gd name="connsiteX2" fmla="*/ 665137 w 2111887"/>
              <a:gd name="connsiteY2" fmla="*/ 22451 h 4561114"/>
              <a:gd name="connsiteX3" fmla="*/ 1103287 w 2111887"/>
              <a:gd name="connsiteY3" fmla="*/ 117701 h 4561114"/>
              <a:gd name="connsiteX4" fmla="*/ 1864670 w 2111887"/>
              <a:gd name="connsiteY4" fmla="*/ 17689 h 4561114"/>
              <a:gd name="connsiteX5" fmla="*/ 2111887 w 2111887"/>
              <a:gd name="connsiteY5" fmla="*/ 264906 h 4561114"/>
              <a:gd name="connsiteX6" fmla="*/ 2111887 w 2111887"/>
              <a:gd name="connsiteY6" fmla="*/ 4313897 h 4561114"/>
              <a:gd name="connsiteX7" fmla="*/ 1864670 w 2111887"/>
              <a:gd name="connsiteY7" fmla="*/ 4561114 h 4561114"/>
              <a:gd name="connsiteX8" fmla="*/ 247217 w 2111887"/>
              <a:gd name="connsiteY8" fmla="*/ 4561114 h 4561114"/>
              <a:gd name="connsiteX9" fmla="*/ 0 w 2111887"/>
              <a:gd name="connsiteY9" fmla="*/ 4313897 h 4561114"/>
              <a:gd name="connsiteX10" fmla="*/ 0 w 2111887"/>
              <a:gd name="connsiteY10" fmla="*/ 264906 h 4561114"/>
              <a:gd name="connsiteX0" fmla="*/ 0 w 2111887"/>
              <a:gd name="connsiteY0" fmla="*/ 269676 h 4565884"/>
              <a:gd name="connsiteX1" fmla="*/ 247217 w 2111887"/>
              <a:gd name="connsiteY1" fmla="*/ 22459 h 4565884"/>
              <a:gd name="connsiteX2" fmla="*/ 612749 w 2111887"/>
              <a:gd name="connsiteY2" fmla="*/ 15315 h 4565884"/>
              <a:gd name="connsiteX3" fmla="*/ 1103287 w 2111887"/>
              <a:gd name="connsiteY3" fmla="*/ 122471 h 4565884"/>
              <a:gd name="connsiteX4" fmla="*/ 1864670 w 2111887"/>
              <a:gd name="connsiteY4" fmla="*/ 22459 h 4565884"/>
              <a:gd name="connsiteX5" fmla="*/ 2111887 w 2111887"/>
              <a:gd name="connsiteY5" fmla="*/ 269676 h 4565884"/>
              <a:gd name="connsiteX6" fmla="*/ 2111887 w 2111887"/>
              <a:gd name="connsiteY6" fmla="*/ 4318667 h 4565884"/>
              <a:gd name="connsiteX7" fmla="*/ 1864670 w 2111887"/>
              <a:gd name="connsiteY7" fmla="*/ 4565884 h 4565884"/>
              <a:gd name="connsiteX8" fmla="*/ 247217 w 2111887"/>
              <a:gd name="connsiteY8" fmla="*/ 4565884 h 4565884"/>
              <a:gd name="connsiteX9" fmla="*/ 0 w 2111887"/>
              <a:gd name="connsiteY9" fmla="*/ 4318667 h 4565884"/>
              <a:gd name="connsiteX10" fmla="*/ 0 w 2111887"/>
              <a:gd name="connsiteY10" fmla="*/ 269676 h 4565884"/>
              <a:gd name="connsiteX0" fmla="*/ 0 w 2111887"/>
              <a:gd name="connsiteY0" fmla="*/ 275247 h 4571455"/>
              <a:gd name="connsiteX1" fmla="*/ 247217 w 2111887"/>
              <a:gd name="connsiteY1" fmla="*/ 18505 h 4571455"/>
              <a:gd name="connsiteX2" fmla="*/ 612749 w 2111887"/>
              <a:gd name="connsiteY2" fmla="*/ 20886 h 4571455"/>
              <a:gd name="connsiteX3" fmla="*/ 1103287 w 2111887"/>
              <a:gd name="connsiteY3" fmla="*/ 128042 h 4571455"/>
              <a:gd name="connsiteX4" fmla="*/ 1864670 w 2111887"/>
              <a:gd name="connsiteY4" fmla="*/ 28030 h 4571455"/>
              <a:gd name="connsiteX5" fmla="*/ 2111887 w 2111887"/>
              <a:gd name="connsiteY5" fmla="*/ 275247 h 4571455"/>
              <a:gd name="connsiteX6" fmla="*/ 2111887 w 2111887"/>
              <a:gd name="connsiteY6" fmla="*/ 4324238 h 4571455"/>
              <a:gd name="connsiteX7" fmla="*/ 1864670 w 2111887"/>
              <a:gd name="connsiteY7" fmla="*/ 4571455 h 4571455"/>
              <a:gd name="connsiteX8" fmla="*/ 247217 w 2111887"/>
              <a:gd name="connsiteY8" fmla="*/ 4571455 h 4571455"/>
              <a:gd name="connsiteX9" fmla="*/ 0 w 2111887"/>
              <a:gd name="connsiteY9" fmla="*/ 4324238 h 4571455"/>
              <a:gd name="connsiteX10" fmla="*/ 0 w 2111887"/>
              <a:gd name="connsiteY10" fmla="*/ 275247 h 4571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1103287 w 2111887"/>
              <a:gd name="connsiteY3" fmla="*/ 121042 h 4564455"/>
              <a:gd name="connsiteX4" fmla="*/ 1864670 w 2111887"/>
              <a:gd name="connsiteY4" fmla="*/ 21030 h 4564455"/>
              <a:gd name="connsiteX5" fmla="*/ 2111887 w 2111887"/>
              <a:gd name="connsiteY5" fmla="*/ 268247 h 4564455"/>
              <a:gd name="connsiteX6" fmla="*/ 2111887 w 2111887"/>
              <a:gd name="connsiteY6" fmla="*/ 4317238 h 4564455"/>
              <a:gd name="connsiteX7" fmla="*/ 1864670 w 2111887"/>
              <a:gd name="connsiteY7" fmla="*/ 4564455 h 4564455"/>
              <a:gd name="connsiteX8" fmla="*/ 247217 w 2111887"/>
              <a:gd name="connsiteY8" fmla="*/ 4564455 h 4564455"/>
              <a:gd name="connsiteX9" fmla="*/ 0 w 2111887"/>
              <a:gd name="connsiteY9" fmla="*/ 4317238 h 4564455"/>
              <a:gd name="connsiteX10" fmla="*/ 0 w 2111887"/>
              <a:gd name="connsiteY10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784200 w 2111887"/>
              <a:gd name="connsiteY3" fmla="*/ 59130 h 4564455"/>
              <a:gd name="connsiteX4" fmla="*/ 1103287 w 2111887"/>
              <a:gd name="connsiteY4" fmla="*/ 121042 h 4564455"/>
              <a:gd name="connsiteX5" fmla="*/ 1864670 w 2111887"/>
              <a:gd name="connsiteY5" fmla="*/ 21030 h 4564455"/>
              <a:gd name="connsiteX6" fmla="*/ 2111887 w 2111887"/>
              <a:gd name="connsiteY6" fmla="*/ 268247 h 4564455"/>
              <a:gd name="connsiteX7" fmla="*/ 2111887 w 2111887"/>
              <a:gd name="connsiteY7" fmla="*/ 4317238 h 4564455"/>
              <a:gd name="connsiteX8" fmla="*/ 1864670 w 2111887"/>
              <a:gd name="connsiteY8" fmla="*/ 4564455 h 4564455"/>
              <a:gd name="connsiteX9" fmla="*/ 247217 w 2111887"/>
              <a:gd name="connsiteY9" fmla="*/ 4564455 h 4564455"/>
              <a:gd name="connsiteX10" fmla="*/ 0 w 2111887"/>
              <a:gd name="connsiteY10" fmla="*/ 4317238 h 4564455"/>
              <a:gd name="connsiteX11" fmla="*/ 0 w 2111887"/>
              <a:gd name="connsiteY11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691331 w 2111887"/>
              <a:gd name="connsiteY3" fmla="*/ 101992 h 4564455"/>
              <a:gd name="connsiteX4" fmla="*/ 1103287 w 2111887"/>
              <a:gd name="connsiteY4" fmla="*/ 121042 h 4564455"/>
              <a:gd name="connsiteX5" fmla="*/ 1864670 w 2111887"/>
              <a:gd name="connsiteY5" fmla="*/ 21030 h 4564455"/>
              <a:gd name="connsiteX6" fmla="*/ 2111887 w 2111887"/>
              <a:gd name="connsiteY6" fmla="*/ 268247 h 4564455"/>
              <a:gd name="connsiteX7" fmla="*/ 2111887 w 2111887"/>
              <a:gd name="connsiteY7" fmla="*/ 4317238 h 4564455"/>
              <a:gd name="connsiteX8" fmla="*/ 1864670 w 2111887"/>
              <a:gd name="connsiteY8" fmla="*/ 4564455 h 4564455"/>
              <a:gd name="connsiteX9" fmla="*/ 247217 w 2111887"/>
              <a:gd name="connsiteY9" fmla="*/ 4564455 h 4564455"/>
              <a:gd name="connsiteX10" fmla="*/ 0 w 2111887"/>
              <a:gd name="connsiteY10" fmla="*/ 4317238 h 4564455"/>
              <a:gd name="connsiteX11" fmla="*/ 0 w 2111887"/>
              <a:gd name="connsiteY11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691331 w 2111887"/>
              <a:gd name="connsiteY3" fmla="*/ 101992 h 4564455"/>
              <a:gd name="connsiteX4" fmla="*/ 1103287 w 2111887"/>
              <a:gd name="connsiteY4" fmla="*/ 121042 h 4564455"/>
              <a:gd name="connsiteX5" fmla="*/ 1453331 w 2111887"/>
              <a:gd name="connsiteY5" fmla="*/ 123424 h 4564455"/>
              <a:gd name="connsiteX6" fmla="*/ 1864670 w 2111887"/>
              <a:gd name="connsiteY6" fmla="*/ 21030 h 4564455"/>
              <a:gd name="connsiteX7" fmla="*/ 2111887 w 2111887"/>
              <a:gd name="connsiteY7" fmla="*/ 268247 h 4564455"/>
              <a:gd name="connsiteX8" fmla="*/ 2111887 w 2111887"/>
              <a:gd name="connsiteY8" fmla="*/ 4317238 h 4564455"/>
              <a:gd name="connsiteX9" fmla="*/ 1864670 w 2111887"/>
              <a:gd name="connsiteY9" fmla="*/ 4564455 h 4564455"/>
              <a:gd name="connsiteX10" fmla="*/ 247217 w 2111887"/>
              <a:gd name="connsiteY10" fmla="*/ 4564455 h 4564455"/>
              <a:gd name="connsiteX11" fmla="*/ 0 w 2111887"/>
              <a:gd name="connsiteY11" fmla="*/ 4317238 h 4564455"/>
              <a:gd name="connsiteX12" fmla="*/ 0 w 2111887"/>
              <a:gd name="connsiteY12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691331 w 2111887"/>
              <a:gd name="connsiteY3" fmla="*/ 101992 h 4564455"/>
              <a:gd name="connsiteX4" fmla="*/ 1103287 w 2111887"/>
              <a:gd name="connsiteY4" fmla="*/ 121042 h 4564455"/>
              <a:gd name="connsiteX5" fmla="*/ 1453331 w 2111887"/>
              <a:gd name="connsiteY5" fmla="*/ 123424 h 4564455"/>
              <a:gd name="connsiteX6" fmla="*/ 1600969 w 2111887"/>
              <a:gd name="connsiteY6" fmla="*/ 73418 h 4564455"/>
              <a:gd name="connsiteX7" fmla="*/ 1864670 w 2111887"/>
              <a:gd name="connsiteY7" fmla="*/ 21030 h 4564455"/>
              <a:gd name="connsiteX8" fmla="*/ 2111887 w 2111887"/>
              <a:gd name="connsiteY8" fmla="*/ 268247 h 4564455"/>
              <a:gd name="connsiteX9" fmla="*/ 2111887 w 2111887"/>
              <a:gd name="connsiteY9" fmla="*/ 4317238 h 4564455"/>
              <a:gd name="connsiteX10" fmla="*/ 1864670 w 2111887"/>
              <a:gd name="connsiteY10" fmla="*/ 4564455 h 4564455"/>
              <a:gd name="connsiteX11" fmla="*/ 247217 w 2111887"/>
              <a:gd name="connsiteY11" fmla="*/ 4564455 h 4564455"/>
              <a:gd name="connsiteX12" fmla="*/ 0 w 2111887"/>
              <a:gd name="connsiteY12" fmla="*/ 4317238 h 4564455"/>
              <a:gd name="connsiteX13" fmla="*/ 0 w 2111887"/>
              <a:gd name="connsiteY13" fmla="*/ 268247 h 4564455"/>
              <a:gd name="connsiteX0" fmla="*/ 0 w 2111887"/>
              <a:gd name="connsiteY0" fmla="*/ 271881 h 4568089"/>
              <a:gd name="connsiteX1" fmla="*/ 247217 w 2111887"/>
              <a:gd name="connsiteY1" fmla="*/ 15139 h 4568089"/>
              <a:gd name="connsiteX2" fmla="*/ 612749 w 2111887"/>
              <a:gd name="connsiteY2" fmla="*/ 17520 h 4568089"/>
              <a:gd name="connsiteX3" fmla="*/ 691331 w 2111887"/>
              <a:gd name="connsiteY3" fmla="*/ 105626 h 4568089"/>
              <a:gd name="connsiteX4" fmla="*/ 1103287 w 2111887"/>
              <a:gd name="connsiteY4" fmla="*/ 124676 h 4568089"/>
              <a:gd name="connsiteX5" fmla="*/ 1453331 w 2111887"/>
              <a:gd name="connsiteY5" fmla="*/ 127058 h 4568089"/>
              <a:gd name="connsiteX6" fmla="*/ 1520006 w 2111887"/>
              <a:gd name="connsiteY6" fmla="*/ 12758 h 4568089"/>
              <a:gd name="connsiteX7" fmla="*/ 1864670 w 2111887"/>
              <a:gd name="connsiteY7" fmla="*/ 24664 h 4568089"/>
              <a:gd name="connsiteX8" fmla="*/ 2111887 w 2111887"/>
              <a:gd name="connsiteY8" fmla="*/ 271881 h 4568089"/>
              <a:gd name="connsiteX9" fmla="*/ 2111887 w 2111887"/>
              <a:gd name="connsiteY9" fmla="*/ 4320872 h 4568089"/>
              <a:gd name="connsiteX10" fmla="*/ 1864670 w 2111887"/>
              <a:gd name="connsiteY10" fmla="*/ 4568089 h 4568089"/>
              <a:gd name="connsiteX11" fmla="*/ 247217 w 2111887"/>
              <a:gd name="connsiteY11" fmla="*/ 4568089 h 4568089"/>
              <a:gd name="connsiteX12" fmla="*/ 0 w 2111887"/>
              <a:gd name="connsiteY12" fmla="*/ 4320872 h 4568089"/>
              <a:gd name="connsiteX13" fmla="*/ 0 w 2111887"/>
              <a:gd name="connsiteY13" fmla="*/ 271881 h 4568089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612749 w 2111887"/>
              <a:gd name="connsiteY2" fmla="*/ 18601 h 4569170"/>
              <a:gd name="connsiteX3" fmla="*/ 691331 w 2111887"/>
              <a:gd name="connsiteY3" fmla="*/ 106707 h 4569170"/>
              <a:gd name="connsiteX4" fmla="*/ 1103287 w 2111887"/>
              <a:gd name="connsiteY4" fmla="*/ 125757 h 4569170"/>
              <a:gd name="connsiteX5" fmla="*/ 1453331 w 2111887"/>
              <a:gd name="connsiteY5" fmla="*/ 128139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612749 w 2111887"/>
              <a:gd name="connsiteY2" fmla="*/ 18601 h 4569170"/>
              <a:gd name="connsiteX3" fmla="*/ 693712 w 2111887"/>
              <a:gd name="connsiteY3" fmla="*/ 118613 h 4569170"/>
              <a:gd name="connsiteX4" fmla="*/ 1103287 w 2111887"/>
              <a:gd name="connsiteY4" fmla="*/ 125757 h 4569170"/>
              <a:gd name="connsiteX5" fmla="*/ 1453331 w 2111887"/>
              <a:gd name="connsiteY5" fmla="*/ 128139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103287 w 2111887"/>
              <a:gd name="connsiteY4" fmla="*/ 125757 h 4569170"/>
              <a:gd name="connsiteX5" fmla="*/ 1453331 w 2111887"/>
              <a:gd name="connsiteY5" fmla="*/ 128139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103287 w 2111887"/>
              <a:gd name="connsiteY4" fmla="*/ 125757 h 4569170"/>
              <a:gd name="connsiteX5" fmla="*/ 1453331 w 2111887"/>
              <a:gd name="connsiteY5" fmla="*/ 120995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055662 w 2111887"/>
              <a:gd name="connsiteY4" fmla="*/ 125757 h 4569170"/>
              <a:gd name="connsiteX5" fmla="*/ 1453331 w 2111887"/>
              <a:gd name="connsiteY5" fmla="*/ 120995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055662 w 2111887"/>
              <a:gd name="connsiteY4" fmla="*/ 125757 h 4569170"/>
              <a:gd name="connsiteX5" fmla="*/ 1453331 w 2111887"/>
              <a:gd name="connsiteY5" fmla="*/ 120995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3465 h 4569673"/>
              <a:gd name="connsiteX1" fmla="*/ 247217 w 2111887"/>
              <a:gd name="connsiteY1" fmla="*/ 16723 h 4569673"/>
              <a:gd name="connsiteX2" fmla="*/ 579412 w 2111887"/>
              <a:gd name="connsiteY2" fmla="*/ 9580 h 4569673"/>
              <a:gd name="connsiteX3" fmla="*/ 693712 w 2111887"/>
              <a:gd name="connsiteY3" fmla="*/ 119116 h 4569673"/>
              <a:gd name="connsiteX4" fmla="*/ 1055662 w 2111887"/>
              <a:gd name="connsiteY4" fmla="*/ 126260 h 4569673"/>
              <a:gd name="connsiteX5" fmla="*/ 1453331 w 2111887"/>
              <a:gd name="connsiteY5" fmla="*/ 121498 h 4569673"/>
              <a:gd name="connsiteX6" fmla="*/ 1520006 w 2111887"/>
              <a:gd name="connsiteY6" fmla="*/ 14342 h 4569673"/>
              <a:gd name="connsiteX7" fmla="*/ 1888482 w 2111887"/>
              <a:gd name="connsiteY7" fmla="*/ 23867 h 4569673"/>
              <a:gd name="connsiteX8" fmla="*/ 2111887 w 2111887"/>
              <a:gd name="connsiteY8" fmla="*/ 273465 h 4569673"/>
              <a:gd name="connsiteX9" fmla="*/ 2111887 w 2111887"/>
              <a:gd name="connsiteY9" fmla="*/ 4322456 h 4569673"/>
              <a:gd name="connsiteX10" fmla="*/ 1864670 w 2111887"/>
              <a:gd name="connsiteY10" fmla="*/ 4569673 h 4569673"/>
              <a:gd name="connsiteX11" fmla="*/ 247217 w 2111887"/>
              <a:gd name="connsiteY11" fmla="*/ 4569673 h 4569673"/>
              <a:gd name="connsiteX12" fmla="*/ 0 w 2111887"/>
              <a:gd name="connsiteY12" fmla="*/ 4322456 h 4569673"/>
              <a:gd name="connsiteX13" fmla="*/ 0 w 2111887"/>
              <a:gd name="connsiteY13" fmla="*/ 273465 h 4569673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3712 w 2111887"/>
              <a:gd name="connsiteY3" fmla="*/ 120011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3712 w 2111887"/>
              <a:gd name="connsiteY3" fmla="*/ 120011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3712 w 2111887"/>
              <a:gd name="connsiteY3" fmla="*/ 120011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8474 w 2111887"/>
              <a:gd name="connsiteY3" fmla="*/ 122393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8474 w 2111887"/>
              <a:gd name="connsiteY3" fmla="*/ 122393 h 4570568"/>
              <a:gd name="connsiteX4" fmla="*/ 1055662 w 2111887"/>
              <a:gd name="connsiteY4" fmla="*/ 127155 h 4570568"/>
              <a:gd name="connsiteX5" fmla="*/ 1427138 w 2111887"/>
              <a:gd name="connsiteY5" fmla="*/ 124774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5652 h 4571860"/>
              <a:gd name="connsiteX1" fmla="*/ 235311 w 2111887"/>
              <a:gd name="connsiteY1" fmla="*/ 16529 h 4571860"/>
              <a:gd name="connsiteX2" fmla="*/ 579412 w 2111887"/>
              <a:gd name="connsiteY2" fmla="*/ 11767 h 4571860"/>
              <a:gd name="connsiteX3" fmla="*/ 698474 w 2111887"/>
              <a:gd name="connsiteY3" fmla="*/ 123685 h 4571860"/>
              <a:gd name="connsiteX4" fmla="*/ 1055662 w 2111887"/>
              <a:gd name="connsiteY4" fmla="*/ 128447 h 4571860"/>
              <a:gd name="connsiteX5" fmla="*/ 1427138 w 2111887"/>
              <a:gd name="connsiteY5" fmla="*/ 126066 h 4571860"/>
              <a:gd name="connsiteX6" fmla="*/ 1520006 w 2111887"/>
              <a:gd name="connsiteY6" fmla="*/ 11766 h 4571860"/>
              <a:gd name="connsiteX7" fmla="*/ 1888482 w 2111887"/>
              <a:gd name="connsiteY7" fmla="*/ 26054 h 4571860"/>
              <a:gd name="connsiteX8" fmla="*/ 2111887 w 2111887"/>
              <a:gd name="connsiteY8" fmla="*/ 275652 h 4571860"/>
              <a:gd name="connsiteX9" fmla="*/ 2111887 w 2111887"/>
              <a:gd name="connsiteY9" fmla="*/ 4324643 h 4571860"/>
              <a:gd name="connsiteX10" fmla="*/ 1864670 w 2111887"/>
              <a:gd name="connsiteY10" fmla="*/ 4571860 h 4571860"/>
              <a:gd name="connsiteX11" fmla="*/ 247217 w 2111887"/>
              <a:gd name="connsiteY11" fmla="*/ 4571860 h 4571860"/>
              <a:gd name="connsiteX12" fmla="*/ 0 w 2111887"/>
              <a:gd name="connsiteY12" fmla="*/ 4324643 h 4571860"/>
              <a:gd name="connsiteX13" fmla="*/ 0 w 2111887"/>
              <a:gd name="connsiteY13" fmla="*/ 275652 h 4571860"/>
              <a:gd name="connsiteX0" fmla="*/ 0 w 2111887"/>
              <a:gd name="connsiteY0" fmla="*/ 277724 h 4573932"/>
              <a:gd name="connsiteX1" fmla="*/ 235311 w 2111887"/>
              <a:gd name="connsiteY1" fmla="*/ 18601 h 4573932"/>
              <a:gd name="connsiteX2" fmla="*/ 579412 w 2111887"/>
              <a:gd name="connsiteY2" fmla="*/ 13839 h 4573932"/>
              <a:gd name="connsiteX3" fmla="*/ 698474 w 2111887"/>
              <a:gd name="connsiteY3" fmla="*/ 125757 h 4573932"/>
              <a:gd name="connsiteX4" fmla="*/ 1055662 w 2111887"/>
              <a:gd name="connsiteY4" fmla="*/ 130519 h 4573932"/>
              <a:gd name="connsiteX5" fmla="*/ 1427138 w 2111887"/>
              <a:gd name="connsiteY5" fmla="*/ 128138 h 4573932"/>
              <a:gd name="connsiteX6" fmla="*/ 1520006 w 2111887"/>
              <a:gd name="connsiteY6" fmla="*/ 13838 h 4573932"/>
              <a:gd name="connsiteX7" fmla="*/ 1895626 w 2111887"/>
              <a:gd name="connsiteY7" fmla="*/ 23364 h 4573932"/>
              <a:gd name="connsiteX8" fmla="*/ 2111887 w 2111887"/>
              <a:gd name="connsiteY8" fmla="*/ 277724 h 4573932"/>
              <a:gd name="connsiteX9" fmla="*/ 2111887 w 2111887"/>
              <a:gd name="connsiteY9" fmla="*/ 4326715 h 4573932"/>
              <a:gd name="connsiteX10" fmla="*/ 1864670 w 2111887"/>
              <a:gd name="connsiteY10" fmla="*/ 4573932 h 4573932"/>
              <a:gd name="connsiteX11" fmla="*/ 247217 w 2111887"/>
              <a:gd name="connsiteY11" fmla="*/ 4573932 h 4573932"/>
              <a:gd name="connsiteX12" fmla="*/ 0 w 2111887"/>
              <a:gd name="connsiteY12" fmla="*/ 4326715 h 4573932"/>
              <a:gd name="connsiteX13" fmla="*/ 0 w 2111887"/>
              <a:gd name="connsiteY13" fmla="*/ 277724 h 4573932"/>
              <a:gd name="connsiteX0" fmla="*/ 0 w 2111887"/>
              <a:gd name="connsiteY0" fmla="*/ 277724 h 4573932"/>
              <a:gd name="connsiteX1" fmla="*/ 235311 w 2111887"/>
              <a:gd name="connsiteY1" fmla="*/ 18601 h 4573932"/>
              <a:gd name="connsiteX2" fmla="*/ 579412 w 2111887"/>
              <a:gd name="connsiteY2" fmla="*/ 13839 h 4573932"/>
              <a:gd name="connsiteX3" fmla="*/ 762768 w 2111887"/>
              <a:gd name="connsiteY3" fmla="*/ 28126 h 4573932"/>
              <a:gd name="connsiteX4" fmla="*/ 1055662 w 2111887"/>
              <a:gd name="connsiteY4" fmla="*/ 130519 h 4573932"/>
              <a:gd name="connsiteX5" fmla="*/ 1427138 w 2111887"/>
              <a:gd name="connsiteY5" fmla="*/ 128138 h 4573932"/>
              <a:gd name="connsiteX6" fmla="*/ 1520006 w 2111887"/>
              <a:gd name="connsiteY6" fmla="*/ 13838 h 4573932"/>
              <a:gd name="connsiteX7" fmla="*/ 1895626 w 2111887"/>
              <a:gd name="connsiteY7" fmla="*/ 23364 h 4573932"/>
              <a:gd name="connsiteX8" fmla="*/ 2111887 w 2111887"/>
              <a:gd name="connsiteY8" fmla="*/ 277724 h 4573932"/>
              <a:gd name="connsiteX9" fmla="*/ 2111887 w 2111887"/>
              <a:gd name="connsiteY9" fmla="*/ 4326715 h 4573932"/>
              <a:gd name="connsiteX10" fmla="*/ 1864670 w 2111887"/>
              <a:gd name="connsiteY10" fmla="*/ 4573932 h 4573932"/>
              <a:gd name="connsiteX11" fmla="*/ 247217 w 2111887"/>
              <a:gd name="connsiteY11" fmla="*/ 4573932 h 4573932"/>
              <a:gd name="connsiteX12" fmla="*/ 0 w 2111887"/>
              <a:gd name="connsiteY12" fmla="*/ 4326715 h 4573932"/>
              <a:gd name="connsiteX13" fmla="*/ 0 w 2111887"/>
              <a:gd name="connsiteY13" fmla="*/ 277724 h 4573932"/>
              <a:gd name="connsiteX0" fmla="*/ 0 w 2111887"/>
              <a:gd name="connsiteY0" fmla="*/ 271997 h 4568205"/>
              <a:gd name="connsiteX1" fmla="*/ 235311 w 2111887"/>
              <a:gd name="connsiteY1" fmla="*/ 12874 h 4568205"/>
              <a:gd name="connsiteX2" fmla="*/ 579412 w 2111887"/>
              <a:gd name="connsiteY2" fmla="*/ 8112 h 4568205"/>
              <a:gd name="connsiteX3" fmla="*/ 762768 w 2111887"/>
              <a:gd name="connsiteY3" fmla="*/ 22399 h 4568205"/>
              <a:gd name="connsiteX4" fmla="*/ 1055662 w 2111887"/>
              <a:gd name="connsiteY4" fmla="*/ 124792 h 4568205"/>
              <a:gd name="connsiteX5" fmla="*/ 1272357 w 2111887"/>
              <a:gd name="connsiteY5" fmla="*/ 22398 h 4568205"/>
              <a:gd name="connsiteX6" fmla="*/ 1520006 w 2111887"/>
              <a:gd name="connsiteY6" fmla="*/ 8111 h 4568205"/>
              <a:gd name="connsiteX7" fmla="*/ 1895626 w 2111887"/>
              <a:gd name="connsiteY7" fmla="*/ 17637 h 4568205"/>
              <a:gd name="connsiteX8" fmla="*/ 2111887 w 2111887"/>
              <a:gd name="connsiteY8" fmla="*/ 271997 h 4568205"/>
              <a:gd name="connsiteX9" fmla="*/ 2111887 w 2111887"/>
              <a:gd name="connsiteY9" fmla="*/ 4320988 h 4568205"/>
              <a:gd name="connsiteX10" fmla="*/ 1864670 w 2111887"/>
              <a:gd name="connsiteY10" fmla="*/ 4568205 h 4568205"/>
              <a:gd name="connsiteX11" fmla="*/ 247217 w 2111887"/>
              <a:gd name="connsiteY11" fmla="*/ 4568205 h 4568205"/>
              <a:gd name="connsiteX12" fmla="*/ 0 w 2111887"/>
              <a:gd name="connsiteY12" fmla="*/ 4320988 h 4568205"/>
              <a:gd name="connsiteX13" fmla="*/ 0 w 2111887"/>
              <a:gd name="connsiteY13" fmla="*/ 271997 h 4568205"/>
              <a:gd name="connsiteX0" fmla="*/ 0 w 2111887"/>
              <a:gd name="connsiteY0" fmla="*/ 271997 h 4568205"/>
              <a:gd name="connsiteX1" fmla="*/ 235311 w 2111887"/>
              <a:gd name="connsiteY1" fmla="*/ 12874 h 4568205"/>
              <a:gd name="connsiteX2" fmla="*/ 579412 w 2111887"/>
              <a:gd name="connsiteY2" fmla="*/ 8112 h 4568205"/>
              <a:gd name="connsiteX3" fmla="*/ 762768 w 2111887"/>
              <a:gd name="connsiteY3" fmla="*/ 22399 h 4568205"/>
              <a:gd name="connsiteX4" fmla="*/ 1046137 w 2111887"/>
              <a:gd name="connsiteY4" fmla="*/ 15255 h 4568205"/>
              <a:gd name="connsiteX5" fmla="*/ 1272357 w 2111887"/>
              <a:gd name="connsiteY5" fmla="*/ 22398 h 4568205"/>
              <a:gd name="connsiteX6" fmla="*/ 1520006 w 2111887"/>
              <a:gd name="connsiteY6" fmla="*/ 8111 h 4568205"/>
              <a:gd name="connsiteX7" fmla="*/ 1895626 w 2111887"/>
              <a:gd name="connsiteY7" fmla="*/ 17637 h 4568205"/>
              <a:gd name="connsiteX8" fmla="*/ 2111887 w 2111887"/>
              <a:gd name="connsiteY8" fmla="*/ 271997 h 4568205"/>
              <a:gd name="connsiteX9" fmla="*/ 2111887 w 2111887"/>
              <a:gd name="connsiteY9" fmla="*/ 4320988 h 4568205"/>
              <a:gd name="connsiteX10" fmla="*/ 1864670 w 2111887"/>
              <a:gd name="connsiteY10" fmla="*/ 4568205 h 4568205"/>
              <a:gd name="connsiteX11" fmla="*/ 247217 w 2111887"/>
              <a:gd name="connsiteY11" fmla="*/ 4568205 h 4568205"/>
              <a:gd name="connsiteX12" fmla="*/ 0 w 2111887"/>
              <a:gd name="connsiteY12" fmla="*/ 4320988 h 4568205"/>
              <a:gd name="connsiteX13" fmla="*/ 0 w 2111887"/>
              <a:gd name="connsiteY13" fmla="*/ 271997 h 4568205"/>
              <a:gd name="connsiteX0" fmla="*/ 0 w 2111887"/>
              <a:gd name="connsiteY0" fmla="*/ 271997 h 4568205"/>
              <a:gd name="connsiteX1" fmla="*/ 235311 w 2111887"/>
              <a:gd name="connsiteY1" fmla="*/ 12874 h 4568205"/>
              <a:gd name="connsiteX2" fmla="*/ 579412 w 2111887"/>
              <a:gd name="connsiteY2" fmla="*/ 8112 h 4568205"/>
              <a:gd name="connsiteX3" fmla="*/ 762768 w 2111887"/>
              <a:gd name="connsiteY3" fmla="*/ 22399 h 4568205"/>
              <a:gd name="connsiteX4" fmla="*/ 1272357 w 2111887"/>
              <a:gd name="connsiteY4" fmla="*/ 22398 h 4568205"/>
              <a:gd name="connsiteX5" fmla="*/ 1520006 w 2111887"/>
              <a:gd name="connsiteY5" fmla="*/ 8111 h 4568205"/>
              <a:gd name="connsiteX6" fmla="*/ 1895626 w 2111887"/>
              <a:gd name="connsiteY6" fmla="*/ 17637 h 4568205"/>
              <a:gd name="connsiteX7" fmla="*/ 2111887 w 2111887"/>
              <a:gd name="connsiteY7" fmla="*/ 271997 h 4568205"/>
              <a:gd name="connsiteX8" fmla="*/ 2111887 w 2111887"/>
              <a:gd name="connsiteY8" fmla="*/ 4320988 h 4568205"/>
              <a:gd name="connsiteX9" fmla="*/ 1864670 w 2111887"/>
              <a:gd name="connsiteY9" fmla="*/ 4568205 h 4568205"/>
              <a:gd name="connsiteX10" fmla="*/ 247217 w 2111887"/>
              <a:gd name="connsiteY10" fmla="*/ 4568205 h 4568205"/>
              <a:gd name="connsiteX11" fmla="*/ 0 w 2111887"/>
              <a:gd name="connsiteY11" fmla="*/ 4320988 h 4568205"/>
              <a:gd name="connsiteX12" fmla="*/ 0 w 2111887"/>
              <a:gd name="connsiteY12" fmla="*/ 271997 h 4568205"/>
              <a:gd name="connsiteX0" fmla="*/ 0 w 2111887"/>
              <a:gd name="connsiteY0" fmla="*/ 275715 h 4571923"/>
              <a:gd name="connsiteX1" fmla="*/ 235311 w 2111887"/>
              <a:gd name="connsiteY1" fmla="*/ 16592 h 4571923"/>
              <a:gd name="connsiteX2" fmla="*/ 762768 w 2111887"/>
              <a:gd name="connsiteY2" fmla="*/ 26117 h 4571923"/>
              <a:gd name="connsiteX3" fmla="*/ 1272357 w 2111887"/>
              <a:gd name="connsiteY3" fmla="*/ 26116 h 4571923"/>
              <a:gd name="connsiteX4" fmla="*/ 1520006 w 2111887"/>
              <a:gd name="connsiteY4" fmla="*/ 11829 h 4571923"/>
              <a:gd name="connsiteX5" fmla="*/ 1895626 w 2111887"/>
              <a:gd name="connsiteY5" fmla="*/ 21355 h 4571923"/>
              <a:gd name="connsiteX6" fmla="*/ 2111887 w 2111887"/>
              <a:gd name="connsiteY6" fmla="*/ 275715 h 4571923"/>
              <a:gd name="connsiteX7" fmla="*/ 2111887 w 2111887"/>
              <a:gd name="connsiteY7" fmla="*/ 4324706 h 4571923"/>
              <a:gd name="connsiteX8" fmla="*/ 1864670 w 2111887"/>
              <a:gd name="connsiteY8" fmla="*/ 4571923 h 4571923"/>
              <a:gd name="connsiteX9" fmla="*/ 247217 w 2111887"/>
              <a:gd name="connsiteY9" fmla="*/ 4571923 h 4571923"/>
              <a:gd name="connsiteX10" fmla="*/ 0 w 2111887"/>
              <a:gd name="connsiteY10" fmla="*/ 4324706 h 4571923"/>
              <a:gd name="connsiteX11" fmla="*/ 0 w 2111887"/>
              <a:gd name="connsiteY11" fmla="*/ 275715 h 4571923"/>
              <a:gd name="connsiteX0" fmla="*/ 0 w 2111887"/>
              <a:gd name="connsiteY0" fmla="*/ 275289 h 4571497"/>
              <a:gd name="connsiteX1" fmla="*/ 235311 w 2111887"/>
              <a:gd name="connsiteY1" fmla="*/ 16166 h 4571497"/>
              <a:gd name="connsiteX2" fmla="*/ 1272357 w 2111887"/>
              <a:gd name="connsiteY2" fmla="*/ 25690 h 4571497"/>
              <a:gd name="connsiteX3" fmla="*/ 1520006 w 2111887"/>
              <a:gd name="connsiteY3" fmla="*/ 11403 h 4571497"/>
              <a:gd name="connsiteX4" fmla="*/ 1895626 w 2111887"/>
              <a:gd name="connsiteY4" fmla="*/ 20929 h 4571497"/>
              <a:gd name="connsiteX5" fmla="*/ 2111887 w 2111887"/>
              <a:gd name="connsiteY5" fmla="*/ 275289 h 4571497"/>
              <a:gd name="connsiteX6" fmla="*/ 2111887 w 2111887"/>
              <a:gd name="connsiteY6" fmla="*/ 4324280 h 4571497"/>
              <a:gd name="connsiteX7" fmla="*/ 1864670 w 2111887"/>
              <a:gd name="connsiteY7" fmla="*/ 4571497 h 4571497"/>
              <a:gd name="connsiteX8" fmla="*/ 247217 w 2111887"/>
              <a:gd name="connsiteY8" fmla="*/ 4571497 h 4571497"/>
              <a:gd name="connsiteX9" fmla="*/ 0 w 2111887"/>
              <a:gd name="connsiteY9" fmla="*/ 4324280 h 4571497"/>
              <a:gd name="connsiteX10" fmla="*/ 0 w 2111887"/>
              <a:gd name="connsiteY10" fmla="*/ 275289 h 4571497"/>
              <a:gd name="connsiteX0" fmla="*/ 0 w 2111887"/>
              <a:gd name="connsiteY0" fmla="*/ 280184 h 4576392"/>
              <a:gd name="connsiteX1" fmla="*/ 235311 w 2111887"/>
              <a:gd name="connsiteY1" fmla="*/ 21061 h 4576392"/>
              <a:gd name="connsiteX2" fmla="*/ 1520006 w 2111887"/>
              <a:gd name="connsiteY2" fmla="*/ 16298 h 4576392"/>
              <a:gd name="connsiteX3" fmla="*/ 1895626 w 2111887"/>
              <a:gd name="connsiteY3" fmla="*/ 25824 h 4576392"/>
              <a:gd name="connsiteX4" fmla="*/ 2111887 w 2111887"/>
              <a:gd name="connsiteY4" fmla="*/ 280184 h 4576392"/>
              <a:gd name="connsiteX5" fmla="*/ 2111887 w 2111887"/>
              <a:gd name="connsiteY5" fmla="*/ 4329175 h 4576392"/>
              <a:gd name="connsiteX6" fmla="*/ 1864670 w 2111887"/>
              <a:gd name="connsiteY6" fmla="*/ 4576392 h 4576392"/>
              <a:gd name="connsiteX7" fmla="*/ 247217 w 2111887"/>
              <a:gd name="connsiteY7" fmla="*/ 4576392 h 4576392"/>
              <a:gd name="connsiteX8" fmla="*/ 0 w 2111887"/>
              <a:gd name="connsiteY8" fmla="*/ 4329175 h 4576392"/>
              <a:gd name="connsiteX9" fmla="*/ 0 w 2111887"/>
              <a:gd name="connsiteY9" fmla="*/ 280184 h 4576392"/>
              <a:gd name="connsiteX0" fmla="*/ 0 w 2111887"/>
              <a:gd name="connsiteY0" fmla="*/ 288917 h 4585125"/>
              <a:gd name="connsiteX1" fmla="*/ 235311 w 2111887"/>
              <a:gd name="connsiteY1" fmla="*/ 29794 h 4585125"/>
              <a:gd name="connsiteX2" fmla="*/ 1895626 w 2111887"/>
              <a:gd name="connsiteY2" fmla="*/ 34557 h 4585125"/>
              <a:gd name="connsiteX3" fmla="*/ 2111887 w 2111887"/>
              <a:gd name="connsiteY3" fmla="*/ 288917 h 4585125"/>
              <a:gd name="connsiteX4" fmla="*/ 2111887 w 2111887"/>
              <a:gd name="connsiteY4" fmla="*/ 4337908 h 4585125"/>
              <a:gd name="connsiteX5" fmla="*/ 1864670 w 2111887"/>
              <a:gd name="connsiteY5" fmla="*/ 4585125 h 4585125"/>
              <a:gd name="connsiteX6" fmla="*/ 247217 w 2111887"/>
              <a:gd name="connsiteY6" fmla="*/ 4585125 h 4585125"/>
              <a:gd name="connsiteX7" fmla="*/ 0 w 2111887"/>
              <a:gd name="connsiteY7" fmla="*/ 4337908 h 4585125"/>
              <a:gd name="connsiteX8" fmla="*/ 0 w 2111887"/>
              <a:gd name="connsiteY8" fmla="*/ 288917 h 4585125"/>
              <a:gd name="connsiteX0" fmla="*/ 0 w 2111887"/>
              <a:gd name="connsiteY0" fmla="*/ 316063 h 4612271"/>
              <a:gd name="connsiteX1" fmla="*/ 235311 w 2111887"/>
              <a:gd name="connsiteY1" fmla="*/ 56940 h 4612271"/>
              <a:gd name="connsiteX2" fmla="*/ 1888483 w 2111887"/>
              <a:gd name="connsiteY2" fmla="*/ 18841 h 4612271"/>
              <a:gd name="connsiteX3" fmla="*/ 2111887 w 2111887"/>
              <a:gd name="connsiteY3" fmla="*/ 316063 h 4612271"/>
              <a:gd name="connsiteX4" fmla="*/ 2111887 w 2111887"/>
              <a:gd name="connsiteY4" fmla="*/ 4365054 h 4612271"/>
              <a:gd name="connsiteX5" fmla="*/ 1864670 w 2111887"/>
              <a:gd name="connsiteY5" fmla="*/ 4612271 h 4612271"/>
              <a:gd name="connsiteX6" fmla="*/ 247217 w 2111887"/>
              <a:gd name="connsiteY6" fmla="*/ 4612271 h 4612271"/>
              <a:gd name="connsiteX7" fmla="*/ 0 w 2111887"/>
              <a:gd name="connsiteY7" fmla="*/ 4365054 h 4612271"/>
              <a:gd name="connsiteX8" fmla="*/ 0 w 2111887"/>
              <a:gd name="connsiteY8" fmla="*/ 316063 h 4612271"/>
              <a:gd name="connsiteX0" fmla="*/ 0 w 2111887"/>
              <a:gd name="connsiteY0" fmla="*/ 327050 h 4623258"/>
              <a:gd name="connsiteX1" fmla="*/ 223404 w 2111887"/>
              <a:gd name="connsiteY1" fmla="*/ 34589 h 4623258"/>
              <a:gd name="connsiteX2" fmla="*/ 1888483 w 2111887"/>
              <a:gd name="connsiteY2" fmla="*/ 29828 h 4623258"/>
              <a:gd name="connsiteX3" fmla="*/ 2111887 w 2111887"/>
              <a:gd name="connsiteY3" fmla="*/ 327050 h 4623258"/>
              <a:gd name="connsiteX4" fmla="*/ 2111887 w 2111887"/>
              <a:gd name="connsiteY4" fmla="*/ 4376041 h 4623258"/>
              <a:gd name="connsiteX5" fmla="*/ 1864670 w 2111887"/>
              <a:gd name="connsiteY5" fmla="*/ 4623258 h 4623258"/>
              <a:gd name="connsiteX6" fmla="*/ 247217 w 2111887"/>
              <a:gd name="connsiteY6" fmla="*/ 4623258 h 4623258"/>
              <a:gd name="connsiteX7" fmla="*/ 0 w 2111887"/>
              <a:gd name="connsiteY7" fmla="*/ 4376041 h 4623258"/>
              <a:gd name="connsiteX8" fmla="*/ 0 w 2111887"/>
              <a:gd name="connsiteY8" fmla="*/ 327050 h 4623258"/>
              <a:gd name="connsiteX0" fmla="*/ 0 w 2111887"/>
              <a:gd name="connsiteY0" fmla="*/ 318359 h 4614567"/>
              <a:gd name="connsiteX1" fmla="*/ 223404 w 2111887"/>
              <a:gd name="connsiteY1" fmla="*/ 25898 h 4614567"/>
              <a:gd name="connsiteX2" fmla="*/ 1888483 w 2111887"/>
              <a:gd name="connsiteY2" fmla="*/ 21137 h 4614567"/>
              <a:gd name="connsiteX3" fmla="*/ 2111887 w 2111887"/>
              <a:gd name="connsiteY3" fmla="*/ 318359 h 4614567"/>
              <a:gd name="connsiteX4" fmla="*/ 2111887 w 2111887"/>
              <a:gd name="connsiteY4" fmla="*/ 4367350 h 4614567"/>
              <a:gd name="connsiteX5" fmla="*/ 1864670 w 2111887"/>
              <a:gd name="connsiteY5" fmla="*/ 4614567 h 4614567"/>
              <a:gd name="connsiteX6" fmla="*/ 247217 w 2111887"/>
              <a:gd name="connsiteY6" fmla="*/ 4614567 h 4614567"/>
              <a:gd name="connsiteX7" fmla="*/ 0 w 2111887"/>
              <a:gd name="connsiteY7" fmla="*/ 4367350 h 4614567"/>
              <a:gd name="connsiteX8" fmla="*/ 0 w 2111887"/>
              <a:gd name="connsiteY8" fmla="*/ 318359 h 4614567"/>
              <a:gd name="connsiteX0" fmla="*/ 0 w 2111887"/>
              <a:gd name="connsiteY0" fmla="*/ 308933 h 4605141"/>
              <a:gd name="connsiteX1" fmla="*/ 223404 w 2111887"/>
              <a:gd name="connsiteY1" fmla="*/ 16472 h 4605141"/>
              <a:gd name="connsiteX2" fmla="*/ 1888483 w 2111887"/>
              <a:gd name="connsiteY2" fmla="*/ 11711 h 4605141"/>
              <a:gd name="connsiteX3" fmla="*/ 2111887 w 2111887"/>
              <a:gd name="connsiteY3" fmla="*/ 308933 h 4605141"/>
              <a:gd name="connsiteX4" fmla="*/ 2111887 w 2111887"/>
              <a:gd name="connsiteY4" fmla="*/ 4357924 h 4605141"/>
              <a:gd name="connsiteX5" fmla="*/ 1864670 w 2111887"/>
              <a:gd name="connsiteY5" fmla="*/ 4605141 h 4605141"/>
              <a:gd name="connsiteX6" fmla="*/ 247217 w 2111887"/>
              <a:gd name="connsiteY6" fmla="*/ 4605141 h 4605141"/>
              <a:gd name="connsiteX7" fmla="*/ 0 w 2111887"/>
              <a:gd name="connsiteY7" fmla="*/ 4357924 h 4605141"/>
              <a:gd name="connsiteX8" fmla="*/ 0 w 2111887"/>
              <a:gd name="connsiteY8" fmla="*/ 308933 h 4605141"/>
              <a:gd name="connsiteX0" fmla="*/ 0 w 2111887"/>
              <a:gd name="connsiteY0" fmla="*/ 308933 h 4605141"/>
              <a:gd name="connsiteX1" fmla="*/ 223404 w 2111887"/>
              <a:gd name="connsiteY1" fmla="*/ 16472 h 4605141"/>
              <a:gd name="connsiteX2" fmla="*/ 1888483 w 2111887"/>
              <a:gd name="connsiteY2" fmla="*/ 11711 h 4605141"/>
              <a:gd name="connsiteX3" fmla="*/ 2111887 w 2111887"/>
              <a:gd name="connsiteY3" fmla="*/ 308933 h 4605141"/>
              <a:gd name="connsiteX4" fmla="*/ 2111887 w 2111887"/>
              <a:gd name="connsiteY4" fmla="*/ 4357924 h 4605141"/>
              <a:gd name="connsiteX5" fmla="*/ 1864670 w 2111887"/>
              <a:gd name="connsiteY5" fmla="*/ 4605141 h 4605141"/>
              <a:gd name="connsiteX6" fmla="*/ 247217 w 2111887"/>
              <a:gd name="connsiteY6" fmla="*/ 4605141 h 4605141"/>
              <a:gd name="connsiteX7" fmla="*/ 0 w 2111887"/>
              <a:gd name="connsiteY7" fmla="*/ 4357924 h 4605141"/>
              <a:gd name="connsiteX8" fmla="*/ 0 w 2111887"/>
              <a:gd name="connsiteY8" fmla="*/ 308933 h 4605141"/>
              <a:gd name="connsiteX0" fmla="*/ 0 w 2119031"/>
              <a:gd name="connsiteY0" fmla="*/ 292265 h 4605141"/>
              <a:gd name="connsiteX1" fmla="*/ 230548 w 2119031"/>
              <a:gd name="connsiteY1" fmla="*/ 16472 h 4605141"/>
              <a:gd name="connsiteX2" fmla="*/ 1895627 w 2119031"/>
              <a:gd name="connsiteY2" fmla="*/ 11711 h 4605141"/>
              <a:gd name="connsiteX3" fmla="*/ 2119031 w 2119031"/>
              <a:gd name="connsiteY3" fmla="*/ 308933 h 4605141"/>
              <a:gd name="connsiteX4" fmla="*/ 2119031 w 2119031"/>
              <a:gd name="connsiteY4" fmla="*/ 4357924 h 4605141"/>
              <a:gd name="connsiteX5" fmla="*/ 1871814 w 2119031"/>
              <a:gd name="connsiteY5" fmla="*/ 4605141 h 4605141"/>
              <a:gd name="connsiteX6" fmla="*/ 254361 w 2119031"/>
              <a:gd name="connsiteY6" fmla="*/ 4605141 h 4605141"/>
              <a:gd name="connsiteX7" fmla="*/ 7144 w 2119031"/>
              <a:gd name="connsiteY7" fmla="*/ 4357924 h 4605141"/>
              <a:gd name="connsiteX8" fmla="*/ 0 w 2119031"/>
              <a:gd name="connsiteY8" fmla="*/ 292265 h 4605141"/>
              <a:gd name="connsiteX0" fmla="*/ 0 w 2128556"/>
              <a:gd name="connsiteY0" fmla="*/ 292265 h 4605141"/>
              <a:gd name="connsiteX1" fmla="*/ 230548 w 2128556"/>
              <a:gd name="connsiteY1" fmla="*/ 16472 h 4605141"/>
              <a:gd name="connsiteX2" fmla="*/ 1895627 w 2128556"/>
              <a:gd name="connsiteY2" fmla="*/ 11711 h 4605141"/>
              <a:gd name="connsiteX3" fmla="*/ 2128556 w 2128556"/>
              <a:gd name="connsiteY3" fmla="*/ 297027 h 4605141"/>
              <a:gd name="connsiteX4" fmla="*/ 2119031 w 2128556"/>
              <a:gd name="connsiteY4" fmla="*/ 4357924 h 4605141"/>
              <a:gd name="connsiteX5" fmla="*/ 1871814 w 2128556"/>
              <a:gd name="connsiteY5" fmla="*/ 4605141 h 4605141"/>
              <a:gd name="connsiteX6" fmla="*/ 254361 w 2128556"/>
              <a:gd name="connsiteY6" fmla="*/ 4605141 h 4605141"/>
              <a:gd name="connsiteX7" fmla="*/ 7144 w 2128556"/>
              <a:gd name="connsiteY7" fmla="*/ 4357924 h 4605141"/>
              <a:gd name="connsiteX8" fmla="*/ 0 w 2128556"/>
              <a:gd name="connsiteY8" fmla="*/ 292265 h 4605141"/>
              <a:gd name="connsiteX0" fmla="*/ 0 w 2128556"/>
              <a:gd name="connsiteY0" fmla="*/ 292265 h 4605141"/>
              <a:gd name="connsiteX1" fmla="*/ 230548 w 2128556"/>
              <a:gd name="connsiteY1" fmla="*/ 16472 h 4605141"/>
              <a:gd name="connsiteX2" fmla="*/ 1895627 w 2128556"/>
              <a:gd name="connsiteY2" fmla="*/ 11711 h 4605141"/>
              <a:gd name="connsiteX3" fmla="*/ 2128556 w 2128556"/>
              <a:gd name="connsiteY3" fmla="*/ 297027 h 4605141"/>
              <a:gd name="connsiteX4" fmla="*/ 2128556 w 2128556"/>
              <a:gd name="connsiteY4" fmla="*/ 4360305 h 4605141"/>
              <a:gd name="connsiteX5" fmla="*/ 1871814 w 2128556"/>
              <a:gd name="connsiteY5" fmla="*/ 4605141 h 4605141"/>
              <a:gd name="connsiteX6" fmla="*/ 254361 w 2128556"/>
              <a:gd name="connsiteY6" fmla="*/ 4605141 h 4605141"/>
              <a:gd name="connsiteX7" fmla="*/ 7144 w 2128556"/>
              <a:gd name="connsiteY7" fmla="*/ 4357924 h 4605141"/>
              <a:gd name="connsiteX8" fmla="*/ 0 w 2128556"/>
              <a:gd name="connsiteY8" fmla="*/ 292265 h 4605141"/>
              <a:gd name="connsiteX0" fmla="*/ 0 w 2128556"/>
              <a:gd name="connsiteY0" fmla="*/ 292265 h 4626572"/>
              <a:gd name="connsiteX1" fmla="*/ 230548 w 2128556"/>
              <a:gd name="connsiteY1" fmla="*/ 16472 h 4626572"/>
              <a:gd name="connsiteX2" fmla="*/ 1895627 w 2128556"/>
              <a:gd name="connsiteY2" fmla="*/ 11711 h 4626572"/>
              <a:gd name="connsiteX3" fmla="*/ 2128556 w 2128556"/>
              <a:gd name="connsiteY3" fmla="*/ 297027 h 4626572"/>
              <a:gd name="connsiteX4" fmla="*/ 2128556 w 2128556"/>
              <a:gd name="connsiteY4" fmla="*/ 4360305 h 4626572"/>
              <a:gd name="connsiteX5" fmla="*/ 1867051 w 2128556"/>
              <a:gd name="connsiteY5" fmla="*/ 4626572 h 4626572"/>
              <a:gd name="connsiteX6" fmla="*/ 254361 w 2128556"/>
              <a:gd name="connsiteY6" fmla="*/ 4605141 h 4626572"/>
              <a:gd name="connsiteX7" fmla="*/ 7144 w 2128556"/>
              <a:gd name="connsiteY7" fmla="*/ 4357924 h 4626572"/>
              <a:gd name="connsiteX8" fmla="*/ 0 w 2128556"/>
              <a:gd name="connsiteY8" fmla="*/ 292265 h 4626572"/>
              <a:gd name="connsiteX0" fmla="*/ 0 w 2128556"/>
              <a:gd name="connsiteY0" fmla="*/ 292265 h 4626572"/>
              <a:gd name="connsiteX1" fmla="*/ 230548 w 2128556"/>
              <a:gd name="connsiteY1" fmla="*/ 16472 h 4626572"/>
              <a:gd name="connsiteX2" fmla="*/ 1895627 w 2128556"/>
              <a:gd name="connsiteY2" fmla="*/ 11711 h 4626572"/>
              <a:gd name="connsiteX3" fmla="*/ 2128556 w 2128556"/>
              <a:gd name="connsiteY3" fmla="*/ 297027 h 4626572"/>
              <a:gd name="connsiteX4" fmla="*/ 2128556 w 2128556"/>
              <a:gd name="connsiteY4" fmla="*/ 4360305 h 4626572"/>
              <a:gd name="connsiteX5" fmla="*/ 1867051 w 2128556"/>
              <a:gd name="connsiteY5" fmla="*/ 4626572 h 4626572"/>
              <a:gd name="connsiteX6" fmla="*/ 254361 w 2128556"/>
              <a:gd name="connsiteY6" fmla="*/ 4624191 h 4626572"/>
              <a:gd name="connsiteX7" fmla="*/ 7144 w 2128556"/>
              <a:gd name="connsiteY7" fmla="*/ 4357924 h 4626572"/>
              <a:gd name="connsiteX8" fmla="*/ 0 w 2128556"/>
              <a:gd name="connsiteY8" fmla="*/ 292265 h 4626572"/>
              <a:gd name="connsiteX0" fmla="*/ 2874 w 2131430"/>
              <a:gd name="connsiteY0" fmla="*/ 292265 h 4626572"/>
              <a:gd name="connsiteX1" fmla="*/ 233422 w 2131430"/>
              <a:gd name="connsiteY1" fmla="*/ 16472 h 4626572"/>
              <a:gd name="connsiteX2" fmla="*/ 1898501 w 2131430"/>
              <a:gd name="connsiteY2" fmla="*/ 11711 h 4626572"/>
              <a:gd name="connsiteX3" fmla="*/ 2131430 w 2131430"/>
              <a:gd name="connsiteY3" fmla="*/ 297027 h 4626572"/>
              <a:gd name="connsiteX4" fmla="*/ 2131430 w 2131430"/>
              <a:gd name="connsiteY4" fmla="*/ 4360305 h 4626572"/>
              <a:gd name="connsiteX5" fmla="*/ 1869925 w 2131430"/>
              <a:gd name="connsiteY5" fmla="*/ 4626572 h 4626572"/>
              <a:gd name="connsiteX6" fmla="*/ 257235 w 2131430"/>
              <a:gd name="connsiteY6" fmla="*/ 4624191 h 4626572"/>
              <a:gd name="connsiteX7" fmla="*/ 493 w 2131430"/>
              <a:gd name="connsiteY7" fmla="*/ 4357924 h 4626572"/>
              <a:gd name="connsiteX8" fmla="*/ 2874 w 2131430"/>
              <a:gd name="connsiteY8" fmla="*/ 292265 h 462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1430" h="4626572">
                <a:moveTo>
                  <a:pt x="2874" y="292265"/>
                </a:moveTo>
                <a:cubicBezTo>
                  <a:pt x="2874" y="155731"/>
                  <a:pt x="101650" y="18853"/>
                  <a:pt x="233422" y="16472"/>
                </a:cubicBezTo>
                <a:cubicBezTo>
                  <a:pt x="556504" y="2654"/>
                  <a:pt x="1580975" y="-10045"/>
                  <a:pt x="1898501" y="11711"/>
                </a:cubicBezTo>
                <a:cubicBezTo>
                  <a:pt x="2042179" y="21236"/>
                  <a:pt x="2131430" y="160493"/>
                  <a:pt x="2131430" y="297027"/>
                </a:cubicBezTo>
                <a:lnTo>
                  <a:pt x="2131430" y="4360305"/>
                </a:lnTo>
                <a:cubicBezTo>
                  <a:pt x="2131430" y="4496839"/>
                  <a:pt x="2006459" y="4626572"/>
                  <a:pt x="1869925" y="4626572"/>
                </a:cubicBezTo>
                <a:lnTo>
                  <a:pt x="257235" y="4624191"/>
                </a:lnTo>
                <a:cubicBezTo>
                  <a:pt x="120701" y="4624191"/>
                  <a:pt x="493" y="4494458"/>
                  <a:pt x="493" y="4357924"/>
                </a:cubicBezTo>
                <a:cubicBezTo>
                  <a:pt x="-1888" y="3002704"/>
                  <a:pt x="5255" y="1647485"/>
                  <a:pt x="2874" y="29226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Thêm ảnh</a:t>
            </a:r>
          </a:p>
        </p:txBody>
      </p:sp>
      <p:sp>
        <p:nvSpPr>
          <p:cNvPr id="15" name="Picture Placeholder 1">
            <a:extLst>
              <a:ext uri="{FF2B5EF4-FFF2-40B4-BE49-F238E27FC236}">
                <a16:creationId xmlns:a16="http://schemas.microsoft.com/office/drawing/2014/main" id="{88786B7F-DEAA-9BB7-8BD3-B3780EB61BC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255760" y="1200818"/>
            <a:ext cx="534445" cy="155541"/>
          </a:xfrm>
          <a:custGeom>
            <a:avLst/>
            <a:gdLst>
              <a:gd name="connsiteX0" fmla="*/ 0 w 2111887"/>
              <a:gd name="connsiteY0" fmla="*/ 247217 h 4543425"/>
              <a:gd name="connsiteX1" fmla="*/ 247217 w 2111887"/>
              <a:gd name="connsiteY1" fmla="*/ 0 h 4543425"/>
              <a:gd name="connsiteX2" fmla="*/ 1864670 w 2111887"/>
              <a:gd name="connsiteY2" fmla="*/ 0 h 4543425"/>
              <a:gd name="connsiteX3" fmla="*/ 2111887 w 2111887"/>
              <a:gd name="connsiteY3" fmla="*/ 247217 h 4543425"/>
              <a:gd name="connsiteX4" fmla="*/ 2111887 w 2111887"/>
              <a:gd name="connsiteY4" fmla="*/ 4296208 h 4543425"/>
              <a:gd name="connsiteX5" fmla="*/ 1864670 w 2111887"/>
              <a:gd name="connsiteY5" fmla="*/ 4543425 h 4543425"/>
              <a:gd name="connsiteX6" fmla="*/ 247217 w 2111887"/>
              <a:gd name="connsiteY6" fmla="*/ 4543425 h 4543425"/>
              <a:gd name="connsiteX7" fmla="*/ 0 w 2111887"/>
              <a:gd name="connsiteY7" fmla="*/ 4296208 h 4543425"/>
              <a:gd name="connsiteX8" fmla="*/ 0 w 2111887"/>
              <a:gd name="connsiteY8" fmla="*/ 247217 h 4543425"/>
              <a:gd name="connsiteX0" fmla="*/ 0 w 2111887"/>
              <a:gd name="connsiteY0" fmla="*/ 247221 h 4543429"/>
              <a:gd name="connsiteX1" fmla="*/ 247217 w 2111887"/>
              <a:gd name="connsiteY1" fmla="*/ 4 h 4543429"/>
              <a:gd name="connsiteX2" fmla="*/ 1103287 w 2111887"/>
              <a:gd name="connsiteY2" fmla="*/ 100016 h 4543429"/>
              <a:gd name="connsiteX3" fmla="*/ 1864670 w 2111887"/>
              <a:gd name="connsiteY3" fmla="*/ 4 h 4543429"/>
              <a:gd name="connsiteX4" fmla="*/ 2111887 w 2111887"/>
              <a:gd name="connsiteY4" fmla="*/ 247221 h 4543429"/>
              <a:gd name="connsiteX5" fmla="*/ 2111887 w 2111887"/>
              <a:gd name="connsiteY5" fmla="*/ 4296212 h 4543429"/>
              <a:gd name="connsiteX6" fmla="*/ 1864670 w 2111887"/>
              <a:gd name="connsiteY6" fmla="*/ 4543429 h 4543429"/>
              <a:gd name="connsiteX7" fmla="*/ 247217 w 2111887"/>
              <a:gd name="connsiteY7" fmla="*/ 4543429 h 4543429"/>
              <a:gd name="connsiteX8" fmla="*/ 0 w 2111887"/>
              <a:gd name="connsiteY8" fmla="*/ 4296212 h 4543429"/>
              <a:gd name="connsiteX9" fmla="*/ 0 w 2111887"/>
              <a:gd name="connsiteY9" fmla="*/ 247221 h 4543429"/>
              <a:gd name="connsiteX0" fmla="*/ 0 w 2111887"/>
              <a:gd name="connsiteY0" fmla="*/ 264906 h 4561114"/>
              <a:gd name="connsiteX1" fmla="*/ 247217 w 2111887"/>
              <a:gd name="connsiteY1" fmla="*/ 17689 h 4561114"/>
              <a:gd name="connsiteX2" fmla="*/ 665137 w 2111887"/>
              <a:gd name="connsiteY2" fmla="*/ 22451 h 4561114"/>
              <a:gd name="connsiteX3" fmla="*/ 1103287 w 2111887"/>
              <a:gd name="connsiteY3" fmla="*/ 117701 h 4561114"/>
              <a:gd name="connsiteX4" fmla="*/ 1864670 w 2111887"/>
              <a:gd name="connsiteY4" fmla="*/ 17689 h 4561114"/>
              <a:gd name="connsiteX5" fmla="*/ 2111887 w 2111887"/>
              <a:gd name="connsiteY5" fmla="*/ 264906 h 4561114"/>
              <a:gd name="connsiteX6" fmla="*/ 2111887 w 2111887"/>
              <a:gd name="connsiteY6" fmla="*/ 4313897 h 4561114"/>
              <a:gd name="connsiteX7" fmla="*/ 1864670 w 2111887"/>
              <a:gd name="connsiteY7" fmla="*/ 4561114 h 4561114"/>
              <a:gd name="connsiteX8" fmla="*/ 247217 w 2111887"/>
              <a:gd name="connsiteY8" fmla="*/ 4561114 h 4561114"/>
              <a:gd name="connsiteX9" fmla="*/ 0 w 2111887"/>
              <a:gd name="connsiteY9" fmla="*/ 4313897 h 4561114"/>
              <a:gd name="connsiteX10" fmla="*/ 0 w 2111887"/>
              <a:gd name="connsiteY10" fmla="*/ 264906 h 4561114"/>
              <a:gd name="connsiteX0" fmla="*/ 0 w 2111887"/>
              <a:gd name="connsiteY0" fmla="*/ 269676 h 4565884"/>
              <a:gd name="connsiteX1" fmla="*/ 247217 w 2111887"/>
              <a:gd name="connsiteY1" fmla="*/ 22459 h 4565884"/>
              <a:gd name="connsiteX2" fmla="*/ 612749 w 2111887"/>
              <a:gd name="connsiteY2" fmla="*/ 15315 h 4565884"/>
              <a:gd name="connsiteX3" fmla="*/ 1103287 w 2111887"/>
              <a:gd name="connsiteY3" fmla="*/ 122471 h 4565884"/>
              <a:gd name="connsiteX4" fmla="*/ 1864670 w 2111887"/>
              <a:gd name="connsiteY4" fmla="*/ 22459 h 4565884"/>
              <a:gd name="connsiteX5" fmla="*/ 2111887 w 2111887"/>
              <a:gd name="connsiteY5" fmla="*/ 269676 h 4565884"/>
              <a:gd name="connsiteX6" fmla="*/ 2111887 w 2111887"/>
              <a:gd name="connsiteY6" fmla="*/ 4318667 h 4565884"/>
              <a:gd name="connsiteX7" fmla="*/ 1864670 w 2111887"/>
              <a:gd name="connsiteY7" fmla="*/ 4565884 h 4565884"/>
              <a:gd name="connsiteX8" fmla="*/ 247217 w 2111887"/>
              <a:gd name="connsiteY8" fmla="*/ 4565884 h 4565884"/>
              <a:gd name="connsiteX9" fmla="*/ 0 w 2111887"/>
              <a:gd name="connsiteY9" fmla="*/ 4318667 h 4565884"/>
              <a:gd name="connsiteX10" fmla="*/ 0 w 2111887"/>
              <a:gd name="connsiteY10" fmla="*/ 269676 h 4565884"/>
              <a:gd name="connsiteX0" fmla="*/ 0 w 2111887"/>
              <a:gd name="connsiteY0" fmla="*/ 275247 h 4571455"/>
              <a:gd name="connsiteX1" fmla="*/ 247217 w 2111887"/>
              <a:gd name="connsiteY1" fmla="*/ 18505 h 4571455"/>
              <a:gd name="connsiteX2" fmla="*/ 612749 w 2111887"/>
              <a:gd name="connsiteY2" fmla="*/ 20886 h 4571455"/>
              <a:gd name="connsiteX3" fmla="*/ 1103287 w 2111887"/>
              <a:gd name="connsiteY3" fmla="*/ 128042 h 4571455"/>
              <a:gd name="connsiteX4" fmla="*/ 1864670 w 2111887"/>
              <a:gd name="connsiteY4" fmla="*/ 28030 h 4571455"/>
              <a:gd name="connsiteX5" fmla="*/ 2111887 w 2111887"/>
              <a:gd name="connsiteY5" fmla="*/ 275247 h 4571455"/>
              <a:gd name="connsiteX6" fmla="*/ 2111887 w 2111887"/>
              <a:gd name="connsiteY6" fmla="*/ 4324238 h 4571455"/>
              <a:gd name="connsiteX7" fmla="*/ 1864670 w 2111887"/>
              <a:gd name="connsiteY7" fmla="*/ 4571455 h 4571455"/>
              <a:gd name="connsiteX8" fmla="*/ 247217 w 2111887"/>
              <a:gd name="connsiteY8" fmla="*/ 4571455 h 4571455"/>
              <a:gd name="connsiteX9" fmla="*/ 0 w 2111887"/>
              <a:gd name="connsiteY9" fmla="*/ 4324238 h 4571455"/>
              <a:gd name="connsiteX10" fmla="*/ 0 w 2111887"/>
              <a:gd name="connsiteY10" fmla="*/ 275247 h 4571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1103287 w 2111887"/>
              <a:gd name="connsiteY3" fmla="*/ 121042 h 4564455"/>
              <a:gd name="connsiteX4" fmla="*/ 1864670 w 2111887"/>
              <a:gd name="connsiteY4" fmla="*/ 21030 h 4564455"/>
              <a:gd name="connsiteX5" fmla="*/ 2111887 w 2111887"/>
              <a:gd name="connsiteY5" fmla="*/ 268247 h 4564455"/>
              <a:gd name="connsiteX6" fmla="*/ 2111887 w 2111887"/>
              <a:gd name="connsiteY6" fmla="*/ 4317238 h 4564455"/>
              <a:gd name="connsiteX7" fmla="*/ 1864670 w 2111887"/>
              <a:gd name="connsiteY7" fmla="*/ 4564455 h 4564455"/>
              <a:gd name="connsiteX8" fmla="*/ 247217 w 2111887"/>
              <a:gd name="connsiteY8" fmla="*/ 4564455 h 4564455"/>
              <a:gd name="connsiteX9" fmla="*/ 0 w 2111887"/>
              <a:gd name="connsiteY9" fmla="*/ 4317238 h 4564455"/>
              <a:gd name="connsiteX10" fmla="*/ 0 w 2111887"/>
              <a:gd name="connsiteY10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784200 w 2111887"/>
              <a:gd name="connsiteY3" fmla="*/ 59130 h 4564455"/>
              <a:gd name="connsiteX4" fmla="*/ 1103287 w 2111887"/>
              <a:gd name="connsiteY4" fmla="*/ 121042 h 4564455"/>
              <a:gd name="connsiteX5" fmla="*/ 1864670 w 2111887"/>
              <a:gd name="connsiteY5" fmla="*/ 21030 h 4564455"/>
              <a:gd name="connsiteX6" fmla="*/ 2111887 w 2111887"/>
              <a:gd name="connsiteY6" fmla="*/ 268247 h 4564455"/>
              <a:gd name="connsiteX7" fmla="*/ 2111887 w 2111887"/>
              <a:gd name="connsiteY7" fmla="*/ 4317238 h 4564455"/>
              <a:gd name="connsiteX8" fmla="*/ 1864670 w 2111887"/>
              <a:gd name="connsiteY8" fmla="*/ 4564455 h 4564455"/>
              <a:gd name="connsiteX9" fmla="*/ 247217 w 2111887"/>
              <a:gd name="connsiteY9" fmla="*/ 4564455 h 4564455"/>
              <a:gd name="connsiteX10" fmla="*/ 0 w 2111887"/>
              <a:gd name="connsiteY10" fmla="*/ 4317238 h 4564455"/>
              <a:gd name="connsiteX11" fmla="*/ 0 w 2111887"/>
              <a:gd name="connsiteY11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691331 w 2111887"/>
              <a:gd name="connsiteY3" fmla="*/ 101992 h 4564455"/>
              <a:gd name="connsiteX4" fmla="*/ 1103287 w 2111887"/>
              <a:gd name="connsiteY4" fmla="*/ 121042 h 4564455"/>
              <a:gd name="connsiteX5" fmla="*/ 1864670 w 2111887"/>
              <a:gd name="connsiteY5" fmla="*/ 21030 h 4564455"/>
              <a:gd name="connsiteX6" fmla="*/ 2111887 w 2111887"/>
              <a:gd name="connsiteY6" fmla="*/ 268247 h 4564455"/>
              <a:gd name="connsiteX7" fmla="*/ 2111887 w 2111887"/>
              <a:gd name="connsiteY7" fmla="*/ 4317238 h 4564455"/>
              <a:gd name="connsiteX8" fmla="*/ 1864670 w 2111887"/>
              <a:gd name="connsiteY8" fmla="*/ 4564455 h 4564455"/>
              <a:gd name="connsiteX9" fmla="*/ 247217 w 2111887"/>
              <a:gd name="connsiteY9" fmla="*/ 4564455 h 4564455"/>
              <a:gd name="connsiteX10" fmla="*/ 0 w 2111887"/>
              <a:gd name="connsiteY10" fmla="*/ 4317238 h 4564455"/>
              <a:gd name="connsiteX11" fmla="*/ 0 w 2111887"/>
              <a:gd name="connsiteY11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691331 w 2111887"/>
              <a:gd name="connsiteY3" fmla="*/ 101992 h 4564455"/>
              <a:gd name="connsiteX4" fmla="*/ 1103287 w 2111887"/>
              <a:gd name="connsiteY4" fmla="*/ 121042 h 4564455"/>
              <a:gd name="connsiteX5" fmla="*/ 1453331 w 2111887"/>
              <a:gd name="connsiteY5" fmla="*/ 123424 h 4564455"/>
              <a:gd name="connsiteX6" fmla="*/ 1864670 w 2111887"/>
              <a:gd name="connsiteY6" fmla="*/ 21030 h 4564455"/>
              <a:gd name="connsiteX7" fmla="*/ 2111887 w 2111887"/>
              <a:gd name="connsiteY7" fmla="*/ 268247 h 4564455"/>
              <a:gd name="connsiteX8" fmla="*/ 2111887 w 2111887"/>
              <a:gd name="connsiteY8" fmla="*/ 4317238 h 4564455"/>
              <a:gd name="connsiteX9" fmla="*/ 1864670 w 2111887"/>
              <a:gd name="connsiteY9" fmla="*/ 4564455 h 4564455"/>
              <a:gd name="connsiteX10" fmla="*/ 247217 w 2111887"/>
              <a:gd name="connsiteY10" fmla="*/ 4564455 h 4564455"/>
              <a:gd name="connsiteX11" fmla="*/ 0 w 2111887"/>
              <a:gd name="connsiteY11" fmla="*/ 4317238 h 4564455"/>
              <a:gd name="connsiteX12" fmla="*/ 0 w 2111887"/>
              <a:gd name="connsiteY12" fmla="*/ 268247 h 4564455"/>
              <a:gd name="connsiteX0" fmla="*/ 0 w 2111887"/>
              <a:gd name="connsiteY0" fmla="*/ 268247 h 4564455"/>
              <a:gd name="connsiteX1" fmla="*/ 247217 w 2111887"/>
              <a:gd name="connsiteY1" fmla="*/ 11505 h 4564455"/>
              <a:gd name="connsiteX2" fmla="*/ 612749 w 2111887"/>
              <a:gd name="connsiteY2" fmla="*/ 13886 h 4564455"/>
              <a:gd name="connsiteX3" fmla="*/ 691331 w 2111887"/>
              <a:gd name="connsiteY3" fmla="*/ 101992 h 4564455"/>
              <a:gd name="connsiteX4" fmla="*/ 1103287 w 2111887"/>
              <a:gd name="connsiteY4" fmla="*/ 121042 h 4564455"/>
              <a:gd name="connsiteX5" fmla="*/ 1453331 w 2111887"/>
              <a:gd name="connsiteY5" fmla="*/ 123424 h 4564455"/>
              <a:gd name="connsiteX6" fmla="*/ 1600969 w 2111887"/>
              <a:gd name="connsiteY6" fmla="*/ 73418 h 4564455"/>
              <a:gd name="connsiteX7" fmla="*/ 1864670 w 2111887"/>
              <a:gd name="connsiteY7" fmla="*/ 21030 h 4564455"/>
              <a:gd name="connsiteX8" fmla="*/ 2111887 w 2111887"/>
              <a:gd name="connsiteY8" fmla="*/ 268247 h 4564455"/>
              <a:gd name="connsiteX9" fmla="*/ 2111887 w 2111887"/>
              <a:gd name="connsiteY9" fmla="*/ 4317238 h 4564455"/>
              <a:gd name="connsiteX10" fmla="*/ 1864670 w 2111887"/>
              <a:gd name="connsiteY10" fmla="*/ 4564455 h 4564455"/>
              <a:gd name="connsiteX11" fmla="*/ 247217 w 2111887"/>
              <a:gd name="connsiteY11" fmla="*/ 4564455 h 4564455"/>
              <a:gd name="connsiteX12" fmla="*/ 0 w 2111887"/>
              <a:gd name="connsiteY12" fmla="*/ 4317238 h 4564455"/>
              <a:gd name="connsiteX13" fmla="*/ 0 w 2111887"/>
              <a:gd name="connsiteY13" fmla="*/ 268247 h 4564455"/>
              <a:gd name="connsiteX0" fmla="*/ 0 w 2111887"/>
              <a:gd name="connsiteY0" fmla="*/ 271881 h 4568089"/>
              <a:gd name="connsiteX1" fmla="*/ 247217 w 2111887"/>
              <a:gd name="connsiteY1" fmla="*/ 15139 h 4568089"/>
              <a:gd name="connsiteX2" fmla="*/ 612749 w 2111887"/>
              <a:gd name="connsiteY2" fmla="*/ 17520 h 4568089"/>
              <a:gd name="connsiteX3" fmla="*/ 691331 w 2111887"/>
              <a:gd name="connsiteY3" fmla="*/ 105626 h 4568089"/>
              <a:gd name="connsiteX4" fmla="*/ 1103287 w 2111887"/>
              <a:gd name="connsiteY4" fmla="*/ 124676 h 4568089"/>
              <a:gd name="connsiteX5" fmla="*/ 1453331 w 2111887"/>
              <a:gd name="connsiteY5" fmla="*/ 127058 h 4568089"/>
              <a:gd name="connsiteX6" fmla="*/ 1520006 w 2111887"/>
              <a:gd name="connsiteY6" fmla="*/ 12758 h 4568089"/>
              <a:gd name="connsiteX7" fmla="*/ 1864670 w 2111887"/>
              <a:gd name="connsiteY7" fmla="*/ 24664 h 4568089"/>
              <a:gd name="connsiteX8" fmla="*/ 2111887 w 2111887"/>
              <a:gd name="connsiteY8" fmla="*/ 271881 h 4568089"/>
              <a:gd name="connsiteX9" fmla="*/ 2111887 w 2111887"/>
              <a:gd name="connsiteY9" fmla="*/ 4320872 h 4568089"/>
              <a:gd name="connsiteX10" fmla="*/ 1864670 w 2111887"/>
              <a:gd name="connsiteY10" fmla="*/ 4568089 h 4568089"/>
              <a:gd name="connsiteX11" fmla="*/ 247217 w 2111887"/>
              <a:gd name="connsiteY11" fmla="*/ 4568089 h 4568089"/>
              <a:gd name="connsiteX12" fmla="*/ 0 w 2111887"/>
              <a:gd name="connsiteY12" fmla="*/ 4320872 h 4568089"/>
              <a:gd name="connsiteX13" fmla="*/ 0 w 2111887"/>
              <a:gd name="connsiteY13" fmla="*/ 271881 h 4568089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612749 w 2111887"/>
              <a:gd name="connsiteY2" fmla="*/ 18601 h 4569170"/>
              <a:gd name="connsiteX3" fmla="*/ 691331 w 2111887"/>
              <a:gd name="connsiteY3" fmla="*/ 106707 h 4569170"/>
              <a:gd name="connsiteX4" fmla="*/ 1103287 w 2111887"/>
              <a:gd name="connsiteY4" fmla="*/ 125757 h 4569170"/>
              <a:gd name="connsiteX5" fmla="*/ 1453331 w 2111887"/>
              <a:gd name="connsiteY5" fmla="*/ 128139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612749 w 2111887"/>
              <a:gd name="connsiteY2" fmla="*/ 18601 h 4569170"/>
              <a:gd name="connsiteX3" fmla="*/ 693712 w 2111887"/>
              <a:gd name="connsiteY3" fmla="*/ 118613 h 4569170"/>
              <a:gd name="connsiteX4" fmla="*/ 1103287 w 2111887"/>
              <a:gd name="connsiteY4" fmla="*/ 125757 h 4569170"/>
              <a:gd name="connsiteX5" fmla="*/ 1453331 w 2111887"/>
              <a:gd name="connsiteY5" fmla="*/ 128139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103287 w 2111887"/>
              <a:gd name="connsiteY4" fmla="*/ 125757 h 4569170"/>
              <a:gd name="connsiteX5" fmla="*/ 1453331 w 2111887"/>
              <a:gd name="connsiteY5" fmla="*/ 128139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103287 w 2111887"/>
              <a:gd name="connsiteY4" fmla="*/ 125757 h 4569170"/>
              <a:gd name="connsiteX5" fmla="*/ 1453331 w 2111887"/>
              <a:gd name="connsiteY5" fmla="*/ 120995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055662 w 2111887"/>
              <a:gd name="connsiteY4" fmla="*/ 125757 h 4569170"/>
              <a:gd name="connsiteX5" fmla="*/ 1453331 w 2111887"/>
              <a:gd name="connsiteY5" fmla="*/ 120995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2962 h 4569170"/>
              <a:gd name="connsiteX1" fmla="*/ 247217 w 2111887"/>
              <a:gd name="connsiteY1" fmla="*/ 16220 h 4569170"/>
              <a:gd name="connsiteX2" fmla="*/ 598462 w 2111887"/>
              <a:gd name="connsiteY2" fmla="*/ 16220 h 4569170"/>
              <a:gd name="connsiteX3" fmla="*/ 693712 w 2111887"/>
              <a:gd name="connsiteY3" fmla="*/ 118613 h 4569170"/>
              <a:gd name="connsiteX4" fmla="*/ 1055662 w 2111887"/>
              <a:gd name="connsiteY4" fmla="*/ 125757 h 4569170"/>
              <a:gd name="connsiteX5" fmla="*/ 1453331 w 2111887"/>
              <a:gd name="connsiteY5" fmla="*/ 120995 h 4569170"/>
              <a:gd name="connsiteX6" fmla="*/ 1520006 w 2111887"/>
              <a:gd name="connsiteY6" fmla="*/ 13839 h 4569170"/>
              <a:gd name="connsiteX7" fmla="*/ 1888482 w 2111887"/>
              <a:gd name="connsiteY7" fmla="*/ 23364 h 4569170"/>
              <a:gd name="connsiteX8" fmla="*/ 2111887 w 2111887"/>
              <a:gd name="connsiteY8" fmla="*/ 272962 h 4569170"/>
              <a:gd name="connsiteX9" fmla="*/ 2111887 w 2111887"/>
              <a:gd name="connsiteY9" fmla="*/ 4321953 h 4569170"/>
              <a:gd name="connsiteX10" fmla="*/ 1864670 w 2111887"/>
              <a:gd name="connsiteY10" fmla="*/ 4569170 h 4569170"/>
              <a:gd name="connsiteX11" fmla="*/ 247217 w 2111887"/>
              <a:gd name="connsiteY11" fmla="*/ 4569170 h 4569170"/>
              <a:gd name="connsiteX12" fmla="*/ 0 w 2111887"/>
              <a:gd name="connsiteY12" fmla="*/ 4321953 h 4569170"/>
              <a:gd name="connsiteX13" fmla="*/ 0 w 2111887"/>
              <a:gd name="connsiteY13" fmla="*/ 272962 h 4569170"/>
              <a:gd name="connsiteX0" fmla="*/ 0 w 2111887"/>
              <a:gd name="connsiteY0" fmla="*/ 273465 h 4569673"/>
              <a:gd name="connsiteX1" fmla="*/ 247217 w 2111887"/>
              <a:gd name="connsiteY1" fmla="*/ 16723 h 4569673"/>
              <a:gd name="connsiteX2" fmla="*/ 579412 w 2111887"/>
              <a:gd name="connsiteY2" fmla="*/ 9580 h 4569673"/>
              <a:gd name="connsiteX3" fmla="*/ 693712 w 2111887"/>
              <a:gd name="connsiteY3" fmla="*/ 119116 h 4569673"/>
              <a:gd name="connsiteX4" fmla="*/ 1055662 w 2111887"/>
              <a:gd name="connsiteY4" fmla="*/ 126260 h 4569673"/>
              <a:gd name="connsiteX5" fmla="*/ 1453331 w 2111887"/>
              <a:gd name="connsiteY5" fmla="*/ 121498 h 4569673"/>
              <a:gd name="connsiteX6" fmla="*/ 1520006 w 2111887"/>
              <a:gd name="connsiteY6" fmla="*/ 14342 h 4569673"/>
              <a:gd name="connsiteX7" fmla="*/ 1888482 w 2111887"/>
              <a:gd name="connsiteY7" fmla="*/ 23867 h 4569673"/>
              <a:gd name="connsiteX8" fmla="*/ 2111887 w 2111887"/>
              <a:gd name="connsiteY8" fmla="*/ 273465 h 4569673"/>
              <a:gd name="connsiteX9" fmla="*/ 2111887 w 2111887"/>
              <a:gd name="connsiteY9" fmla="*/ 4322456 h 4569673"/>
              <a:gd name="connsiteX10" fmla="*/ 1864670 w 2111887"/>
              <a:gd name="connsiteY10" fmla="*/ 4569673 h 4569673"/>
              <a:gd name="connsiteX11" fmla="*/ 247217 w 2111887"/>
              <a:gd name="connsiteY11" fmla="*/ 4569673 h 4569673"/>
              <a:gd name="connsiteX12" fmla="*/ 0 w 2111887"/>
              <a:gd name="connsiteY12" fmla="*/ 4322456 h 4569673"/>
              <a:gd name="connsiteX13" fmla="*/ 0 w 2111887"/>
              <a:gd name="connsiteY13" fmla="*/ 273465 h 4569673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3712 w 2111887"/>
              <a:gd name="connsiteY3" fmla="*/ 120011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3712 w 2111887"/>
              <a:gd name="connsiteY3" fmla="*/ 120011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3712 w 2111887"/>
              <a:gd name="connsiteY3" fmla="*/ 120011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8474 w 2111887"/>
              <a:gd name="connsiteY3" fmla="*/ 122393 h 4570568"/>
              <a:gd name="connsiteX4" fmla="*/ 1055662 w 2111887"/>
              <a:gd name="connsiteY4" fmla="*/ 127155 h 4570568"/>
              <a:gd name="connsiteX5" fmla="*/ 1453331 w 2111887"/>
              <a:gd name="connsiteY5" fmla="*/ 122393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4360 h 4570568"/>
              <a:gd name="connsiteX1" fmla="*/ 235311 w 2111887"/>
              <a:gd name="connsiteY1" fmla="*/ 15237 h 4570568"/>
              <a:gd name="connsiteX2" fmla="*/ 579412 w 2111887"/>
              <a:gd name="connsiteY2" fmla="*/ 10475 h 4570568"/>
              <a:gd name="connsiteX3" fmla="*/ 698474 w 2111887"/>
              <a:gd name="connsiteY3" fmla="*/ 122393 h 4570568"/>
              <a:gd name="connsiteX4" fmla="*/ 1055662 w 2111887"/>
              <a:gd name="connsiteY4" fmla="*/ 127155 h 4570568"/>
              <a:gd name="connsiteX5" fmla="*/ 1427138 w 2111887"/>
              <a:gd name="connsiteY5" fmla="*/ 124774 h 4570568"/>
              <a:gd name="connsiteX6" fmla="*/ 1520006 w 2111887"/>
              <a:gd name="connsiteY6" fmla="*/ 15237 h 4570568"/>
              <a:gd name="connsiteX7" fmla="*/ 1888482 w 2111887"/>
              <a:gd name="connsiteY7" fmla="*/ 24762 h 4570568"/>
              <a:gd name="connsiteX8" fmla="*/ 2111887 w 2111887"/>
              <a:gd name="connsiteY8" fmla="*/ 274360 h 4570568"/>
              <a:gd name="connsiteX9" fmla="*/ 2111887 w 2111887"/>
              <a:gd name="connsiteY9" fmla="*/ 4323351 h 4570568"/>
              <a:gd name="connsiteX10" fmla="*/ 1864670 w 2111887"/>
              <a:gd name="connsiteY10" fmla="*/ 4570568 h 4570568"/>
              <a:gd name="connsiteX11" fmla="*/ 247217 w 2111887"/>
              <a:gd name="connsiteY11" fmla="*/ 4570568 h 4570568"/>
              <a:gd name="connsiteX12" fmla="*/ 0 w 2111887"/>
              <a:gd name="connsiteY12" fmla="*/ 4323351 h 4570568"/>
              <a:gd name="connsiteX13" fmla="*/ 0 w 2111887"/>
              <a:gd name="connsiteY13" fmla="*/ 274360 h 4570568"/>
              <a:gd name="connsiteX0" fmla="*/ 0 w 2111887"/>
              <a:gd name="connsiteY0" fmla="*/ 275652 h 4571860"/>
              <a:gd name="connsiteX1" fmla="*/ 235311 w 2111887"/>
              <a:gd name="connsiteY1" fmla="*/ 16529 h 4571860"/>
              <a:gd name="connsiteX2" fmla="*/ 579412 w 2111887"/>
              <a:gd name="connsiteY2" fmla="*/ 11767 h 4571860"/>
              <a:gd name="connsiteX3" fmla="*/ 698474 w 2111887"/>
              <a:gd name="connsiteY3" fmla="*/ 123685 h 4571860"/>
              <a:gd name="connsiteX4" fmla="*/ 1055662 w 2111887"/>
              <a:gd name="connsiteY4" fmla="*/ 128447 h 4571860"/>
              <a:gd name="connsiteX5" fmla="*/ 1427138 w 2111887"/>
              <a:gd name="connsiteY5" fmla="*/ 126066 h 4571860"/>
              <a:gd name="connsiteX6" fmla="*/ 1520006 w 2111887"/>
              <a:gd name="connsiteY6" fmla="*/ 11766 h 4571860"/>
              <a:gd name="connsiteX7" fmla="*/ 1888482 w 2111887"/>
              <a:gd name="connsiteY7" fmla="*/ 26054 h 4571860"/>
              <a:gd name="connsiteX8" fmla="*/ 2111887 w 2111887"/>
              <a:gd name="connsiteY8" fmla="*/ 275652 h 4571860"/>
              <a:gd name="connsiteX9" fmla="*/ 2111887 w 2111887"/>
              <a:gd name="connsiteY9" fmla="*/ 4324643 h 4571860"/>
              <a:gd name="connsiteX10" fmla="*/ 1864670 w 2111887"/>
              <a:gd name="connsiteY10" fmla="*/ 4571860 h 4571860"/>
              <a:gd name="connsiteX11" fmla="*/ 247217 w 2111887"/>
              <a:gd name="connsiteY11" fmla="*/ 4571860 h 4571860"/>
              <a:gd name="connsiteX12" fmla="*/ 0 w 2111887"/>
              <a:gd name="connsiteY12" fmla="*/ 4324643 h 4571860"/>
              <a:gd name="connsiteX13" fmla="*/ 0 w 2111887"/>
              <a:gd name="connsiteY13" fmla="*/ 275652 h 4571860"/>
              <a:gd name="connsiteX0" fmla="*/ 0 w 2111887"/>
              <a:gd name="connsiteY0" fmla="*/ 277724 h 4573932"/>
              <a:gd name="connsiteX1" fmla="*/ 235311 w 2111887"/>
              <a:gd name="connsiteY1" fmla="*/ 18601 h 4573932"/>
              <a:gd name="connsiteX2" fmla="*/ 579412 w 2111887"/>
              <a:gd name="connsiteY2" fmla="*/ 13839 h 4573932"/>
              <a:gd name="connsiteX3" fmla="*/ 698474 w 2111887"/>
              <a:gd name="connsiteY3" fmla="*/ 125757 h 4573932"/>
              <a:gd name="connsiteX4" fmla="*/ 1055662 w 2111887"/>
              <a:gd name="connsiteY4" fmla="*/ 130519 h 4573932"/>
              <a:gd name="connsiteX5" fmla="*/ 1427138 w 2111887"/>
              <a:gd name="connsiteY5" fmla="*/ 128138 h 4573932"/>
              <a:gd name="connsiteX6" fmla="*/ 1520006 w 2111887"/>
              <a:gd name="connsiteY6" fmla="*/ 13838 h 4573932"/>
              <a:gd name="connsiteX7" fmla="*/ 1895626 w 2111887"/>
              <a:gd name="connsiteY7" fmla="*/ 23364 h 4573932"/>
              <a:gd name="connsiteX8" fmla="*/ 2111887 w 2111887"/>
              <a:gd name="connsiteY8" fmla="*/ 277724 h 4573932"/>
              <a:gd name="connsiteX9" fmla="*/ 2111887 w 2111887"/>
              <a:gd name="connsiteY9" fmla="*/ 4326715 h 4573932"/>
              <a:gd name="connsiteX10" fmla="*/ 1864670 w 2111887"/>
              <a:gd name="connsiteY10" fmla="*/ 4573932 h 4573932"/>
              <a:gd name="connsiteX11" fmla="*/ 247217 w 2111887"/>
              <a:gd name="connsiteY11" fmla="*/ 4573932 h 4573932"/>
              <a:gd name="connsiteX12" fmla="*/ 0 w 2111887"/>
              <a:gd name="connsiteY12" fmla="*/ 4326715 h 4573932"/>
              <a:gd name="connsiteX13" fmla="*/ 0 w 2111887"/>
              <a:gd name="connsiteY13" fmla="*/ 277724 h 4573932"/>
              <a:gd name="connsiteX0" fmla="*/ 0 w 2111887"/>
              <a:gd name="connsiteY0" fmla="*/ 277724 h 4573932"/>
              <a:gd name="connsiteX1" fmla="*/ 235311 w 2111887"/>
              <a:gd name="connsiteY1" fmla="*/ 18601 h 4573932"/>
              <a:gd name="connsiteX2" fmla="*/ 579412 w 2111887"/>
              <a:gd name="connsiteY2" fmla="*/ 13839 h 4573932"/>
              <a:gd name="connsiteX3" fmla="*/ 762768 w 2111887"/>
              <a:gd name="connsiteY3" fmla="*/ 28126 h 4573932"/>
              <a:gd name="connsiteX4" fmla="*/ 1055662 w 2111887"/>
              <a:gd name="connsiteY4" fmla="*/ 130519 h 4573932"/>
              <a:gd name="connsiteX5" fmla="*/ 1427138 w 2111887"/>
              <a:gd name="connsiteY5" fmla="*/ 128138 h 4573932"/>
              <a:gd name="connsiteX6" fmla="*/ 1520006 w 2111887"/>
              <a:gd name="connsiteY6" fmla="*/ 13838 h 4573932"/>
              <a:gd name="connsiteX7" fmla="*/ 1895626 w 2111887"/>
              <a:gd name="connsiteY7" fmla="*/ 23364 h 4573932"/>
              <a:gd name="connsiteX8" fmla="*/ 2111887 w 2111887"/>
              <a:gd name="connsiteY8" fmla="*/ 277724 h 4573932"/>
              <a:gd name="connsiteX9" fmla="*/ 2111887 w 2111887"/>
              <a:gd name="connsiteY9" fmla="*/ 4326715 h 4573932"/>
              <a:gd name="connsiteX10" fmla="*/ 1864670 w 2111887"/>
              <a:gd name="connsiteY10" fmla="*/ 4573932 h 4573932"/>
              <a:gd name="connsiteX11" fmla="*/ 247217 w 2111887"/>
              <a:gd name="connsiteY11" fmla="*/ 4573932 h 4573932"/>
              <a:gd name="connsiteX12" fmla="*/ 0 w 2111887"/>
              <a:gd name="connsiteY12" fmla="*/ 4326715 h 4573932"/>
              <a:gd name="connsiteX13" fmla="*/ 0 w 2111887"/>
              <a:gd name="connsiteY13" fmla="*/ 277724 h 4573932"/>
              <a:gd name="connsiteX0" fmla="*/ 0 w 2111887"/>
              <a:gd name="connsiteY0" fmla="*/ 271997 h 4568205"/>
              <a:gd name="connsiteX1" fmla="*/ 235311 w 2111887"/>
              <a:gd name="connsiteY1" fmla="*/ 12874 h 4568205"/>
              <a:gd name="connsiteX2" fmla="*/ 579412 w 2111887"/>
              <a:gd name="connsiteY2" fmla="*/ 8112 h 4568205"/>
              <a:gd name="connsiteX3" fmla="*/ 762768 w 2111887"/>
              <a:gd name="connsiteY3" fmla="*/ 22399 h 4568205"/>
              <a:gd name="connsiteX4" fmla="*/ 1055662 w 2111887"/>
              <a:gd name="connsiteY4" fmla="*/ 124792 h 4568205"/>
              <a:gd name="connsiteX5" fmla="*/ 1272357 w 2111887"/>
              <a:gd name="connsiteY5" fmla="*/ 22398 h 4568205"/>
              <a:gd name="connsiteX6" fmla="*/ 1520006 w 2111887"/>
              <a:gd name="connsiteY6" fmla="*/ 8111 h 4568205"/>
              <a:gd name="connsiteX7" fmla="*/ 1895626 w 2111887"/>
              <a:gd name="connsiteY7" fmla="*/ 17637 h 4568205"/>
              <a:gd name="connsiteX8" fmla="*/ 2111887 w 2111887"/>
              <a:gd name="connsiteY8" fmla="*/ 271997 h 4568205"/>
              <a:gd name="connsiteX9" fmla="*/ 2111887 w 2111887"/>
              <a:gd name="connsiteY9" fmla="*/ 4320988 h 4568205"/>
              <a:gd name="connsiteX10" fmla="*/ 1864670 w 2111887"/>
              <a:gd name="connsiteY10" fmla="*/ 4568205 h 4568205"/>
              <a:gd name="connsiteX11" fmla="*/ 247217 w 2111887"/>
              <a:gd name="connsiteY11" fmla="*/ 4568205 h 4568205"/>
              <a:gd name="connsiteX12" fmla="*/ 0 w 2111887"/>
              <a:gd name="connsiteY12" fmla="*/ 4320988 h 4568205"/>
              <a:gd name="connsiteX13" fmla="*/ 0 w 2111887"/>
              <a:gd name="connsiteY13" fmla="*/ 271997 h 4568205"/>
              <a:gd name="connsiteX0" fmla="*/ 0 w 2111887"/>
              <a:gd name="connsiteY0" fmla="*/ 271997 h 4568205"/>
              <a:gd name="connsiteX1" fmla="*/ 235311 w 2111887"/>
              <a:gd name="connsiteY1" fmla="*/ 12874 h 4568205"/>
              <a:gd name="connsiteX2" fmla="*/ 579412 w 2111887"/>
              <a:gd name="connsiteY2" fmla="*/ 8112 h 4568205"/>
              <a:gd name="connsiteX3" fmla="*/ 762768 w 2111887"/>
              <a:gd name="connsiteY3" fmla="*/ 22399 h 4568205"/>
              <a:gd name="connsiteX4" fmla="*/ 1046137 w 2111887"/>
              <a:gd name="connsiteY4" fmla="*/ 15255 h 4568205"/>
              <a:gd name="connsiteX5" fmla="*/ 1272357 w 2111887"/>
              <a:gd name="connsiteY5" fmla="*/ 22398 h 4568205"/>
              <a:gd name="connsiteX6" fmla="*/ 1520006 w 2111887"/>
              <a:gd name="connsiteY6" fmla="*/ 8111 h 4568205"/>
              <a:gd name="connsiteX7" fmla="*/ 1895626 w 2111887"/>
              <a:gd name="connsiteY7" fmla="*/ 17637 h 4568205"/>
              <a:gd name="connsiteX8" fmla="*/ 2111887 w 2111887"/>
              <a:gd name="connsiteY8" fmla="*/ 271997 h 4568205"/>
              <a:gd name="connsiteX9" fmla="*/ 2111887 w 2111887"/>
              <a:gd name="connsiteY9" fmla="*/ 4320988 h 4568205"/>
              <a:gd name="connsiteX10" fmla="*/ 1864670 w 2111887"/>
              <a:gd name="connsiteY10" fmla="*/ 4568205 h 4568205"/>
              <a:gd name="connsiteX11" fmla="*/ 247217 w 2111887"/>
              <a:gd name="connsiteY11" fmla="*/ 4568205 h 4568205"/>
              <a:gd name="connsiteX12" fmla="*/ 0 w 2111887"/>
              <a:gd name="connsiteY12" fmla="*/ 4320988 h 4568205"/>
              <a:gd name="connsiteX13" fmla="*/ 0 w 2111887"/>
              <a:gd name="connsiteY13" fmla="*/ 271997 h 4568205"/>
              <a:gd name="connsiteX0" fmla="*/ 0 w 2111887"/>
              <a:gd name="connsiteY0" fmla="*/ 271997 h 4568205"/>
              <a:gd name="connsiteX1" fmla="*/ 235311 w 2111887"/>
              <a:gd name="connsiteY1" fmla="*/ 12874 h 4568205"/>
              <a:gd name="connsiteX2" fmla="*/ 579412 w 2111887"/>
              <a:gd name="connsiteY2" fmla="*/ 8112 h 4568205"/>
              <a:gd name="connsiteX3" fmla="*/ 762768 w 2111887"/>
              <a:gd name="connsiteY3" fmla="*/ 22399 h 4568205"/>
              <a:gd name="connsiteX4" fmla="*/ 1272357 w 2111887"/>
              <a:gd name="connsiteY4" fmla="*/ 22398 h 4568205"/>
              <a:gd name="connsiteX5" fmla="*/ 1520006 w 2111887"/>
              <a:gd name="connsiteY5" fmla="*/ 8111 h 4568205"/>
              <a:gd name="connsiteX6" fmla="*/ 1895626 w 2111887"/>
              <a:gd name="connsiteY6" fmla="*/ 17637 h 4568205"/>
              <a:gd name="connsiteX7" fmla="*/ 2111887 w 2111887"/>
              <a:gd name="connsiteY7" fmla="*/ 271997 h 4568205"/>
              <a:gd name="connsiteX8" fmla="*/ 2111887 w 2111887"/>
              <a:gd name="connsiteY8" fmla="*/ 4320988 h 4568205"/>
              <a:gd name="connsiteX9" fmla="*/ 1864670 w 2111887"/>
              <a:gd name="connsiteY9" fmla="*/ 4568205 h 4568205"/>
              <a:gd name="connsiteX10" fmla="*/ 247217 w 2111887"/>
              <a:gd name="connsiteY10" fmla="*/ 4568205 h 4568205"/>
              <a:gd name="connsiteX11" fmla="*/ 0 w 2111887"/>
              <a:gd name="connsiteY11" fmla="*/ 4320988 h 4568205"/>
              <a:gd name="connsiteX12" fmla="*/ 0 w 2111887"/>
              <a:gd name="connsiteY12" fmla="*/ 271997 h 4568205"/>
              <a:gd name="connsiteX0" fmla="*/ 0 w 2111887"/>
              <a:gd name="connsiteY0" fmla="*/ 275715 h 4571923"/>
              <a:gd name="connsiteX1" fmla="*/ 235311 w 2111887"/>
              <a:gd name="connsiteY1" fmla="*/ 16592 h 4571923"/>
              <a:gd name="connsiteX2" fmla="*/ 762768 w 2111887"/>
              <a:gd name="connsiteY2" fmla="*/ 26117 h 4571923"/>
              <a:gd name="connsiteX3" fmla="*/ 1272357 w 2111887"/>
              <a:gd name="connsiteY3" fmla="*/ 26116 h 4571923"/>
              <a:gd name="connsiteX4" fmla="*/ 1520006 w 2111887"/>
              <a:gd name="connsiteY4" fmla="*/ 11829 h 4571923"/>
              <a:gd name="connsiteX5" fmla="*/ 1895626 w 2111887"/>
              <a:gd name="connsiteY5" fmla="*/ 21355 h 4571923"/>
              <a:gd name="connsiteX6" fmla="*/ 2111887 w 2111887"/>
              <a:gd name="connsiteY6" fmla="*/ 275715 h 4571923"/>
              <a:gd name="connsiteX7" fmla="*/ 2111887 w 2111887"/>
              <a:gd name="connsiteY7" fmla="*/ 4324706 h 4571923"/>
              <a:gd name="connsiteX8" fmla="*/ 1864670 w 2111887"/>
              <a:gd name="connsiteY8" fmla="*/ 4571923 h 4571923"/>
              <a:gd name="connsiteX9" fmla="*/ 247217 w 2111887"/>
              <a:gd name="connsiteY9" fmla="*/ 4571923 h 4571923"/>
              <a:gd name="connsiteX10" fmla="*/ 0 w 2111887"/>
              <a:gd name="connsiteY10" fmla="*/ 4324706 h 4571923"/>
              <a:gd name="connsiteX11" fmla="*/ 0 w 2111887"/>
              <a:gd name="connsiteY11" fmla="*/ 275715 h 4571923"/>
              <a:gd name="connsiteX0" fmla="*/ 0 w 2111887"/>
              <a:gd name="connsiteY0" fmla="*/ 275289 h 4571497"/>
              <a:gd name="connsiteX1" fmla="*/ 235311 w 2111887"/>
              <a:gd name="connsiteY1" fmla="*/ 16166 h 4571497"/>
              <a:gd name="connsiteX2" fmla="*/ 1272357 w 2111887"/>
              <a:gd name="connsiteY2" fmla="*/ 25690 h 4571497"/>
              <a:gd name="connsiteX3" fmla="*/ 1520006 w 2111887"/>
              <a:gd name="connsiteY3" fmla="*/ 11403 h 4571497"/>
              <a:gd name="connsiteX4" fmla="*/ 1895626 w 2111887"/>
              <a:gd name="connsiteY4" fmla="*/ 20929 h 4571497"/>
              <a:gd name="connsiteX5" fmla="*/ 2111887 w 2111887"/>
              <a:gd name="connsiteY5" fmla="*/ 275289 h 4571497"/>
              <a:gd name="connsiteX6" fmla="*/ 2111887 w 2111887"/>
              <a:gd name="connsiteY6" fmla="*/ 4324280 h 4571497"/>
              <a:gd name="connsiteX7" fmla="*/ 1864670 w 2111887"/>
              <a:gd name="connsiteY7" fmla="*/ 4571497 h 4571497"/>
              <a:gd name="connsiteX8" fmla="*/ 247217 w 2111887"/>
              <a:gd name="connsiteY8" fmla="*/ 4571497 h 4571497"/>
              <a:gd name="connsiteX9" fmla="*/ 0 w 2111887"/>
              <a:gd name="connsiteY9" fmla="*/ 4324280 h 4571497"/>
              <a:gd name="connsiteX10" fmla="*/ 0 w 2111887"/>
              <a:gd name="connsiteY10" fmla="*/ 275289 h 4571497"/>
              <a:gd name="connsiteX0" fmla="*/ 0 w 2111887"/>
              <a:gd name="connsiteY0" fmla="*/ 280184 h 4576392"/>
              <a:gd name="connsiteX1" fmla="*/ 235311 w 2111887"/>
              <a:gd name="connsiteY1" fmla="*/ 21061 h 4576392"/>
              <a:gd name="connsiteX2" fmla="*/ 1520006 w 2111887"/>
              <a:gd name="connsiteY2" fmla="*/ 16298 h 4576392"/>
              <a:gd name="connsiteX3" fmla="*/ 1895626 w 2111887"/>
              <a:gd name="connsiteY3" fmla="*/ 25824 h 4576392"/>
              <a:gd name="connsiteX4" fmla="*/ 2111887 w 2111887"/>
              <a:gd name="connsiteY4" fmla="*/ 280184 h 4576392"/>
              <a:gd name="connsiteX5" fmla="*/ 2111887 w 2111887"/>
              <a:gd name="connsiteY5" fmla="*/ 4329175 h 4576392"/>
              <a:gd name="connsiteX6" fmla="*/ 1864670 w 2111887"/>
              <a:gd name="connsiteY6" fmla="*/ 4576392 h 4576392"/>
              <a:gd name="connsiteX7" fmla="*/ 247217 w 2111887"/>
              <a:gd name="connsiteY7" fmla="*/ 4576392 h 4576392"/>
              <a:gd name="connsiteX8" fmla="*/ 0 w 2111887"/>
              <a:gd name="connsiteY8" fmla="*/ 4329175 h 4576392"/>
              <a:gd name="connsiteX9" fmla="*/ 0 w 2111887"/>
              <a:gd name="connsiteY9" fmla="*/ 280184 h 4576392"/>
              <a:gd name="connsiteX0" fmla="*/ 0 w 2111887"/>
              <a:gd name="connsiteY0" fmla="*/ 288917 h 4585125"/>
              <a:gd name="connsiteX1" fmla="*/ 235311 w 2111887"/>
              <a:gd name="connsiteY1" fmla="*/ 29794 h 4585125"/>
              <a:gd name="connsiteX2" fmla="*/ 1895626 w 2111887"/>
              <a:gd name="connsiteY2" fmla="*/ 34557 h 4585125"/>
              <a:gd name="connsiteX3" fmla="*/ 2111887 w 2111887"/>
              <a:gd name="connsiteY3" fmla="*/ 288917 h 4585125"/>
              <a:gd name="connsiteX4" fmla="*/ 2111887 w 2111887"/>
              <a:gd name="connsiteY4" fmla="*/ 4337908 h 4585125"/>
              <a:gd name="connsiteX5" fmla="*/ 1864670 w 2111887"/>
              <a:gd name="connsiteY5" fmla="*/ 4585125 h 4585125"/>
              <a:gd name="connsiteX6" fmla="*/ 247217 w 2111887"/>
              <a:gd name="connsiteY6" fmla="*/ 4585125 h 4585125"/>
              <a:gd name="connsiteX7" fmla="*/ 0 w 2111887"/>
              <a:gd name="connsiteY7" fmla="*/ 4337908 h 4585125"/>
              <a:gd name="connsiteX8" fmla="*/ 0 w 2111887"/>
              <a:gd name="connsiteY8" fmla="*/ 288917 h 4585125"/>
              <a:gd name="connsiteX0" fmla="*/ 0 w 2111887"/>
              <a:gd name="connsiteY0" fmla="*/ 316063 h 4612271"/>
              <a:gd name="connsiteX1" fmla="*/ 235311 w 2111887"/>
              <a:gd name="connsiteY1" fmla="*/ 56940 h 4612271"/>
              <a:gd name="connsiteX2" fmla="*/ 1888483 w 2111887"/>
              <a:gd name="connsiteY2" fmla="*/ 18841 h 4612271"/>
              <a:gd name="connsiteX3" fmla="*/ 2111887 w 2111887"/>
              <a:gd name="connsiteY3" fmla="*/ 316063 h 4612271"/>
              <a:gd name="connsiteX4" fmla="*/ 2111887 w 2111887"/>
              <a:gd name="connsiteY4" fmla="*/ 4365054 h 4612271"/>
              <a:gd name="connsiteX5" fmla="*/ 1864670 w 2111887"/>
              <a:gd name="connsiteY5" fmla="*/ 4612271 h 4612271"/>
              <a:gd name="connsiteX6" fmla="*/ 247217 w 2111887"/>
              <a:gd name="connsiteY6" fmla="*/ 4612271 h 4612271"/>
              <a:gd name="connsiteX7" fmla="*/ 0 w 2111887"/>
              <a:gd name="connsiteY7" fmla="*/ 4365054 h 4612271"/>
              <a:gd name="connsiteX8" fmla="*/ 0 w 2111887"/>
              <a:gd name="connsiteY8" fmla="*/ 316063 h 4612271"/>
              <a:gd name="connsiteX0" fmla="*/ 0 w 2111887"/>
              <a:gd name="connsiteY0" fmla="*/ 327050 h 4623258"/>
              <a:gd name="connsiteX1" fmla="*/ 223404 w 2111887"/>
              <a:gd name="connsiteY1" fmla="*/ 34589 h 4623258"/>
              <a:gd name="connsiteX2" fmla="*/ 1888483 w 2111887"/>
              <a:gd name="connsiteY2" fmla="*/ 29828 h 4623258"/>
              <a:gd name="connsiteX3" fmla="*/ 2111887 w 2111887"/>
              <a:gd name="connsiteY3" fmla="*/ 327050 h 4623258"/>
              <a:gd name="connsiteX4" fmla="*/ 2111887 w 2111887"/>
              <a:gd name="connsiteY4" fmla="*/ 4376041 h 4623258"/>
              <a:gd name="connsiteX5" fmla="*/ 1864670 w 2111887"/>
              <a:gd name="connsiteY5" fmla="*/ 4623258 h 4623258"/>
              <a:gd name="connsiteX6" fmla="*/ 247217 w 2111887"/>
              <a:gd name="connsiteY6" fmla="*/ 4623258 h 4623258"/>
              <a:gd name="connsiteX7" fmla="*/ 0 w 2111887"/>
              <a:gd name="connsiteY7" fmla="*/ 4376041 h 4623258"/>
              <a:gd name="connsiteX8" fmla="*/ 0 w 2111887"/>
              <a:gd name="connsiteY8" fmla="*/ 327050 h 4623258"/>
              <a:gd name="connsiteX0" fmla="*/ 0 w 2111887"/>
              <a:gd name="connsiteY0" fmla="*/ 318359 h 4614567"/>
              <a:gd name="connsiteX1" fmla="*/ 223404 w 2111887"/>
              <a:gd name="connsiteY1" fmla="*/ 25898 h 4614567"/>
              <a:gd name="connsiteX2" fmla="*/ 1888483 w 2111887"/>
              <a:gd name="connsiteY2" fmla="*/ 21137 h 4614567"/>
              <a:gd name="connsiteX3" fmla="*/ 2111887 w 2111887"/>
              <a:gd name="connsiteY3" fmla="*/ 318359 h 4614567"/>
              <a:gd name="connsiteX4" fmla="*/ 2111887 w 2111887"/>
              <a:gd name="connsiteY4" fmla="*/ 4367350 h 4614567"/>
              <a:gd name="connsiteX5" fmla="*/ 1864670 w 2111887"/>
              <a:gd name="connsiteY5" fmla="*/ 4614567 h 4614567"/>
              <a:gd name="connsiteX6" fmla="*/ 247217 w 2111887"/>
              <a:gd name="connsiteY6" fmla="*/ 4614567 h 4614567"/>
              <a:gd name="connsiteX7" fmla="*/ 0 w 2111887"/>
              <a:gd name="connsiteY7" fmla="*/ 4367350 h 4614567"/>
              <a:gd name="connsiteX8" fmla="*/ 0 w 2111887"/>
              <a:gd name="connsiteY8" fmla="*/ 318359 h 4614567"/>
              <a:gd name="connsiteX0" fmla="*/ 0 w 2111887"/>
              <a:gd name="connsiteY0" fmla="*/ 308933 h 4605141"/>
              <a:gd name="connsiteX1" fmla="*/ 223404 w 2111887"/>
              <a:gd name="connsiteY1" fmla="*/ 16472 h 4605141"/>
              <a:gd name="connsiteX2" fmla="*/ 1888483 w 2111887"/>
              <a:gd name="connsiteY2" fmla="*/ 11711 h 4605141"/>
              <a:gd name="connsiteX3" fmla="*/ 2111887 w 2111887"/>
              <a:gd name="connsiteY3" fmla="*/ 308933 h 4605141"/>
              <a:gd name="connsiteX4" fmla="*/ 2111887 w 2111887"/>
              <a:gd name="connsiteY4" fmla="*/ 4357924 h 4605141"/>
              <a:gd name="connsiteX5" fmla="*/ 1864670 w 2111887"/>
              <a:gd name="connsiteY5" fmla="*/ 4605141 h 4605141"/>
              <a:gd name="connsiteX6" fmla="*/ 247217 w 2111887"/>
              <a:gd name="connsiteY6" fmla="*/ 4605141 h 4605141"/>
              <a:gd name="connsiteX7" fmla="*/ 0 w 2111887"/>
              <a:gd name="connsiteY7" fmla="*/ 4357924 h 4605141"/>
              <a:gd name="connsiteX8" fmla="*/ 0 w 2111887"/>
              <a:gd name="connsiteY8" fmla="*/ 308933 h 4605141"/>
              <a:gd name="connsiteX0" fmla="*/ 0 w 2111887"/>
              <a:gd name="connsiteY0" fmla="*/ 308933 h 4605141"/>
              <a:gd name="connsiteX1" fmla="*/ 223404 w 2111887"/>
              <a:gd name="connsiteY1" fmla="*/ 16472 h 4605141"/>
              <a:gd name="connsiteX2" fmla="*/ 1888483 w 2111887"/>
              <a:gd name="connsiteY2" fmla="*/ 11711 h 4605141"/>
              <a:gd name="connsiteX3" fmla="*/ 2111887 w 2111887"/>
              <a:gd name="connsiteY3" fmla="*/ 308933 h 4605141"/>
              <a:gd name="connsiteX4" fmla="*/ 2111887 w 2111887"/>
              <a:gd name="connsiteY4" fmla="*/ 4357924 h 4605141"/>
              <a:gd name="connsiteX5" fmla="*/ 1864670 w 2111887"/>
              <a:gd name="connsiteY5" fmla="*/ 4605141 h 4605141"/>
              <a:gd name="connsiteX6" fmla="*/ 247217 w 2111887"/>
              <a:gd name="connsiteY6" fmla="*/ 4605141 h 4605141"/>
              <a:gd name="connsiteX7" fmla="*/ 0 w 2111887"/>
              <a:gd name="connsiteY7" fmla="*/ 4357924 h 4605141"/>
              <a:gd name="connsiteX8" fmla="*/ 0 w 2111887"/>
              <a:gd name="connsiteY8" fmla="*/ 308933 h 4605141"/>
              <a:gd name="connsiteX0" fmla="*/ 0 w 2119031"/>
              <a:gd name="connsiteY0" fmla="*/ 292265 h 4605141"/>
              <a:gd name="connsiteX1" fmla="*/ 230548 w 2119031"/>
              <a:gd name="connsiteY1" fmla="*/ 16472 h 4605141"/>
              <a:gd name="connsiteX2" fmla="*/ 1895627 w 2119031"/>
              <a:gd name="connsiteY2" fmla="*/ 11711 h 4605141"/>
              <a:gd name="connsiteX3" fmla="*/ 2119031 w 2119031"/>
              <a:gd name="connsiteY3" fmla="*/ 308933 h 4605141"/>
              <a:gd name="connsiteX4" fmla="*/ 2119031 w 2119031"/>
              <a:gd name="connsiteY4" fmla="*/ 4357924 h 4605141"/>
              <a:gd name="connsiteX5" fmla="*/ 1871814 w 2119031"/>
              <a:gd name="connsiteY5" fmla="*/ 4605141 h 4605141"/>
              <a:gd name="connsiteX6" fmla="*/ 254361 w 2119031"/>
              <a:gd name="connsiteY6" fmla="*/ 4605141 h 4605141"/>
              <a:gd name="connsiteX7" fmla="*/ 7144 w 2119031"/>
              <a:gd name="connsiteY7" fmla="*/ 4357924 h 4605141"/>
              <a:gd name="connsiteX8" fmla="*/ 0 w 2119031"/>
              <a:gd name="connsiteY8" fmla="*/ 292265 h 4605141"/>
              <a:gd name="connsiteX0" fmla="*/ 0 w 2128556"/>
              <a:gd name="connsiteY0" fmla="*/ 292265 h 4605141"/>
              <a:gd name="connsiteX1" fmla="*/ 230548 w 2128556"/>
              <a:gd name="connsiteY1" fmla="*/ 16472 h 4605141"/>
              <a:gd name="connsiteX2" fmla="*/ 1895627 w 2128556"/>
              <a:gd name="connsiteY2" fmla="*/ 11711 h 4605141"/>
              <a:gd name="connsiteX3" fmla="*/ 2128556 w 2128556"/>
              <a:gd name="connsiteY3" fmla="*/ 297027 h 4605141"/>
              <a:gd name="connsiteX4" fmla="*/ 2119031 w 2128556"/>
              <a:gd name="connsiteY4" fmla="*/ 4357924 h 4605141"/>
              <a:gd name="connsiteX5" fmla="*/ 1871814 w 2128556"/>
              <a:gd name="connsiteY5" fmla="*/ 4605141 h 4605141"/>
              <a:gd name="connsiteX6" fmla="*/ 254361 w 2128556"/>
              <a:gd name="connsiteY6" fmla="*/ 4605141 h 4605141"/>
              <a:gd name="connsiteX7" fmla="*/ 7144 w 2128556"/>
              <a:gd name="connsiteY7" fmla="*/ 4357924 h 4605141"/>
              <a:gd name="connsiteX8" fmla="*/ 0 w 2128556"/>
              <a:gd name="connsiteY8" fmla="*/ 292265 h 4605141"/>
              <a:gd name="connsiteX0" fmla="*/ 0 w 2128556"/>
              <a:gd name="connsiteY0" fmla="*/ 292265 h 4605141"/>
              <a:gd name="connsiteX1" fmla="*/ 230548 w 2128556"/>
              <a:gd name="connsiteY1" fmla="*/ 16472 h 4605141"/>
              <a:gd name="connsiteX2" fmla="*/ 1895627 w 2128556"/>
              <a:gd name="connsiteY2" fmla="*/ 11711 h 4605141"/>
              <a:gd name="connsiteX3" fmla="*/ 2128556 w 2128556"/>
              <a:gd name="connsiteY3" fmla="*/ 297027 h 4605141"/>
              <a:gd name="connsiteX4" fmla="*/ 2128556 w 2128556"/>
              <a:gd name="connsiteY4" fmla="*/ 4360305 h 4605141"/>
              <a:gd name="connsiteX5" fmla="*/ 1871814 w 2128556"/>
              <a:gd name="connsiteY5" fmla="*/ 4605141 h 4605141"/>
              <a:gd name="connsiteX6" fmla="*/ 254361 w 2128556"/>
              <a:gd name="connsiteY6" fmla="*/ 4605141 h 4605141"/>
              <a:gd name="connsiteX7" fmla="*/ 7144 w 2128556"/>
              <a:gd name="connsiteY7" fmla="*/ 4357924 h 4605141"/>
              <a:gd name="connsiteX8" fmla="*/ 0 w 2128556"/>
              <a:gd name="connsiteY8" fmla="*/ 292265 h 4605141"/>
              <a:gd name="connsiteX0" fmla="*/ 0 w 2128556"/>
              <a:gd name="connsiteY0" fmla="*/ 292265 h 4626572"/>
              <a:gd name="connsiteX1" fmla="*/ 230548 w 2128556"/>
              <a:gd name="connsiteY1" fmla="*/ 16472 h 4626572"/>
              <a:gd name="connsiteX2" fmla="*/ 1895627 w 2128556"/>
              <a:gd name="connsiteY2" fmla="*/ 11711 h 4626572"/>
              <a:gd name="connsiteX3" fmla="*/ 2128556 w 2128556"/>
              <a:gd name="connsiteY3" fmla="*/ 297027 h 4626572"/>
              <a:gd name="connsiteX4" fmla="*/ 2128556 w 2128556"/>
              <a:gd name="connsiteY4" fmla="*/ 4360305 h 4626572"/>
              <a:gd name="connsiteX5" fmla="*/ 1867051 w 2128556"/>
              <a:gd name="connsiteY5" fmla="*/ 4626572 h 4626572"/>
              <a:gd name="connsiteX6" fmla="*/ 254361 w 2128556"/>
              <a:gd name="connsiteY6" fmla="*/ 4605141 h 4626572"/>
              <a:gd name="connsiteX7" fmla="*/ 7144 w 2128556"/>
              <a:gd name="connsiteY7" fmla="*/ 4357924 h 4626572"/>
              <a:gd name="connsiteX8" fmla="*/ 0 w 2128556"/>
              <a:gd name="connsiteY8" fmla="*/ 292265 h 4626572"/>
              <a:gd name="connsiteX0" fmla="*/ 0 w 2128556"/>
              <a:gd name="connsiteY0" fmla="*/ 292265 h 4626572"/>
              <a:gd name="connsiteX1" fmla="*/ 230548 w 2128556"/>
              <a:gd name="connsiteY1" fmla="*/ 16472 h 4626572"/>
              <a:gd name="connsiteX2" fmla="*/ 1895627 w 2128556"/>
              <a:gd name="connsiteY2" fmla="*/ 11711 h 4626572"/>
              <a:gd name="connsiteX3" fmla="*/ 2128556 w 2128556"/>
              <a:gd name="connsiteY3" fmla="*/ 297027 h 4626572"/>
              <a:gd name="connsiteX4" fmla="*/ 2128556 w 2128556"/>
              <a:gd name="connsiteY4" fmla="*/ 4360305 h 4626572"/>
              <a:gd name="connsiteX5" fmla="*/ 1867051 w 2128556"/>
              <a:gd name="connsiteY5" fmla="*/ 4626572 h 4626572"/>
              <a:gd name="connsiteX6" fmla="*/ 254361 w 2128556"/>
              <a:gd name="connsiteY6" fmla="*/ 4624191 h 4626572"/>
              <a:gd name="connsiteX7" fmla="*/ 7144 w 2128556"/>
              <a:gd name="connsiteY7" fmla="*/ 4357924 h 4626572"/>
              <a:gd name="connsiteX8" fmla="*/ 0 w 2128556"/>
              <a:gd name="connsiteY8" fmla="*/ 292265 h 4626572"/>
              <a:gd name="connsiteX0" fmla="*/ 2874 w 2131430"/>
              <a:gd name="connsiteY0" fmla="*/ 292265 h 4626572"/>
              <a:gd name="connsiteX1" fmla="*/ 233422 w 2131430"/>
              <a:gd name="connsiteY1" fmla="*/ 16472 h 4626572"/>
              <a:gd name="connsiteX2" fmla="*/ 1898501 w 2131430"/>
              <a:gd name="connsiteY2" fmla="*/ 11711 h 4626572"/>
              <a:gd name="connsiteX3" fmla="*/ 2131430 w 2131430"/>
              <a:gd name="connsiteY3" fmla="*/ 297027 h 4626572"/>
              <a:gd name="connsiteX4" fmla="*/ 2131430 w 2131430"/>
              <a:gd name="connsiteY4" fmla="*/ 4360305 h 4626572"/>
              <a:gd name="connsiteX5" fmla="*/ 1869925 w 2131430"/>
              <a:gd name="connsiteY5" fmla="*/ 4626572 h 4626572"/>
              <a:gd name="connsiteX6" fmla="*/ 257235 w 2131430"/>
              <a:gd name="connsiteY6" fmla="*/ 4624191 h 4626572"/>
              <a:gd name="connsiteX7" fmla="*/ 493 w 2131430"/>
              <a:gd name="connsiteY7" fmla="*/ 4357924 h 4626572"/>
              <a:gd name="connsiteX8" fmla="*/ 2874 w 2131430"/>
              <a:gd name="connsiteY8" fmla="*/ 292265 h 4626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1430" h="4626572">
                <a:moveTo>
                  <a:pt x="2874" y="292265"/>
                </a:moveTo>
                <a:cubicBezTo>
                  <a:pt x="2874" y="155731"/>
                  <a:pt x="101650" y="18853"/>
                  <a:pt x="233422" y="16472"/>
                </a:cubicBezTo>
                <a:cubicBezTo>
                  <a:pt x="556504" y="2654"/>
                  <a:pt x="1580975" y="-10045"/>
                  <a:pt x="1898501" y="11711"/>
                </a:cubicBezTo>
                <a:cubicBezTo>
                  <a:pt x="2042179" y="21236"/>
                  <a:pt x="2131430" y="160493"/>
                  <a:pt x="2131430" y="297027"/>
                </a:cubicBezTo>
                <a:lnTo>
                  <a:pt x="2131430" y="4360305"/>
                </a:lnTo>
                <a:cubicBezTo>
                  <a:pt x="2131430" y="4496839"/>
                  <a:pt x="2006459" y="4626572"/>
                  <a:pt x="1869925" y="4626572"/>
                </a:cubicBezTo>
                <a:lnTo>
                  <a:pt x="257235" y="4624191"/>
                </a:lnTo>
                <a:cubicBezTo>
                  <a:pt x="120701" y="4624191"/>
                  <a:pt x="493" y="4494458"/>
                  <a:pt x="493" y="4357924"/>
                </a:cubicBezTo>
                <a:cubicBezTo>
                  <a:pt x="-1888" y="3002704"/>
                  <a:pt x="5255" y="1647485"/>
                  <a:pt x="2874" y="292265"/>
                </a:cubicBez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630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 logo">
    <p:bg>
      <p:bgPr>
        <a:solidFill>
          <a:srgbClr val="1F5C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93144" y="686872"/>
            <a:ext cx="11205713" cy="2200204"/>
          </a:xfrm>
        </p:spPr>
        <p:txBody>
          <a:bodyPr anchor="b" anchorCtr="0">
            <a:normAutofit/>
          </a:bodyPr>
          <a:lstStyle>
            <a:lvl1pPr algn="ctr">
              <a:lnSpc>
                <a:spcPct val="100000"/>
              </a:lnSpc>
              <a:defRPr sz="4400" b="1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K2D" panose="00000500000000000000" pitchFamily="2" charset="-34"/>
              </a:defRPr>
            </a:lvl1pPr>
          </a:lstStyle>
          <a:p>
            <a:r>
              <a:rPr lang="en-US"/>
              <a:t>TIÊU ĐỀ CHÍNH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144" y="2887077"/>
            <a:ext cx="11205713" cy="1036706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200" baseline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Tiêu đề phụ</a:t>
            </a:r>
            <a:endParaRPr lang="en-US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493144" y="3947960"/>
            <a:ext cx="11205713" cy="492125"/>
          </a:xfrm>
        </p:spPr>
        <p:txBody>
          <a:bodyPr>
            <a:noAutofit/>
          </a:bodyPr>
          <a:lstStyle>
            <a:lvl1pPr marL="0" indent="0" algn="ctr">
              <a:buNone/>
              <a:defRPr sz="2000" b="0" baseline="0">
                <a:solidFill>
                  <a:schemeClr val="bg1"/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  <a:latin typeface="Barlow" panose="00000500000000000000" pitchFamily="2" charset="0"/>
              </a:defRPr>
            </a:lvl2pPr>
            <a:lvl3pPr marL="914400" indent="0">
              <a:buNone/>
              <a:defRPr sz="1200">
                <a:solidFill>
                  <a:schemeClr val="bg1"/>
                </a:solidFill>
                <a:latin typeface="Barlow" panose="00000500000000000000" pitchFamily="2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Barlow" panose="00000500000000000000" pitchFamily="2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Barlow" panose="00000500000000000000" pitchFamily="2" charset="0"/>
              </a:defRPr>
            </a:lvl5pPr>
          </a:lstStyle>
          <a:p>
            <a:pPr lvl="0"/>
            <a:r>
              <a:rPr lang="en-US"/>
              <a:t>Tên tác giả hoặc ngày tháng</a:t>
            </a:r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4998720" y="3805958"/>
            <a:ext cx="2194560" cy="27432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948C5E-76A7-F702-69DB-282464E77641}"/>
              </a:ext>
            </a:extLst>
          </p:cNvPr>
          <p:cNvGrpSpPr/>
          <p:nvPr userDrawn="1"/>
        </p:nvGrpSpPr>
        <p:grpSpPr>
          <a:xfrm rot="5400000" flipH="1">
            <a:off x="11994349" y="89858"/>
            <a:ext cx="108319" cy="107166"/>
            <a:chOff x="9886950" y="442913"/>
            <a:chExt cx="216694" cy="21438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456AD05-D0D5-B566-5464-905D6E126C9B}"/>
                </a:ext>
              </a:extLst>
            </p:cNvPr>
            <p:cNvSpPr/>
            <p:nvPr userDrawn="1"/>
          </p:nvSpPr>
          <p:spPr>
            <a:xfrm>
              <a:off x="9886950" y="442913"/>
              <a:ext cx="97631" cy="976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39BB277-D677-7122-583C-E2DA058F670A}"/>
                </a:ext>
              </a:extLst>
            </p:cNvPr>
            <p:cNvSpPr/>
            <p:nvPr userDrawn="1"/>
          </p:nvSpPr>
          <p:spPr>
            <a:xfrm>
              <a:off x="10006013" y="559668"/>
              <a:ext cx="97631" cy="97631"/>
            </a:xfrm>
            <a:prstGeom prst="roundRect">
              <a:avLst/>
            </a:prstGeom>
            <a:solidFill>
              <a:srgbClr val="00AF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FE1A5C2-1028-7EF7-EC88-4F04EC7380D2}"/>
                </a:ext>
              </a:extLst>
            </p:cNvPr>
            <p:cNvSpPr/>
            <p:nvPr userDrawn="1"/>
          </p:nvSpPr>
          <p:spPr>
            <a:xfrm>
              <a:off x="10006013" y="442913"/>
              <a:ext cx="97631" cy="97631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542C0C7-F574-E38A-4EB3-08F7967A55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85036" y="6478829"/>
            <a:ext cx="9326880" cy="118101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09D78DE-4DE3-2990-85E4-786FD52314BF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A8D337-520D-D86F-59BE-49A69B9FFC61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27AC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674FC1A-E55F-C03B-647D-62C9D227489C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F77203-FB16-225E-E2AD-E6F5BFB29DF4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832108-B491-0ED9-0209-DCDB4B879444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chemeClr val="bg1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chemeClr val="bg1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E3B44A9-629A-9AFC-6A18-1288714D7213}"/>
              </a:ext>
            </a:extLst>
          </p:cNvPr>
          <p:cNvSpPr txBox="1"/>
          <p:nvPr userDrawn="1"/>
        </p:nvSpPr>
        <p:spPr>
          <a:xfrm>
            <a:off x="10529596" y="6467840"/>
            <a:ext cx="1483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chemeClr val="bg1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47E8952C-C96D-E1CF-68EF-C321F55822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43BEA4F-EC22-DCD8-2D07-6E96C6A7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5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P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443567" y="1773238"/>
            <a:ext cx="10029565" cy="1655762"/>
          </a:xfrm>
        </p:spPr>
        <p:txBody>
          <a:bodyPr anchor="b" anchorCtr="0">
            <a:noAutofit/>
          </a:bodyPr>
          <a:lstStyle>
            <a:lvl1pPr algn="l">
              <a:defRPr sz="4000" b="1" baseline="0">
                <a:solidFill>
                  <a:srgbClr val="1F5CA9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Tiêu đề chính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443566" y="3428999"/>
            <a:ext cx="10029565" cy="796491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3200" baseline="0">
                <a:solidFill>
                  <a:srgbClr val="00AFEF"/>
                </a:solidFill>
                <a:latin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Tiêu đề phụ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66" y="2942152"/>
            <a:ext cx="292100" cy="292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3CFF9A2-77A5-DDEE-8CD5-81FBB071FF69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E020D5-F981-3E97-FE5E-ADF3F5D5D67B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6F97B9-1D92-F527-C77C-03A8413842FA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461B76C-9BE8-353C-CE4F-D68CC621DEA4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D53315-09D7-5756-C6C6-55FFDDCFE138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A79C1E-4CE5-9C79-D05A-E661FD9C1020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7A207F-A3E9-4918-9A39-6AFD5C75AE21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41CAD55-C718-D746-6C4B-AC27D7F9E3C4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52AF38-7C96-9660-E7DF-32022B50406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98B8E65-85EA-EDA7-0D26-FAB09CE5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6AC2544-66BB-6379-48DA-83F16247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9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 Background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1443567" y="1773238"/>
            <a:ext cx="10029565" cy="1655762"/>
          </a:xfrm>
        </p:spPr>
        <p:txBody>
          <a:bodyPr anchor="b" anchorCtr="0">
            <a:noAutofit/>
          </a:bodyPr>
          <a:lstStyle>
            <a:lvl1pPr algn="l">
              <a:defRPr sz="4000" b="1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Tiêu đề chính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43566" y="3428999"/>
            <a:ext cx="10029565" cy="796491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3200" baseline="0">
                <a:solidFill>
                  <a:schemeClr val="bg1"/>
                </a:solidFill>
                <a:latin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Tiêu đề phụ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66" y="2914650"/>
            <a:ext cx="364657" cy="36465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0407ADE-1691-B221-3DBE-A0668F67DFAD}"/>
              </a:ext>
            </a:extLst>
          </p:cNvPr>
          <p:cNvGrpSpPr/>
          <p:nvPr userDrawn="1"/>
        </p:nvGrpSpPr>
        <p:grpSpPr>
          <a:xfrm rot="5400000" flipH="1">
            <a:off x="11994349" y="89858"/>
            <a:ext cx="108319" cy="107166"/>
            <a:chOff x="9886950" y="442913"/>
            <a:chExt cx="216694" cy="21438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34C1E1A-F6EE-479B-62C5-AAA2AF44D763}"/>
                </a:ext>
              </a:extLst>
            </p:cNvPr>
            <p:cNvSpPr/>
            <p:nvPr userDrawn="1"/>
          </p:nvSpPr>
          <p:spPr>
            <a:xfrm>
              <a:off x="9886950" y="442913"/>
              <a:ext cx="97631" cy="97631"/>
            </a:xfrm>
            <a:prstGeom prst="round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CF4A6C1-BB6F-E2E1-2B44-FAD2A1B1382F}"/>
                </a:ext>
              </a:extLst>
            </p:cNvPr>
            <p:cNvSpPr/>
            <p:nvPr userDrawn="1"/>
          </p:nvSpPr>
          <p:spPr>
            <a:xfrm>
              <a:off x="10006013" y="559668"/>
              <a:ext cx="97631" cy="9763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C836B12-C2E7-7458-8EEF-C0E54C0712FC}"/>
                </a:ext>
              </a:extLst>
            </p:cNvPr>
            <p:cNvSpPr/>
            <p:nvPr userDrawn="1"/>
          </p:nvSpPr>
          <p:spPr>
            <a:xfrm>
              <a:off x="10006013" y="442913"/>
              <a:ext cx="97631" cy="97631"/>
            </a:xfrm>
            <a:prstGeom prst="roundRect">
              <a:avLst/>
            </a:prstGeom>
            <a:solidFill>
              <a:srgbClr val="CC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02B1A35-3625-44F2-B450-96259B3697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99612" y="6488270"/>
            <a:ext cx="9336024" cy="11811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497A08-099F-1B3E-194B-4232B1D060A8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5BAB25-FCB5-FAAB-5765-8D4ACA9B2625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09F01B-7545-EE0B-CCDB-EA38604EB38F}"/>
              </a:ext>
            </a:extLst>
          </p:cNvPr>
          <p:cNvSpPr/>
          <p:nvPr userDrawn="1"/>
        </p:nvSpPr>
        <p:spPr>
          <a:xfrm>
            <a:off x="11577955" y="6548263"/>
            <a:ext cx="340536" cy="17037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0B09E43-1817-D52E-1B93-2D03B69FBBF9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40A8E4-7C5F-7F57-1FD7-2B62EB3A0CAC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401AA1-7975-3594-DC27-3B15A19D2BF9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86A1549-5E94-2A55-30E3-4C7A2D1E8077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chemeClr val="bg1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chemeClr val="bg1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698C5B0-03A7-5383-3EC8-3710BCD55816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chemeClr val="bg1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E419B5B-7A9D-F950-9502-52863B41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4DAFEAD-AB29-262E-41C9-C3201759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4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52005"/>
            <a:ext cx="10515600" cy="1325563"/>
          </a:xfrm>
        </p:spPr>
        <p:txBody>
          <a:bodyPr>
            <a:normAutofit/>
          </a:bodyPr>
          <a:lstStyle>
            <a:lvl1pPr>
              <a:defRPr lang="en-US" sz="3600" b="1" kern="1200" baseline="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498130"/>
            <a:ext cx="11070766" cy="4678833"/>
          </a:xfrm>
        </p:spPr>
        <p:txBody>
          <a:bodyPr>
            <a:normAutofit/>
          </a:bodyPr>
          <a:lstStyle>
            <a:lvl1pPr marL="0" indent="0" algn="just">
              <a:lnSpc>
                <a:spcPct val="100000"/>
              </a:lnSpc>
              <a:spcBef>
                <a:spcPts val="1200"/>
              </a:spcBef>
              <a:buNone/>
              <a:defRPr sz="2400">
                <a:latin typeface="Readex Pro" pitchFamily="2" charset="-78"/>
                <a:cs typeface="Readex Pro" pitchFamily="2" charset="-78"/>
              </a:defRPr>
            </a:lvl1pPr>
            <a:lvl2pPr marL="457200" indent="0" algn="just">
              <a:lnSpc>
                <a:spcPct val="100000"/>
              </a:lnSpc>
              <a:buNone/>
              <a:defRPr sz="2400">
                <a:latin typeface="Readex Pro" pitchFamily="2" charset="-78"/>
                <a:cs typeface="Readex Pro" pitchFamily="2" charset="-78"/>
              </a:defRPr>
            </a:lvl2pPr>
            <a:lvl3pPr marL="914400" indent="0" algn="just">
              <a:lnSpc>
                <a:spcPct val="100000"/>
              </a:lnSpc>
              <a:buNone/>
              <a:defRPr sz="2000">
                <a:latin typeface="Readex Pro" pitchFamily="2" charset="-78"/>
                <a:cs typeface="Readex Pro" pitchFamily="2" charset="-78"/>
              </a:defRPr>
            </a:lvl3pPr>
            <a:lvl4pPr marL="1371600" indent="0" algn="just">
              <a:lnSpc>
                <a:spcPct val="100000"/>
              </a:lnSpc>
              <a:buNone/>
              <a:defRPr sz="1800">
                <a:latin typeface="Readex Pro" pitchFamily="2" charset="-78"/>
                <a:cs typeface="Readex Pro" pitchFamily="2" charset="-78"/>
              </a:defRPr>
            </a:lvl4pPr>
            <a:lvl5pPr marL="1828800" indent="0" algn="just">
              <a:lnSpc>
                <a:spcPct val="100000"/>
              </a:lnSpc>
              <a:buNone/>
              <a:defRPr sz="18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6" y="656757"/>
            <a:ext cx="292100" cy="292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DEB5E8B-9D80-CFB1-EDED-87ECE2CB2B8A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F6291E-292F-647B-E93F-CCF3BD97EF41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2A86A-A3D6-70DE-0206-BB773A444275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AF733AF-6C3E-C1DE-BF08-4108C35CB058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B7700C-E55C-27FB-89BF-E9B044E9EC33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A9A2E08-C471-6D85-4D71-8B7583F204FA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8275F7-17A7-2357-D01F-B5A5E3884CF3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BC96F8B-987B-47C3-DC48-3B2EC5C98BF8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7A3534-0713-475D-C6A5-307770CE20B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EB70784-4611-F5A4-7D58-DD378AF3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7628174-E628-DF34-7A10-83FDFC5D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3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52005"/>
            <a:ext cx="10515600" cy="1325563"/>
          </a:xfrm>
        </p:spPr>
        <p:txBody>
          <a:bodyPr>
            <a:normAutofit/>
          </a:bodyPr>
          <a:lstStyle>
            <a:lvl1pPr>
              <a:defRPr lang="en-US" sz="3600" b="1" kern="1200" baseline="0" dirty="0" smtClean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491713"/>
            <a:ext cx="11070766" cy="4685250"/>
          </a:xfrm>
        </p:spPr>
        <p:txBody>
          <a:bodyPr>
            <a:normAutofit/>
          </a:bodyPr>
          <a:lstStyle>
            <a:lvl1pPr marL="0" indent="0" algn="just">
              <a:lnSpc>
                <a:spcPct val="100000"/>
              </a:lnSpc>
              <a:spcBef>
                <a:spcPts val="1200"/>
              </a:spcBef>
              <a:buNone/>
              <a:defRPr sz="2400">
                <a:latin typeface="Readex Pro" pitchFamily="2" charset="-78"/>
                <a:cs typeface="Readex Pro" pitchFamily="2" charset="-78"/>
              </a:defRPr>
            </a:lvl1pPr>
            <a:lvl2pPr marL="457200" indent="0" algn="just">
              <a:lnSpc>
                <a:spcPct val="100000"/>
              </a:lnSpc>
              <a:buNone/>
              <a:defRPr sz="2400">
                <a:latin typeface="Readex Pro" pitchFamily="2" charset="-78"/>
                <a:cs typeface="Readex Pro" pitchFamily="2" charset="-78"/>
              </a:defRPr>
            </a:lvl2pPr>
            <a:lvl3pPr marL="914400" indent="0" algn="just">
              <a:lnSpc>
                <a:spcPct val="100000"/>
              </a:lnSpc>
              <a:buNone/>
              <a:defRPr sz="2000">
                <a:latin typeface="Readex Pro" pitchFamily="2" charset="-78"/>
                <a:cs typeface="Readex Pro" pitchFamily="2" charset="-78"/>
              </a:defRPr>
            </a:lvl3pPr>
            <a:lvl4pPr marL="1371600" indent="0" algn="just">
              <a:lnSpc>
                <a:spcPct val="100000"/>
              </a:lnSpc>
              <a:buNone/>
              <a:defRPr sz="1800">
                <a:latin typeface="Readex Pro" pitchFamily="2" charset="-78"/>
                <a:cs typeface="Readex Pro" pitchFamily="2" charset="-78"/>
              </a:defRPr>
            </a:lvl4pPr>
            <a:lvl5pPr marL="1828800" indent="0" algn="just">
              <a:lnSpc>
                <a:spcPct val="100000"/>
              </a:lnSpc>
              <a:buNone/>
              <a:defRPr sz="180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CEE1D6-0A80-8A7D-310B-2F6B434F47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6" y="656757"/>
            <a:ext cx="292100" cy="2921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C110D58-C7C9-AD78-555F-33E02058DAFC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81B152-BF7B-A150-5A99-2B451EC38D47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759768-9879-1B7A-B5FA-0DCEFE74D519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889155-4A4A-8DED-164F-8A56C00B8F97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096035-4D5E-EF98-4374-6099861A66F4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792706-2488-D26C-C54B-F6881C86D05F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36761B-1C8C-2A9C-97D2-FD722A844AEB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BA4366D-2C0B-5E27-DC28-A877427191AD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538E5B-E5A0-69DD-94F0-C506BC4743B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709C7B13-13FD-9548-48BE-5821DF0A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2283063C-B225-E607-FC11-4C67B227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8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- Placeholde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B71F910-DD42-8802-386F-AA27E891E3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514350" y="1125114"/>
            <a:ext cx="4467226" cy="1655762"/>
          </a:xfrm>
        </p:spPr>
        <p:txBody>
          <a:bodyPr anchor="b" anchorCtr="0">
            <a:noAutofit/>
          </a:bodyPr>
          <a:lstStyle>
            <a:lvl1pPr algn="l">
              <a:defRPr lang="en-US" sz="3600" b="1" kern="1200" baseline="0" dirty="0" smtClean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14348" y="2885650"/>
            <a:ext cx="4467229" cy="2244548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 </a:t>
            </a:r>
            <a:endParaRPr lang="en-US" dirty="0"/>
          </a:p>
        </p:txBody>
      </p:sp>
      <p:sp>
        <p:nvSpPr>
          <p:cNvPr id="19" name="Content Placeholder 9"/>
          <p:cNvSpPr>
            <a:spLocks noGrp="1"/>
          </p:cNvSpPr>
          <p:nvPr userDrawn="1">
            <p:ph sz="quarter" idx="12" hasCustomPrompt="1"/>
          </p:nvPr>
        </p:nvSpPr>
        <p:spPr>
          <a:xfrm>
            <a:off x="5667375" y="1125114"/>
            <a:ext cx="5381626" cy="3952875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E269295-E313-A799-7125-41D39E39DAFC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4B895D-114D-C9C2-A547-220F39E95B3A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61B30F-7B6D-78FB-BD6E-E34AD607BE56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7F6DF5-10A9-DC42-E1E9-D1FA91D6BBF1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1959BFF-8A0A-B338-A74E-37D7F5CED4DF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E9E1AD-2113-53D7-8783-10A60D932962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1424EB-91CE-59BF-400F-9BCF3A182E62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299800F-88A1-1EF2-673A-E19EDD4D12A2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FA7C85-7A63-3F94-A6E0-51FBFB0A621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39E5B1EA-BE1C-22C4-8140-1FF7F085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3F5244F-399D-4048-0258-1C4D4345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9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 Left - Title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36A66E2-7787-687B-3553-97FAF9109C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124" y="1727802"/>
            <a:ext cx="3453753" cy="3402396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737350" y="1332588"/>
            <a:ext cx="4467226" cy="1655762"/>
          </a:xfrm>
        </p:spPr>
        <p:txBody>
          <a:bodyPr anchor="b" anchorCtr="0">
            <a:noAutofit/>
          </a:bodyPr>
          <a:lstStyle>
            <a:lvl1pPr algn="l">
              <a:defRPr lang="en-US" sz="3600" b="1" kern="1200" baseline="0" dirty="0" smtClean="0">
                <a:solidFill>
                  <a:srgbClr val="0070C0"/>
                </a:solidFill>
                <a:latin typeface="K2D" panose="00000500000000000000" pitchFamily="2" charset="-34"/>
                <a:ea typeface="+mj-ea"/>
                <a:cs typeface="+mj-cs"/>
              </a:defRPr>
            </a:lvl1pPr>
          </a:lstStyle>
          <a:p>
            <a:r>
              <a:rPr lang="en-US"/>
              <a:t>Tiêu đề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7348" y="3093124"/>
            <a:ext cx="4467229" cy="2192339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Readex Pro" pitchFamily="2" charset="-78"/>
                <a:cs typeface="Readex Pro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19" name="Content Placeholder 9"/>
          <p:cNvSpPr>
            <a:spLocks noGrp="1"/>
          </p:cNvSpPr>
          <p:nvPr userDrawn="1">
            <p:ph sz="quarter" idx="12" hasCustomPrompt="1"/>
          </p:nvPr>
        </p:nvSpPr>
        <p:spPr>
          <a:xfrm>
            <a:off x="624706" y="1332588"/>
            <a:ext cx="5381626" cy="3952875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Readex Pro" pitchFamily="2" charset="-78"/>
                <a:cs typeface="Readex Pro" pitchFamily="2" charset="-78"/>
              </a:defRPr>
            </a:lvl1pPr>
            <a:lvl2pPr marL="457200" indent="0">
              <a:buNone/>
              <a:defRPr sz="2000" b="0" i="0">
                <a:latin typeface="Readex Pro" pitchFamily="2" charset="-78"/>
                <a:cs typeface="Readex Pro" pitchFamily="2" charset="-78"/>
              </a:defRPr>
            </a:lvl2pPr>
            <a:lvl3pPr marL="914400" indent="0">
              <a:buNone/>
              <a:defRPr sz="1800" b="0" i="0">
                <a:latin typeface="Readex Pro" pitchFamily="2" charset="-78"/>
                <a:cs typeface="Readex Pro" pitchFamily="2" charset="-78"/>
              </a:defRPr>
            </a:lvl3pPr>
            <a:lvl4pPr marL="13716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4pPr>
            <a:lvl5pPr marL="1828800" indent="0">
              <a:buNone/>
              <a:defRPr sz="1600" b="0" i="0">
                <a:latin typeface="Readex Pro" pitchFamily="2" charset="-78"/>
                <a:cs typeface="Readex Pro" pitchFamily="2" charset="-78"/>
              </a:defRPr>
            </a:lvl5pPr>
          </a:lstStyle>
          <a:p>
            <a:pPr lvl="0"/>
            <a:r>
              <a:rPr lang="en-US"/>
              <a:t>Nội dung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87783" y="93587"/>
            <a:ext cx="107165" cy="107007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473B34E-C5A1-D7E2-C692-BFBE5EBD6ACC}"/>
              </a:ext>
            </a:extLst>
          </p:cNvPr>
          <p:cNvSpPr txBox="1">
            <a:spLocks/>
          </p:cNvSpPr>
          <p:nvPr userDrawn="1"/>
        </p:nvSpPr>
        <p:spPr>
          <a:xfrm>
            <a:off x="159150" y="645489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mtClean="0">
                <a:latin typeface="K2D" panose="00000500000000000000" pitchFamily="2" charset="-34"/>
              </a:rPr>
              <a:pPr/>
              <a:t>‹#›</a:t>
            </a:fld>
            <a:endParaRPr lang="en-US">
              <a:latin typeface="K2D" panose="000005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1CFE12-2689-2DB3-6CB8-E6D662CAE886}"/>
              </a:ext>
            </a:extLst>
          </p:cNvPr>
          <p:cNvSpPr/>
          <p:nvPr userDrawn="1"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>
                <a:latin typeface="K2D" panose="00000500000000000000" pitchFamily="2" charset="-34"/>
              </a:rPr>
              <a:t>CTU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6B0CF2-5878-8045-7665-76673B4F71AB}"/>
              </a:ext>
            </a:extLst>
          </p:cNvPr>
          <p:cNvSpPr/>
          <p:nvPr userDrawn="1"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K2D" panose="00000500000000000000" pitchFamily="2" charset="-34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6C447DE-39C2-0CF7-466F-6F936D0397D6}"/>
              </a:ext>
            </a:extLst>
          </p:cNvPr>
          <p:cNvSpPr txBox="1">
            <a:spLocks/>
          </p:cNvSpPr>
          <p:nvPr userDrawn="1"/>
        </p:nvSpPr>
        <p:spPr>
          <a:xfrm>
            <a:off x="11512613" y="6447278"/>
            <a:ext cx="4655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A8FBE-F383-41C2-9A02-D1D86CE96726}" type="slidenum">
              <a:rPr lang="en-US" sz="1000" smtClean="0">
                <a:latin typeface="K2D" panose="00000500000000000000" pitchFamily="2" charset="-34"/>
              </a:rPr>
              <a:pPr/>
              <a:t>‹#›</a:t>
            </a:fld>
            <a:endParaRPr lang="en-US" sz="1050">
              <a:latin typeface="K2D" panose="00000500000000000000" pitchFamily="2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BB166D7-5532-DFCC-4719-A557C504B8F3}"/>
              </a:ext>
            </a:extLst>
          </p:cNvPr>
          <p:cNvGrpSpPr/>
          <p:nvPr userDrawn="1"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618045-F14E-9F31-0FA0-0532F46BF465}"/>
                </a:ext>
              </a:extLst>
            </p:cNvPr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vi-VN" sz="800" b="0" i="0" u="none" strike="noStrike" kern="1200" cap="none" spc="0" normalizeH="0" baseline="0" noProof="0">
                  <a:ln>
                    <a:noFill/>
                  </a:ln>
                  <a:solidFill>
                    <a:srgbClr val="00AFEF"/>
                  </a:solidFill>
                  <a:effectLst/>
                  <a:uLnTx/>
                  <a:uFillTx/>
                  <a:latin typeface="Readex Pro" pitchFamily="2" charset="-78"/>
                  <a:ea typeface="+mn-ea"/>
                  <a:cs typeface="+mn-cs"/>
                </a:rPr>
                <a:t>Cộng đồng – Toàn diện – Ưu việt</a:t>
              </a: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AFEF"/>
                </a:solidFill>
                <a:effectLst/>
                <a:uLnTx/>
                <a:uFillTx/>
                <a:latin typeface="Readex Pro" pitchFamily="2" charset="-78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F28839-2BBD-09C4-84D8-C7BD82D44B55}"/>
                </a:ext>
              </a:extLst>
            </p:cNvPr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baseline="0">
                  <a:solidFill>
                    <a:srgbClr val="1F5CA9"/>
                  </a:solidFill>
                  <a:latin typeface="K2D" panose="00000500000000000000" pitchFamily="2" charset="-34"/>
                </a:rPr>
                <a:t>ĐẠI HỌC CẦN THƠ</a:t>
              </a:r>
              <a:endParaRPr lang="en-US" sz="1400" b="1">
                <a:solidFill>
                  <a:srgbClr val="1F5CA9"/>
                </a:solidFill>
                <a:latin typeface="K2D" panose="00000500000000000000" pitchFamily="2" charset="-34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CD9E80B-3CE1-773E-29BB-8B95E6D45434}"/>
              </a:ext>
            </a:extLst>
          </p:cNvPr>
          <p:cNvSpPr txBox="1"/>
          <p:nvPr userDrawn="1"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>
                <a:solidFill>
                  <a:srgbClr val="00AFEF"/>
                </a:solidFill>
                <a:latin typeface="K2D" panose="00000500000000000000" pitchFamily="2" charset="-34"/>
                <a:cs typeface="Readex Pro" pitchFamily="2" charset="-78"/>
              </a:rPr>
              <a:t>www.ctu.edu.vn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CA3E05-765A-20DC-76C7-1BB18527C02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83391" y="6481985"/>
            <a:ext cx="9339545" cy="118261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2971456-C6D4-0F38-6B9E-1F35DDA6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8484" y="6548263"/>
            <a:ext cx="2381966" cy="365125"/>
          </a:xfrm>
        </p:spPr>
        <p:txBody>
          <a:bodyPr/>
          <a:lstStyle>
            <a:lvl1pPr algn="r">
              <a:defRPr b="1">
                <a:latin typeface="K2D" panose="00000500000000000000" pitchFamily="2" charset="-34"/>
              </a:defRPr>
            </a:lvl1pPr>
          </a:lstStyle>
          <a:p>
            <a:fld id="{D86B3AB3-BDCC-41BF-8781-963E853753C3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3720CF9-36DD-EAE0-4DFF-B34E1D72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48263"/>
            <a:ext cx="4114800" cy="365125"/>
          </a:xfrm>
        </p:spPr>
        <p:txBody>
          <a:bodyPr/>
          <a:lstStyle>
            <a:lvl1pPr algn="l">
              <a:defRPr b="1"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9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K2D" panose="00000500000000000000" pitchFamily="2" charset="-34"/>
              </a:defRPr>
            </a:lvl1pPr>
          </a:lstStyle>
          <a:p>
            <a:fld id="{00D1CE85-AA59-46D7-98F4-301D80B40614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K2D" panose="00000500000000000000" pitchFamily="2" charset="-34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K2D" panose="00000500000000000000" pitchFamily="2" charset="-34"/>
              </a:defRPr>
            </a:lvl1pPr>
          </a:lstStyle>
          <a:p>
            <a:fld id="{B9B05A01-6F48-4D1A-BEA9-613C8F70D2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0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0" r:id="rId2"/>
    <p:sldLayoutId id="2147483679" r:id="rId3"/>
    <p:sldLayoutId id="2147483652" r:id="rId4"/>
    <p:sldLayoutId id="2147483653" r:id="rId5"/>
    <p:sldLayoutId id="2147483654" r:id="rId6"/>
    <p:sldLayoutId id="2147483677" r:id="rId7"/>
    <p:sldLayoutId id="2147483655" r:id="rId8"/>
    <p:sldLayoutId id="2147483656" r:id="rId9"/>
    <p:sldLayoutId id="2147483657" r:id="rId10"/>
    <p:sldLayoutId id="2147483678" r:id="rId11"/>
    <p:sldLayoutId id="2147483658" r:id="rId12"/>
    <p:sldLayoutId id="2147483659" r:id="rId13"/>
    <p:sldLayoutId id="2147483660" r:id="rId14"/>
    <p:sldLayoutId id="2147483661" r:id="rId15"/>
    <p:sldLayoutId id="2147483663" r:id="rId16"/>
    <p:sldLayoutId id="2147483666" r:id="rId17"/>
    <p:sldLayoutId id="2147483674" r:id="rId18"/>
    <p:sldLayoutId id="2147483673" r:id="rId19"/>
    <p:sldLayoutId id="2147483675" r:id="rId20"/>
    <p:sldLayoutId id="2147483676" r:id="rId21"/>
    <p:sldLayoutId id="2147483664" r:id="rId22"/>
    <p:sldLayoutId id="2147483665" r:id="rId23"/>
    <p:sldLayoutId id="2147483667" r:id="rId24"/>
    <p:sldLayoutId id="2147483668" r:id="rId25"/>
    <p:sldLayoutId id="2147483669" r:id="rId26"/>
    <p:sldLayoutId id="2147483670" r:id="rId27"/>
    <p:sldLayoutId id="2147483671" r:id="rId28"/>
    <p:sldLayoutId id="2147483672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Readex Pro" pitchFamily="2" charset="-78"/>
          <a:ea typeface="+mn-ea"/>
          <a:cs typeface="Readex Pro" pitchFamily="2" charset="-7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Readex Pro" pitchFamily="2" charset="-78"/>
          <a:ea typeface="+mn-ea"/>
          <a:cs typeface="Readex Pro" pitchFamily="2" charset="-7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Readex Pro" pitchFamily="2" charset="-78"/>
          <a:ea typeface="+mn-ea"/>
          <a:cs typeface="Readex Pro" pitchFamily="2" charset="-7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eadex Pro" pitchFamily="2" charset="-78"/>
          <a:ea typeface="+mn-ea"/>
          <a:cs typeface="Readex Pro" pitchFamily="2" charset="-7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eadex Pro" pitchFamily="2" charset="-78"/>
          <a:ea typeface="+mn-ea"/>
          <a:cs typeface="Readex Pro" pitchFamily="2" charset="-7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tmp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5E41-A1AF-488B-B0BD-65F8B7FDA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144" y="1770611"/>
            <a:ext cx="11205713" cy="1379913"/>
          </a:xfrm>
        </p:spPr>
        <p:txBody>
          <a:bodyPr anchor="ctr"/>
          <a:lstStyle/>
          <a:p>
            <a:r>
              <a:rPr lang="en-US" sz="3600" dirty="0" smtClean="0">
                <a:latin typeface="Readex Pro" panose="020B0604020202020204" charset="-78"/>
                <a:cs typeface="Readex Pro" panose="020B0604020202020204" charset="-78"/>
              </a:rPr>
              <a:t>BÀI TẬP DỰ ÁN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b="0" dirty="0" err="1" smtClean="0">
                <a:latin typeface="Readex Pro" panose="020B0604020202020204" charset="-78"/>
                <a:cs typeface="Readex Pro" panose="020B0604020202020204" charset="-78"/>
              </a:rPr>
              <a:t>Môn</a:t>
            </a:r>
            <a:r>
              <a:rPr lang="en-US" sz="3200" b="0" dirty="0" smtClean="0">
                <a:latin typeface="Readex Pro" panose="020B0604020202020204" charset="-78"/>
                <a:cs typeface="Readex Pro" panose="020B0604020202020204" charset="-78"/>
              </a:rPr>
              <a:t> </a:t>
            </a:r>
            <a:r>
              <a:rPr lang="en-US" sz="3200" b="0" dirty="0" err="1" smtClean="0">
                <a:latin typeface="Readex Pro" panose="020B0604020202020204" charset="-78"/>
                <a:cs typeface="Readex Pro" panose="020B0604020202020204" charset="-78"/>
              </a:rPr>
              <a:t>Phát</a:t>
            </a:r>
            <a:r>
              <a:rPr lang="en-US" sz="3200" b="0" dirty="0" smtClean="0">
                <a:latin typeface="Readex Pro" panose="020B0604020202020204" charset="-78"/>
                <a:cs typeface="Readex Pro" panose="020B0604020202020204" charset="-78"/>
              </a:rPr>
              <a:t> </a:t>
            </a:r>
            <a:r>
              <a:rPr lang="en-US" sz="3200" b="0" dirty="0" err="1" smtClean="0">
                <a:latin typeface="Readex Pro" panose="020B0604020202020204" charset="-78"/>
                <a:cs typeface="Readex Pro" panose="020B0604020202020204" charset="-78"/>
              </a:rPr>
              <a:t>triển</a:t>
            </a:r>
            <a:r>
              <a:rPr lang="en-US" sz="3200" b="0" dirty="0" smtClean="0">
                <a:latin typeface="Readex Pro" panose="020B0604020202020204" charset="-78"/>
                <a:cs typeface="Readex Pro" panose="020B0604020202020204" charset="-78"/>
              </a:rPr>
              <a:t> </a:t>
            </a:r>
            <a:r>
              <a:rPr lang="en-US" sz="3200" b="0" dirty="0" err="1" smtClean="0">
                <a:latin typeface="Readex Pro" panose="020B0604020202020204" charset="-78"/>
                <a:cs typeface="Readex Pro" panose="020B0604020202020204" charset="-78"/>
              </a:rPr>
              <a:t>ứng</a:t>
            </a:r>
            <a:r>
              <a:rPr lang="en-US" sz="3200" b="0" dirty="0" smtClean="0">
                <a:latin typeface="Readex Pro" panose="020B0604020202020204" charset="-78"/>
                <a:cs typeface="Readex Pro" panose="020B0604020202020204" charset="-78"/>
              </a:rPr>
              <a:t> </a:t>
            </a:r>
            <a:r>
              <a:rPr lang="en-US" sz="3200" b="0" dirty="0" err="1" smtClean="0">
                <a:latin typeface="Readex Pro" panose="020B0604020202020204" charset="-78"/>
                <a:cs typeface="Readex Pro" panose="020B0604020202020204" charset="-78"/>
              </a:rPr>
              <a:t>dụng</a:t>
            </a:r>
            <a:r>
              <a:rPr lang="en-US" sz="3200" b="0" dirty="0" smtClean="0">
                <a:latin typeface="Readex Pro" panose="020B0604020202020204" charset="-78"/>
                <a:cs typeface="Readex Pro" panose="020B0604020202020204" charset="-78"/>
              </a:rPr>
              <a:t> .NET (CT310H)</a:t>
            </a:r>
            <a:endParaRPr lang="en-US" sz="3600" b="0" dirty="0">
              <a:latin typeface="Readex Pro" panose="020B0604020202020204" charset="-78"/>
              <a:cs typeface="Readex Pro" panose="020B0604020202020204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537F2-C3B5-487E-AF04-318467A15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144" y="3150524"/>
            <a:ext cx="11205713" cy="1036706"/>
          </a:xfrm>
        </p:spPr>
        <p:txBody>
          <a:bodyPr anchor="t">
            <a:normAutofit/>
          </a:bodyPr>
          <a:lstStyle/>
          <a:p>
            <a:r>
              <a:rPr lang="en-US" sz="4000" b="1" dirty="0" smtClean="0">
                <a:solidFill>
                  <a:srgbClr val="FFFF00"/>
                </a:solidFill>
              </a:rPr>
              <a:t>ỨNG DỤNG QUẢN LÝ THI TRẮC NGHIỆM</a:t>
            </a:r>
            <a:endParaRPr lang="en-US" sz="4000" b="1" dirty="0">
              <a:solidFill>
                <a:srgbClr val="FFFF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7A67E-F5E5-4E62-AFA1-B5747C25A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3144" y="3941167"/>
            <a:ext cx="11205713" cy="235988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FF00"/>
                </a:solidFill>
              </a:rPr>
              <a:t>Nhóm</a:t>
            </a:r>
            <a:r>
              <a:rPr lang="en-US" b="1" dirty="0" smtClean="0">
                <a:solidFill>
                  <a:srgbClr val="FFFF00"/>
                </a:solidFill>
              </a:rPr>
              <a:t> 4, </a:t>
            </a:r>
            <a:r>
              <a:rPr lang="en-US" b="1" dirty="0" err="1" smtClean="0">
                <a:solidFill>
                  <a:srgbClr val="FFFF00"/>
                </a:solidFill>
              </a:rPr>
              <a:t>Lớp</a:t>
            </a:r>
            <a:r>
              <a:rPr lang="en-US" b="1" dirty="0" smtClean="0">
                <a:solidFill>
                  <a:srgbClr val="FFFF00"/>
                </a:solidFill>
              </a:rPr>
              <a:t> M02</a:t>
            </a:r>
            <a:endParaRPr lang="en-US" b="1" dirty="0" smtClean="0"/>
          </a:p>
          <a:p>
            <a:r>
              <a:rPr lang="en-US" dirty="0"/>
              <a:t>1. Kim Duy Thành (B2105686)</a:t>
            </a:r>
          </a:p>
          <a:p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err="1"/>
              <a:t>Khúc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Minh (B2105709)</a:t>
            </a:r>
          </a:p>
          <a:p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Quang</a:t>
            </a:r>
            <a:r>
              <a:rPr lang="en-US" dirty="0"/>
              <a:t> </a:t>
            </a:r>
            <a:r>
              <a:rPr lang="en-US" dirty="0" err="1"/>
              <a:t>Vinh</a:t>
            </a:r>
            <a:r>
              <a:rPr lang="en-US" dirty="0"/>
              <a:t> (B2105727)</a:t>
            </a:r>
          </a:p>
          <a:p>
            <a:r>
              <a:rPr lang="en-US" dirty="0" smtClean="0"/>
              <a:t>4</a:t>
            </a:r>
            <a:r>
              <a:rPr lang="en-US" dirty="0"/>
              <a:t>. </a:t>
            </a:r>
            <a:r>
              <a:rPr lang="en-US" dirty="0" err="1"/>
              <a:t>Hà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Huy</a:t>
            </a:r>
            <a:r>
              <a:rPr lang="en-US" dirty="0"/>
              <a:t> (B2111885)</a:t>
            </a:r>
          </a:p>
          <a:p>
            <a:r>
              <a:rPr lang="en-US" dirty="0" smtClean="0"/>
              <a:t>5</a:t>
            </a:r>
            <a:r>
              <a:rPr lang="en-US" dirty="0"/>
              <a:t>.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Đức</a:t>
            </a:r>
            <a:r>
              <a:rPr lang="en-US" dirty="0"/>
              <a:t> </a:t>
            </a:r>
            <a:r>
              <a:rPr lang="en-US" dirty="0" err="1"/>
              <a:t>Dũng</a:t>
            </a:r>
            <a:r>
              <a:rPr lang="en-US" dirty="0"/>
              <a:t> (B2111919)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7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C98C-59A6-490B-83BD-EE1E10A5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PHÂN TÍCH YÊU 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3A4D-EB59-4245-BACF-15AE3A78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712"/>
            <a:ext cx="11070766" cy="5133531"/>
          </a:xfrm>
        </p:spPr>
        <p:txBody>
          <a:bodyPr>
            <a:noAutofit/>
          </a:bodyPr>
          <a:lstStyle/>
          <a:p>
            <a:r>
              <a:rPr lang="en-US" b="1" dirty="0" err="1" smtClean="0"/>
              <a:t>Danh</a:t>
            </a:r>
            <a:r>
              <a:rPr lang="en-US" b="1" dirty="0" smtClean="0"/>
              <a:t> </a:t>
            </a:r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chức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r>
              <a:rPr lang="en-US" b="1" dirty="0" smtClean="0"/>
              <a:t>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94107"/>
              </p:ext>
            </p:extLst>
          </p:nvPr>
        </p:nvGraphicFramePr>
        <p:xfrm>
          <a:off x="2495999" y="2123604"/>
          <a:ext cx="7200001" cy="41608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5789">
                  <a:extLst>
                    <a:ext uri="{9D8B030D-6E8A-4147-A177-3AD203B41FA5}">
                      <a16:colId xmlns:a16="http://schemas.microsoft.com/office/drawing/2014/main" val="3548919502"/>
                    </a:ext>
                  </a:extLst>
                </a:gridCol>
                <a:gridCol w="2341259">
                  <a:extLst>
                    <a:ext uri="{9D8B030D-6E8A-4147-A177-3AD203B41FA5}">
                      <a16:colId xmlns:a16="http://schemas.microsoft.com/office/drawing/2014/main" val="2294477248"/>
                    </a:ext>
                  </a:extLst>
                </a:gridCol>
                <a:gridCol w="3602953">
                  <a:extLst>
                    <a:ext uri="{9D8B030D-6E8A-4147-A177-3AD203B41FA5}">
                      <a16:colId xmlns:a16="http://schemas.microsoft.com/office/drawing/2014/main" val="3990299994"/>
                    </a:ext>
                  </a:extLst>
                </a:gridCol>
              </a:tblGrid>
              <a:tr h="4623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200" dirty="0" smtClean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STT</a:t>
                      </a:r>
                      <a:endParaRPr lang="vi-VN" sz="2200" dirty="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20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Mã chức năng</a:t>
                      </a:r>
                      <a:endParaRPr lang="vi-VN" sz="220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Tên chức năng</a:t>
                      </a:r>
                      <a:endParaRPr lang="vi-VN" sz="2200" dirty="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extLst>
                  <a:ext uri="{0D108BD9-81ED-4DB2-BD59-A6C34878D82A}">
                    <a16:rowId xmlns:a16="http://schemas.microsoft.com/office/drawing/2014/main" val="3874944293"/>
                  </a:ext>
                </a:extLst>
              </a:tr>
              <a:tr h="4623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1</a:t>
                      </a:r>
                      <a:endParaRPr lang="vi-VN" sz="220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QTV-TTK</a:t>
                      </a:r>
                      <a:endParaRPr lang="vi-VN" sz="2200" dirty="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Tạo</a:t>
                      </a:r>
                      <a:r>
                        <a:rPr lang="en-US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tài</a:t>
                      </a:r>
                      <a:r>
                        <a:rPr lang="en-US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khoản</a:t>
                      </a:r>
                      <a:endParaRPr lang="vi-VN" sz="2200" dirty="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extLst>
                  <a:ext uri="{0D108BD9-81ED-4DB2-BD59-A6C34878D82A}">
                    <a16:rowId xmlns:a16="http://schemas.microsoft.com/office/drawing/2014/main" val="4175858090"/>
                  </a:ext>
                </a:extLst>
              </a:tr>
              <a:tr h="4623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2</a:t>
                      </a:r>
                      <a:endParaRPr lang="vi-VN" sz="220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QTV-STT</a:t>
                      </a:r>
                      <a:endParaRPr lang="vi-VN" sz="2200" dirty="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Sửa</a:t>
                      </a:r>
                      <a:r>
                        <a:rPr lang="en-US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thông</a:t>
                      </a:r>
                      <a:r>
                        <a:rPr lang="en-US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 tin </a:t>
                      </a:r>
                      <a:r>
                        <a:rPr lang="en-US" sz="2200" dirty="0" err="1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tài</a:t>
                      </a:r>
                      <a:r>
                        <a:rPr lang="en-US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khoản</a:t>
                      </a:r>
                      <a:endParaRPr lang="vi-VN" sz="2200" dirty="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extLst>
                  <a:ext uri="{0D108BD9-81ED-4DB2-BD59-A6C34878D82A}">
                    <a16:rowId xmlns:a16="http://schemas.microsoft.com/office/drawing/2014/main" val="1646568735"/>
                  </a:ext>
                </a:extLst>
              </a:tr>
              <a:tr h="4623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3</a:t>
                      </a:r>
                      <a:endParaRPr lang="vi-VN" sz="220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QTV-XTK</a:t>
                      </a:r>
                      <a:endParaRPr lang="vi-VN" sz="220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Xóa</a:t>
                      </a:r>
                      <a:r>
                        <a:rPr lang="en-US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tài</a:t>
                      </a:r>
                      <a:r>
                        <a:rPr lang="en-US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khoản</a:t>
                      </a:r>
                      <a:endParaRPr lang="vi-VN" sz="2200" dirty="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extLst>
                  <a:ext uri="{0D108BD9-81ED-4DB2-BD59-A6C34878D82A}">
                    <a16:rowId xmlns:a16="http://schemas.microsoft.com/office/drawing/2014/main" val="3916434150"/>
                  </a:ext>
                </a:extLst>
              </a:tr>
              <a:tr h="4623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4</a:t>
                      </a:r>
                      <a:endParaRPr lang="vi-VN" sz="220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CHUNG-DN</a:t>
                      </a:r>
                      <a:endParaRPr lang="vi-VN" sz="220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Đăng nhập</a:t>
                      </a:r>
                      <a:endParaRPr lang="vi-VN" sz="220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extLst>
                  <a:ext uri="{0D108BD9-81ED-4DB2-BD59-A6C34878D82A}">
                    <a16:rowId xmlns:a16="http://schemas.microsoft.com/office/drawing/2014/main" val="1262951936"/>
                  </a:ext>
                </a:extLst>
              </a:tr>
              <a:tr h="4623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5</a:t>
                      </a:r>
                      <a:endParaRPr lang="vi-VN" sz="220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CHUNG-DX</a:t>
                      </a:r>
                      <a:endParaRPr lang="vi-VN" sz="220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Đăng</a:t>
                      </a:r>
                      <a:r>
                        <a:rPr lang="en-US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xuất</a:t>
                      </a:r>
                      <a:endParaRPr lang="vi-VN" sz="2200" dirty="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extLst>
                  <a:ext uri="{0D108BD9-81ED-4DB2-BD59-A6C34878D82A}">
                    <a16:rowId xmlns:a16="http://schemas.microsoft.com/office/drawing/2014/main" val="2008117533"/>
                  </a:ext>
                </a:extLst>
              </a:tr>
              <a:tr h="4623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6</a:t>
                      </a:r>
                      <a:endParaRPr lang="vi-VN" sz="220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CHUNG-DMK</a:t>
                      </a:r>
                      <a:endParaRPr lang="vi-VN" sz="220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Đổi</a:t>
                      </a:r>
                      <a:r>
                        <a:rPr lang="en-US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mật</a:t>
                      </a:r>
                      <a:r>
                        <a:rPr lang="en-US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khẩu</a:t>
                      </a:r>
                      <a:endParaRPr lang="vi-VN" sz="2200" dirty="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extLst>
                  <a:ext uri="{0D108BD9-81ED-4DB2-BD59-A6C34878D82A}">
                    <a16:rowId xmlns:a16="http://schemas.microsoft.com/office/drawing/2014/main" val="3368960894"/>
                  </a:ext>
                </a:extLst>
              </a:tr>
              <a:tr h="4623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7</a:t>
                      </a:r>
                      <a:endParaRPr lang="vi-VN" sz="220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GV-TDT</a:t>
                      </a:r>
                      <a:endParaRPr lang="vi-VN" sz="220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Tạo đề thi</a:t>
                      </a:r>
                      <a:endParaRPr lang="vi-VN" sz="220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extLst>
                  <a:ext uri="{0D108BD9-81ED-4DB2-BD59-A6C34878D82A}">
                    <a16:rowId xmlns:a16="http://schemas.microsoft.com/office/drawing/2014/main" val="248608893"/>
                  </a:ext>
                </a:extLst>
              </a:tr>
              <a:tr h="4623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8</a:t>
                      </a:r>
                      <a:endParaRPr lang="vi-VN" sz="220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GV-SDT</a:t>
                      </a:r>
                      <a:endParaRPr lang="vi-VN" sz="220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Sửa</a:t>
                      </a:r>
                      <a:r>
                        <a:rPr lang="en-US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thông</a:t>
                      </a:r>
                      <a:r>
                        <a:rPr lang="en-US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 tin </a:t>
                      </a:r>
                      <a:r>
                        <a:rPr lang="en-US" sz="2200" dirty="0" err="1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đề</a:t>
                      </a:r>
                      <a:endParaRPr lang="vi-VN" sz="2200" dirty="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extLst>
                  <a:ext uri="{0D108BD9-81ED-4DB2-BD59-A6C34878D82A}">
                    <a16:rowId xmlns:a16="http://schemas.microsoft.com/office/drawing/2014/main" val="2555495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53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C98C-59A6-490B-83BD-EE1E10A5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PHÂN TÍCH YÊU 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3A4D-EB59-4245-BACF-15AE3A78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712"/>
            <a:ext cx="11070766" cy="5133531"/>
          </a:xfrm>
        </p:spPr>
        <p:txBody>
          <a:bodyPr>
            <a:noAutofit/>
          </a:bodyPr>
          <a:lstStyle/>
          <a:p>
            <a:r>
              <a:rPr lang="en-US" b="1" dirty="0" err="1" smtClean="0"/>
              <a:t>Danh</a:t>
            </a:r>
            <a:r>
              <a:rPr lang="en-US" b="1" dirty="0" smtClean="0"/>
              <a:t> </a:t>
            </a:r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chức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r>
              <a:rPr lang="en-US" b="1" dirty="0" smtClean="0"/>
              <a:t>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803552"/>
              </p:ext>
            </p:extLst>
          </p:nvPr>
        </p:nvGraphicFramePr>
        <p:xfrm>
          <a:off x="2496000" y="2123604"/>
          <a:ext cx="7200000" cy="36869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5789">
                  <a:extLst>
                    <a:ext uri="{9D8B030D-6E8A-4147-A177-3AD203B41FA5}">
                      <a16:colId xmlns:a16="http://schemas.microsoft.com/office/drawing/2014/main" val="3548919502"/>
                    </a:ext>
                  </a:extLst>
                </a:gridCol>
                <a:gridCol w="2341259">
                  <a:extLst>
                    <a:ext uri="{9D8B030D-6E8A-4147-A177-3AD203B41FA5}">
                      <a16:colId xmlns:a16="http://schemas.microsoft.com/office/drawing/2014/main" val="2294477248"/>
                    </a:ext>
                  </a:extLst>
                </a:gridCol>
                <a:gridCol w="3602952">
                  <a:extLst>
                    <a:ext uri="{9D8B030D-6E8A-4147-A177-3AD203B41FA5}">
                      <a16:colId xmlns:a16="http://schemas.microsoft.com/office/drawing/2014/main" val="3990299994"/>
                    </a:ext>
                  </a:extLst>
                </a:gridCol>
              </a:tblGrid>
              <a:tr h="460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20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STT</a:t>
                      </a:r>
                      <a:endParaRPr lang="vi-VN" sz="220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Mã chức năng</a:t>
                      </a:r>
                      <a:endParaRPr lang="vi-VN" sz="2200" dirty="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Tên chức năng</a:t>
                      </a:r>
                      <a:endParaRPr lang="vi-VN" sz="2200" dirty="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extLst>
                  <a:ext uri="{0D108BD9-81ED-4DB2-BD59-A6C34878D82A}">
                    <a16:rowId xmlns:a16="http://schemas.microsoft.com/office/drawing/2014/main" val="3874944293"/>
                  </a:ext>
                </a:extLst>
              </a:tr>
              <a:tr h="460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9</a:t>
                      </a:r>
                      <a:endParaRPr lang="vi-VN" sz="2200" dirty="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GV-TCH</a:t>
                      </a:r>
                      <a:endParaRPr lang="vi-VN" sz="2200" dirty="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Thêm</a:t>
                      </a:r>
                      <a:r>
                        <a:rPr lang="en-US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câu</a:t>
                      </a:r>
                      <a:r>
                        <a:rPr lang="en-US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hỏi</a:t>
                      </a:r>
                      <a:endParaRPr lang="vi-VN" sz="2200" dirty="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extLst>
                  <a:ext uri="{0D108BD9-81ED-4DB2-BD59-A6C34878D82A}">
                    <a16:rowId xmlns:a16="http://schemas.microsoft.com/office/drawing/2014/main" val="671154710"/>
                  </a:ext>
                </a:extLst>
              </a:tr>
              <a:tr h="460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10</a:t>
                      </a:r>
                      <a:endParaRPr lang="vi-VN" sz="220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GV-SCH</a:t>
                      </a:r>
                      <a:endParaRPr lang="vi-VN" sz="2200" dirty="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Sửa</a:t>
                      </a:r>
                      <a:r>
                        <a:rPr lang="en-US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câu</a:t>
                      </a:r>
                      <a:r>
                        <a:rPr lang="en-US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hỏi</a:t>
                      </a:r>
                      <a:endParaRPr lang="vi-VN" sz="2200" dirty="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extLst>
                  <a:ext uri="{0D108BD9-81ED-4DB2-BD59-A6C34878D82A}">
                    <a16:rowId xmlns:a16="http://schemas.microsoft.com/office/drawing/2014/main" val="2388751081"/>
                  </a:ext>
                </a:extLst>
              </a:tr>
              <a:tr h="460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11</a:t>
                      </a:r>
                      <a:endParaRPr lang="vi-VN" sz="220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GV-XCH</a:t>
                      </a:r>
                      <a:endParaRPr lang="vi-VN" sz="220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Xóa</a:t>
                      </a:r>
                      <a:r>
                        <a:rPr lang="en-US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câu</a:t>
                      </a:r>
                      <a:r>
                        <a:rPr lang="en-US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hỏi</a:t>
                      </a:r>
                      <a:endParaRPr lang="vi-VN" sz="2200" dirty="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extLst>
                  <a:ext uri="{0D108BD9-81ED-4DB2-BD59-A6C34878D82A}">
                    <a16:rowId xmlns:a16="http://schemas.microsoft.com/office/drawing/2014/main" val="4120437452"/>
                  </a:ext>
                </a:extLst>
              </a:tr>
              <a:tr h="460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12</a:t>
                      </a:r>
                      <a:endParaRPr lang="vi-VN" sz="220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GV-XDT</a:t>
                      </a:r>
                      <a:endParaRPr lang="vi-VN" sz="220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Xóa</a:t>
                      </a:r>
                      <a:r>
                        <a:rPr lang="en-US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đề</a:t>
                      </a:r>
                      <a:r>
                        <a:rPr lang="en-US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thi</a:t>
                      </a:r>
                      <a:endParaRPr lang="vi-VN" sz="2200" dirty="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extLst>
                  <a:ext uri="{0D108BD9-81ED-4DB2-BD59-A6C34878D82A}">
                    <a16:rowId xmlns:a16="http://schemas.microsoft.com/office/drawing/2014/main" val="2564132007"/>
                  </a:ext>
                </a:extLst>
              </a:tr>
              <a:tr h="460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13</a:t>
                      </a:r>
                      <a:endParaRPr lang="vi-VN" sz="220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GV-XKQ</a:t>
                      </a:r>
                      <a:endParaRPr lang="vi-VN" sz="2200" dirty="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Xem</a:t>
                      </a:r>
                      <a:r>
                        <a:rPr lang="en-US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kết</a:t>
                      </a:r>
                      <a:r>
                        <a:rPr lang="en-US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quả</a:t>
                      </a:r>
                      <a:endParaRPr lang="vi-VN" sz="2200" dirty="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extLst>
                  <a:ext uri="{0D108BD9-81ED-4DB2-BD59-A6C34878D82A}">
                    <a16:rowId xmlns:a16="http://schemas.microsoft.com/office/drawing/2014/main" val="4029177916"/>
                  </a:ext>
                </a:extLst>
              </a:tr>
              <a:tr h="460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14</a:t>
                      </a:r>
                      <a:endParaRPr lang="vi-VN" sz="220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HS-LBT</a:t>
                      </a:r>
                      <a:endParaRPr lang="vi-VN" sz="220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Làm</a:t>
                      </a:r>
                      <a:r>
                        <a:rPr lang="en-US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bài</a:t>
                      </a:r>
                      <a:r>
                        <a:rPr lang="en-US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thi</a:t>
                      </a:r>
                      <a:endParaRPr lang="vi-VN" sz="2200" dirty="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extLst>
                  <a:ext uri="{0D108BD9-81ED-4DB2-BD59-A6C34878D82A}">
                    <a16:rowId xmlns:a16="http://schemas.microsoft.com/office/drawing/2014/main" val="896098116"/>
                  </a:ext>
                </a:extLst>
              </a:tr>
              <a:tr h="4608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15</a:t>
                      </a:r>
                      <a:endParaRPr lang="vi-VN" sz="220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HS-XLS</a:t>
                      </a:r>
                      <a:endParaRPr lang="vi-VN" sz="220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Xem</a:t>
                      </a:r>
                      <a:r>
                        <a:rPr lang="en-US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lịch</a:t>
                      </a:r>
                      <a:r>
                        <a:rPr lang="en-US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sử</a:t>
                      </a:r>
                      <a:r>
                        <a:rPr lang="en-US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bài</a:t>
                      </a:r>
                      <a:r>
                        <a:rPr lang="en-US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 </a:t>
                      </a:r>
                      <a:r>
                        <a:rPr lang="en-US" sz="2200" dirty="0" err="1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thi</a:t>
                      </a:r>
                      <a:endParaRPr lang="vi-VN" sz="2200" dirty="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81964" marR="81964" marT="0" marB="0" anchor="ctr"/>
                </a:tc>
                <a:extLst>
                  <a:ext uri="{0D108BD9-81ED-4DB2-BD59-A6C34878D82A}">
                    <a16:rowId xmlns:a16="http://schemas.microsoft.com/office/drawing/2014/main" val="1931499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3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C98C-59A6-490B-83BD-EE1E10A5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PHÂN TÍCH YÊU 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3A4D-EB59-4245-BACF-15AE3A78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712"/>
            <a:ext cx="11070766" cy="5133531"/>
          </a:xfrm>
        </p:spPr>
        <p:txBody>
          <a:bodyPr>
            <a:noAutofit/>
          </a:bodyPr>
          <a:lstStyle/>
          <a:p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công</a:t>
            </a:r>
            <a:r>
              <a:rPr lang="en-US" b="1" dirty="0" smtClean="0"/>
              <a:t> </a:t>
            </a:r>
            <a:r>
              <a:rPr lang="en-US" b="1" dirty="0" err="1" smtClean="0"/>
              <a:t>công</a:t>
            </a:r>
            <a:r>
              <a:rPr lang="en-US" b="1" dirty="0" smtClean="0"/>
              <a:t> </a:t>
            </a:r>
            <a:r>
              <a:rPr lang="en-US" b="1" dirty="0" err="1" smtClean="0"/>
              <a:t>việc</a:t>
            </a:r>
            <a:r>
              <a:rPr lang="en-US" b="1" dirty="0" smtClean="0"/>
              <a:t>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489288"/>
              </p:ext>
            </p:extLst>
          </p:nvPr>
        </p:nvGraphicFramePr>
        <p:xfrm>
          <a:off x="205047" y="2009045"/>
          <a:ext cx="11781906" cy="3486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6866">
                  <a:extLst>
                    <a:ext uri="{9D8B030D-6E8A-4147-A177-3AD203B41FA5}">
                      <a16:colId xmlns:a16="http://schemas.microsoft.com/office/drawing/2014/main" val="348181268"/>
                    </a:ext>
                  </a:extLst>
                </a:gridCol>
                <a:gridCol w="6035040">
                  <a:extLst>
                    <a:ext uri="{9D8B030D-6E8A-4147-A177-3AD203B41FA5}">
                      <a16:colId xmlns:a16="http://schemas.microsoft.com/office/drawing/2014/main" val="3563865535"/>
                    </a:ext>
                  </a:extLst>
                </a:gridCol>
              </a:tblGrid>
              <a:tr h="4016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Công việc</a:t>
                      </a:r>
                      <a:endParaRPr lang="vi-VN" sz="2200" dirty="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20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Người phụ trách</a:t>
                      </a:r>
                      <a:endParaRPr lang="vi-VN" sz="220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9498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Thiết kế cơ sở dữ liệu</a:t>
                      </a:r>
                      <a:endParaRPr lang="vi-VN" sz="2200" dirty="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Thiết kế: Duy Thành, Bảo Minh</a:t>
                      </a:r>
                      <a:endParaRPr lang="vi-VN" sz="2200" dirty="0">
                        <a:effectLst/>
                        <a:latin typeface="Readex Pro" panose="020B0604020202020204" charset="-78"/>
                        <a:cs typeface="Readex Pro" panose="020B0604020202020204" charset="-78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Kiểm tra: </a:t>
                      </a:r>
                      <a:r>
                        <a:rPr lang="nl-NL" sz="2200" dirty="0" smtClean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Quang </a:t>
                      </a:r>
                      <a:r>
                        <a:rPr lang="nl-NL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Vinh, Quốc Huy, Đức Dũng</a:t>
                      </a:r>
                      <a:endParaRPr lang="vi-VN" sz="2200" dirty="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2198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20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Thiết kế giao diện và cài đặt chức năng đăng nhập, đăng xuất, đổi mật khẩu</a:t>
                      </a:r>
                      <a:endParaRPr lang="vi-VN" sz="220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Thiết kế: Duy Thành</a:t>
                      </a:r>
                      <a:endParaRPr lang="vi-VN" sz="2200" dirty="0">
                        <a:effectLst/>
                        <a:latin typeface="Readex Pro" panose="020B0604020202020204" charset="-78"/>
                        <a:cs typeface="Readex Pro" panose="020B0604020202020204" charset="-78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Kiểm tra: Quang Vinh, Đức Dũng</a:t>
                      </a:r>
                      <a:endParaRPr lang="vi-VN" sz="2200" dirty="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0592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20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Thiết kế giao diện và cài đặt các chức năng của quản trị viên</a:t>
                      </a:r>
                      <a:endParaRPr lang="vi-VN" sz="220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20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Thiết kế: Quang Vinh</a:t>
                      </a:r>
                      <a:endParaRPr lang="vi-VN" sz="2200">
                        <a:effectLst/>
                        <a:latin typeface="Readex Pro" panose="020B0604020202020204" charset="-78"/>
                        <a:cs typeface="Readex Pro" panose="020B0604020202020204" charset="-78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20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Kiểm tra: Đức Dũng, Quốc Huy</a:t>
                      </a:r>
                      <a:endParaRPr lang="vi-VN" sz="220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8442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20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Thiết kế giao diện và cài đặt các chức năng thêm, sửa, xóa đề thi</a:t>
                      </a:r>
                      <a:endParaRPr lang="vi-VN" sz="220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Thiết kế: Đức Dũng</a:t>
                      </a:r>
                      <a:endParaRPr lang="vi-VN" sz="2200" dirty="0">
                        <a:effectLst/>
                        <a:latin typeface="Readex Pro" panose="020B0604020202020204" charset="-78"/>
                        <a:cs typeface="Readex Pro" panose="020B0604020202020204" charset="-78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Kiểm tra: Bảo Minh, Quang Vinh</a:t>
                      </a:r>
                      <a:endParaRPr lang="vi-VN" sz="2200" dirty="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4970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81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C98C-59A6-490B-83BD-EE1E10A5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PHÂN TÍCH YÊU 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3A4D-EB59-4245-BACF-15AE3A78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712"/>
            <a:ext cx="11070766" cy="5133531"/>
          </a:xfrm>
        </p:spPr>
        <p:txBody>
          <a:bodyPr>
            <a:noAutofit/>
          </a:bodyPr>
          <a:lstStyle/>
          <a:p>
            <a:r>
              <a:rPr lang="en-US" b="1" dirty="0" err="1" smtClean="0"/>
              <a:t>Phân</a:t>
            </a:r>
            <a:r>
              <a:rPr lang="en-US" b="1" dirty="0" smtClean="0"/>
              <a:t> </a:t>
            </a:r>
            <a:r>
              <a:rPr lang="en-US" b="1" dirty="0" err="1" smtClean="0"/>
              <a:t>công</a:t>
            </a:r>
            <a:r>
              <a:rPr lang="en-US" b="1" dirty="0" smtClean="0"/>
              <a:t> </a:t>
            </a:r>
            <a:r>
              <a:rPr lang="en-US" b="1" dirty="0" err="1" smtClean="0"/>
              <a:t>công</a:t>
            </a:r>
            <a:r>
              <a:rPr lang="en-US" b="1" dirty="0" smtClean="0"/>
              <a:t> </a:t>
            </a:r>
            <a:r>
              <a:rPr lang="en-US" b="1" dirty="0" err="1" smtClean="0"/>
              <a:t>việc</a:t>
            </a:r>
            <a:r>
              <a:rPr lang="en-US" b="1" dirty="0" smtClean="0"/>
              <a:t>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953136"/>
              </p:ext>
            </p:extLst>
          </p:nvPr>
        </p:nvGraphicFramePr>
        <p:xfrm>
          <a:off x="205047" y="2009045"/>
          <a:ext cx="11781906" cy="3486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6866">
                  <a:extLst>
                    <a:ext uri="{9D8B030D-6E8A-4147-A177-3AD203B41FA5}">
                      <a16:colId xmlns:a16="http://schemas.microsoft.com/office/drawing/2014/main" val="348181268"/>
                    </a:ext>
                  </a:extLst>
                </a:gridCol>
                <a:gridCol w="6035040">
                  <a:extLst>
                    <a:ext uri="{9D8B030D-6E8A-4147-A177-3AD203B41FA5}">
                      <a16:colId xmlns:a16="http://schemas.microsoft.com/office/drawing/2014/main" val="3563865535"/>
                    </a:ext>
                  </a:extLst>
                </a:gridCol>
              </a:tblGrid>
              <a:tr h="4016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20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Công việc</a:t>
                      </a:r>
                      <a:endParaRPr lang="vi-VN" sz="220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Người phụ trách</a:t>
                      </a:r>
                      <a:endParaRPr lang="vi-VN" sz="2200" dirty="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9498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Thiết kế giao diện và cài đặt các chức năng thêm, sửa, xóa câu hỏi trong đề</a:t>
                      </a:r>
                      <a:endParaRPr lang="vi-VN" sz="2200" dirty="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20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Thiết kế: Bảo Minh</a:t>
                      </a:r>
                      <a:endParaRPr lang="vi-VN" sz="2200">
                        <a:effectLst/>
                        <a:latin typeface="Readex Pro" panose="020B0604020202020204" charset="-78"/>
                        <a:cs typeface="Readex Pro" panose="020B0604020202020204" charset="-78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20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Kiểm tra: Quốc Huy, Duy Thành</a:t>
                      </a:r>
                      <a:endParaRPr lang="vi-VN" sz="220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5517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20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Thiết kế giao diện và cài đặt các chức năng xem kết quả và lịch sử làm bài thi</a:t>
                      </a:r>
                      <a:endParaRPr lang="vi-VN" sz="220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20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Thiết kế: Quốc Huy</a:t>
                      </a:r>
                      <a:endParaRPr lang="vi-VN" sz="2200">
                        <a:effectLst/>
                        <a:latin typeface="Readex Pro" panose="020B0604020202020204" charset="-78"/>
                        <a:cs typeface="Readex Pro" panose="020B0604020202020204" charset="-78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20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Kiểm tra: Quang Vinh, Đức Dũng</a:t>
                      </a:r>
                      <a:endParaRPr lang="vi-VN" sz="220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1152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20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Thiết kế giao diện và cài đặt chức năng vào thi của học sinh</a:t>
                      </a:r>
                      <a:endParaRPr lang="vi-VN" sz="220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20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Thiết kế: Quốc Huy, Quang Vinh</a:t>
                      </a:r>
                      <a:endParaRPr lang="vi-VN" sz="2200">
                        <a:effectLst/>
                        <a:latin typeface="Readex Pro" panose="020B0604020202020204" charset="-78"/>
                        <a:cs typeface="Readex Pro" panose="020B0604020202020204" charset="-78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20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Kiểm tra: Bảo Minh, Duy Thành, Đức Dũng</a:t>
                      </a:r>
                      <a:endParaRPr lang="vi-VN" sz="220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0802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Làm báo cáo</a:t>
                      </a:r>
                      <a:endParaRPr lang="vi-VN" sz="2200" dirty="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Thực hiện: Duy Thành, Đức Dũng</a:t>
                      </a:r>
                      <a:endParaRPr lang="vi-VN" sz="2200" dirty="0">
                        <a:effectLst/>
                        <a:latin typeface="Readex Pro" panose="020B0604020202020204" charset="-78"/>
                        <a:cs typeface="Readex Pro" panose="020B0604020202020204" charset="-78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Kiểm tra: </a:t>
                      </a:r>
                      <a:r>
                        <a:rPr lang="nl-NL" sz="2200" dirty="0" smtClean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Quang </a:t>
                      </a:r>
                      <a:r>
                        <a:rPr lang="nl-NL" sz="2200" dirty="0">
                          <a:effectLst/>
                          <a:latin typeface="Readex Pro" panose="020B0604020202020204" charset="-78"/>
                          <a:cs typeface="Readex Pro" panose="020B0604020202020204" charset="-78"/>
                        </a:rPr>
                        <a:t>Vinh, Bảo Minh, Quốc Huy</a:t>
                      </a:r>
                      <a:endParaRPr lang="vi-VN" sz="2200" dirty="0">
                        <a:effectLst/>
                        <a:latin typeface="Readex Pro" panose="020B0604020202020204" charset="-78"/>
                        <a:ea typeface="Times New Roman" panose="02020603050405020304" pitchFamily="18" charset="0"/>
                        <a:cs typeface="Readex Pro" panose="020B0604020202020204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5295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48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C98C-59A6-490B-83BD-EE1E10A5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THIẾT KẾ HỆ 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3A4D-EB59-4245-BACF-15AE3A78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712"/>
            <a:ext cx="11070766" cy="5133531"/>
          </a:xfrm>
        </p:spPr>
        <p:txBody>
          <a:bodyPr>
            <a:noAutofit/>
          </a:bodyPr>
          <a:lstStyle/>
          <a:p>
            <a:r>
              <a:rPr lang="en-US" b="1" dirty="0" err="1" smtClean="0"/>
              <a:t>Sơ</a:t>
            </a:r>
            <a:r>
              <a:rPr lang="en-US" b="1" dirty="0" smtClean="0"/>
              <a:t> </a:t>
            </a:r>
            <a:r>
              <a:rPr lang="en-US" b="1" dirty="0" err="1" smtClean="0"/>
              <a:t>đồ</a:t>
            </a:r>
            <a:r>
              <a:rPr lang="en-US" b="1" dirty="0" smtClean="0"/>
              <a:t> </a:t>
            </a:r>
            <a:r>
              <a:rPr lang="en-US" b="1" dirty="0" err="1" smtClean="0"/>
              <a:t>kiến</a:t>
            </a:r>
            <a:r>
              <a:rPr lang="en-US" b="1" dirty="0" smtClean="0"/>
              <a:t> </a:t>
            </a:r>
            <a:r>
              <a:rPr lang="en-US" b="1" dirty="0" err="1" smtClean="0"/>
              <a:t>trúc</a:t>
            </a:r>
            <a:r>
              <a:rPr lang="en-US" b="1" dirty="0" smtClean="0"/>
              <a:t> (Client - Server)</a:t>
            </a:r>
          </a:p>
          <a:p>
            <a:r>
              <a:rPr lang="en-US" dirty="0" smtClean="0"/>
              <a:t>C</a:t>
            </a:r>
            <a:r>
              <a:rPr lang="vi-VN" dirty="0" smtClean="0"/>
              <a:t>lient </a:t>
            </a:r>
            <a:r>
              <a:rPr lang="vi-VN" dirty="0"/>
              <a:t>gồm các máy tính để kết </a:t>
            </a:r>
            <a:r>
              <a:rPr lang="vi-VN" dirty="0" smtClean="0"/>
              <a:t>nối</a:t>
            </a:r>
            <a:r>
              <a:rPr lang="en-US" dirty="0" smtClean="0"/>
              <a:t>;</a:t>
            </a:r>
            <a:r>
              <a:rPr lang="vi-VN" dirty="0" smtClean="0"/>
              <a:t> </a:t>
            </a:r>
            <a:r>
              <a:rPr lang="en-US" dirty="0" smtClean="0"/>
              <a:t>S</a:t>
            </a:r>
            <a:r>
              <a:rPr lang="vi-VN" dirty="0" smtClean="0"/>
              <a:t>erver </a:t>
            </a:r>
            <a:r>
              <a:rPr lang="vi-VN" dirty="0"/>
              <a:t>gồm SQL </a:t>
            </a:r>
            <a:r>
              <a:rPr lang="vi-VN" dirty="0" smtClean="0"/>
              <a:t>Server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</p:txBody>
      </p:sp>
      <p:pic>
        <p:nvPicPr>
          <p:cNvPr id="5" name="Picture 4" descr="Microsoft SQL Server Pros and Cons | LearnSQL.com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" t="1987" r="1915" b="5132"/>
          <a:stretch/>
        </p:blipFill>
        <p:spPr bwMode="auto">
          <a:xfrm>
            <a:off x="3327082" y="2604106"/>
            <a:ext cx="5537835" cy="35617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9440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C98C-59A6-490B-83BD-EE1E10A5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THIẾT KẾ HỆ 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3A4D-EB59-4245-BACF-15AE3A78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712"/>
            <a:ext cx="11070766" cy="5133531"/>
          </a:xfrm>
        </p:spPr>
        <p:txBody>
          <a:bodyPr>
            <a:noAutofit/>
          </a:bodyPr>
          <a:lstStyle/>
          <a:p>
            <a:r>
              <a:rPr lang="en-US" b="1" dirty="0" err="1" smtClean="0"/>
              <a:t>Sơ</a:t>
            </a:r>
            <a:r>
              <a:rPr lang="en-US" b="1" dirty="0" smtClean="0"/>
              <a:t> </a:t>
            </a:r>
            <a:r>
              <a:rPr lang="en-US" b="1" dirty="0" err="1" smtClean="0"/>
              <a:t>đồ</a:t>
            </a:r>
            <a:r>
              <a:rPr lang="en-US" b="1" dirty="0" smtClean="0"/>
              <a:t> </a:t>
            </a:r>
            <a:r>
              <a:rPr lang="en-US" b="1" dirty="0" err="1" smtClean="0"/>
              <a:t>dữ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endParaRPr lang="en-US" b="1" dirty="0" smtClean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776" y="2026574"/>
            <a:ext cx="9058448" cy="4259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881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C98C-59A6-490B-83BD-EE1E10A5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CÀI ĐẶT HỆ 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3A4D-EB59-4245-BACF-15AE3A78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712"/>
            <a:ext cx="11070766" cy="5133531"/>
          </a:xfrm>
        </p:spPr>
        <p:txBody>
          <a:bodyPr>
            <a:noAutofit/>
          </a:bodyPr>
          <a:lstStyle/>
          <a:p>
            <a:r>
              <a:rPr lang="en-US" b="1" dirty="0" err="1" smtClean="0"/>
              <a:t>Chức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r>
              <a:rPr lang="en-US" b="1" dirty="0" smtClean="0"/>
              <a:t> </a:t>
            </a:r>
            <a:r>
              <a:rPr lang="en-US" b="1" dirty="0" err="1" smtClean="0"/>
              <a:t>Đăng</a:t>
            </a:r>
            <a:r>
              <a:rPr lang="en-US" b="1" dirty="0" smtClean="0"/>
              <a:t> </a:t>
            </a:r>
            <a:r>
              <a:rPr lang="en-US" b="1" dirty="0" err="1" smtClean="0"/>
              <a:t>nhập</a:t>
            </a:r>
            <a:r>
              <a:rPr lang="en-US" b="1" dirty="0" smtClean="0"/>
              <a:t>, </a:t>
            </a:r>
            <a:r>
              <a:rPr lang="en-US" b="1" dirty="0" err="1" smtClean="0"/>
              <a:t>đăng</a:t>
            </a:r>
            <a:r>
              <a:rPr lang="en-US" b="1" dirty="0" smtClean="0"/>
              <a:t> </a:t>
            </a:r>
            <a:r>
              <a:rPr lang="en-US" b="1" dirty="0" err="1" smtClean="0"/>
              <a:t>xuất</a:t>
            </a:r>
            <a:endParaRPr lang="en-US" b="1" dirty="0" smtClean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6346"/>
            <a:ext cx="5953240" cy="3731882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685" y="3225405"/>
            <a:ext cx="3812456" cy="185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3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C98C-59A6-490B-83BD-EE1E10A5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CÀI ĐẶT HỆ 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3A4D-EB59-4245-BACF-15AE3A78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712"/>
            <a:ext cx="11070766" cy="5133531"/>
          </a:xfrm>
        </p:spPr>
        <p:txBody>
          <a:bodyPr>
            <a:noAutofit/>
          </a:bodyPr>
          <a:lstStyle/>
          <a:p>
            <a:r>
              <a:rPr lang="en-US" b="1" dirty="0" err="1" smtClean="0"/>
              <a:t>Chức</a:t>
            </a:r>
            <a:r>
              <a:rPr lang="en-US" b="1" dirty="0" smtClean="0"/>
              <a:t> </a:t>
            </a:r>
            <a:r>
              <a:rPr lang="en-US" b="1" dirty="0" err="1" smtClean="0"/>
              <a:t>năng</a:t>
            </a:r>
            <a:r>
              <a:rPr lang="en-US" b="1" dirty="0" smtClean="0"/>
              <a:t> </a:t>
            </a:r>
            <a:r>
              <a:rPr lang="en-US" b="1" dirty="0" err="1" smtClean="0"/>
              <a:t>Đổi</a:t>
            </a:r>
            <a:r>
              <a:rPr lang="en-US" b="1" dirty="0" smtClean="0"/>
              <a:t> </a:t>
            </a:r>
            <a:r>
              <a:rPr lang="en-US" b="1" dirty="0" err="1" smtClean="0"/>
              <a:t>mật</a:t>
            </a:r>
            <a:r>
              <a:rPr lang="en-US" b="1" dirty="0" smtClean="0"/>
              <a:t> </a:t>
            </a:r>
            <a:r>
              <a:rPr lang="en-US" b="1" dirty="0" err="1" smtClean="0"/>
              <a:t>khẩu</a:t>
            </a:r>
            <a:endParaRPr lang="en-US" b="1" dirty="0" smtClean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03" y="2175643"/>
            <a:ext cx="6052993" cy="376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1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C98C-59A6-490B-83BD-EE1E10A5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CÀI ĐẶT HỆ 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3A4D-EB59-4245-BACF-15AE3A78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712"/>
            <a:ext cx="11070766" cy="5133531"/>
          </a:xfrm>
        </p:spPr>
        <p:txBody>
          <a:bodyPr>
            <a:noAutofit/>
          </a:bodyPr>
          <a:lstStyle/>
          <a:p>
            <a:r>
              <a:rPr lang="en-US" b="1" dirty="0" err="1" smtClean="0"/>
              <a:t>Giao</a:t>
            </a:r>
            <a:r>
              <a:rPr lang="en-US" b="1" dirty="0" smtClean="0"/>
              <a:t> </a:t>
            </a:r>
            <a:r>
              <a:rPr lang="en-US" b="1" dirty="0" err="1" smtClean="0"/>
              <a:t>diện</a:t>
            </a:r>
            <a:r>
              <a:rPr lang="en-US" b="1" dirty="0" smtClean="0"/>
              <a:t> </a:t>
            </a:r>
            <a:r>
              <a:rPr lang="en-US" b="1" dirty="0" err="1" smtClean="0"/>
              <a:t>tài</a:t>
            </a:r>
            <a:r>
              <a:rPr lang="en-US" b="1" dirty="0" smtClean="0"/>
              <a:t> </a:t>
            </a:r>
            <a:r>
              <a:rPr lang="en-US" b="1" dirty="0" err="1" smtClean="0"/>
              <a:t>khoản</a:t>
            </a:r>
            <a:r>
              <a:rPr lang="en-US" b="1" dirty="0" smtClean="0"/>
              <a:t> </a:t>
            </a:r>
            <a:r>
              <a:rPr lang="en-US" b="1" dirty="0" err="1" smtClean="0"/>
              <a:t>giáo</a:t>
            </a:r>
            <a:r>
              <a:rPr lang="en-US" b="1" dirty="0" smtClean="0"/>
              <a:t> </a:t>
            </a:r>
            <a:r>
              <a:rPr lang="en-US" b="1" dirty="0" err="1" smtClean="0"/>
              <a:t>viên</a:t>
            </a:r>
            <a:r>
              <a:rPr lang="en-US" b="1" dirty="0" smtClean="0"/>
              <a:t> </a:t>
            </a:r>
            <a:r>
              <a:rPr lang="en-US" b="1" dirty="0" err="1" smtClean="0"/>
              <a:t>sau</a:t>
            </a:r>
            <a:r>
              <a:rPr lang="en-US" b="1" dirty="0" smtClean="0"/>
              <a:t> </a:t>
            </a:r>
            <a:r>
              <a:rPr lang="en-US" b="1" dirty="0" err="1" smtClean="0"/>
              <a:t>khi</a:t>
            </a:r>
            <a:r>
              <a:rPr lang="en-US" b="1" dirty="0" smtClean="0"/>
              <a:t> </a:t>
            </a:r>
            <a:r>
              <a:rPr lang="en-US" b="1" dirty="0" err="1" smtClean="0"/>
              <a:t>đăng</a:t>
            </a:r>
            <a:r>
              <a:rPr lang="en-US" b="1" dirty="0" smtClean="0"/>
              <a:t> </a:t>
            </a:r>
            <a:r>
              <a:rPr lang="en-US" b="1" dirty="0" err="1" smtClean="0"/>
              <a:t>nhập</a:t>
            </a:r>
            <a:endParaRPr lang="en-US" b="1" dirty="0" smtClean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629" y="2020772"/>
            <a:ext cx="6318741" cy="445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0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C98C-59A6-490B-83BD-EE1E10A5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CÀI ĐẶT HỆ 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3A4D-EB59-4245-BACF-15AE3A78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712"/>
            <a:ext cx="11070766" cy="5133531"/>
          </a:xfrm>
        </p:spPr>
        <p:txBody>
          <a:bodyPr>
            <a:noAutofit/>
          </a:bodyPr>
          <a:lstStyle/>
          <a:p>
            <a:r>
              <a:rPr lang="en-US" b="1" dirty="0" err="1" smtClean="0"/>
              <a:t>Thêm</a:t>
            </a:r>
            <a:r>
              <a:rPr lang="en-US" b="1" dirty="0" smtClean="0"/>
              <a:t>, </a:t>
            </a:r>
            <a:r>
              <a:rPr lang="en-US" b="1" dirty="0" err="1" smtClean="0"/>
              <a:t>sửa</a:t>
            </a:r>
            <a:r>
              <a:rPr lang="en-US" b="1" dirty="0" smtClean="0"/>
              <a:t>, </a:t>
            </a:r>
            <a:r>
              <a:rPr lang="en-US" b="1" dirty="0" err="1" smtClean="0"/>
              <a:t>xóa</a:t>
            </a:r>
            <a:r>
              <a:rPr lang="en-US" b="1" dirty="0" smtClean="0"/>
              <a:t> </a:t>
            </a:r>
            <a:r>
              <a:rPr lang="en-US" b="1" dirty="0" err="1" smtClean="0"/>
              <a:t>đề</a:t>
            </a:r>
            <a:r>
              <a:rPr lang="en-US" b="1" dirty="0" smtClean="0"/>
              <a:t> </a:t>
            </a:r>
            <a:r>
              <a:rPr lang="en-US" b="1" dirty="0" err="1" smtClean="0"/>
              <a:t>thi</a:t>
            </a:r>
            <a:endParaRPr lang="en-US" b="1" dirty="0" smtClean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05" y="3385359"/>
            <a:ext cx="3295650" cy="151447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86" y="2266777"/>
            <a:ext cx="4169042" cy="3751638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046" y="2266777"/>
            <a:ext cx="4169042" cy="375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3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C98C-59A6-490B-83BD-EE1E10A5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NỘI DUNG CHÍNH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3A4D-EB59-4245-BACF-15AE3A78B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b="1" dirty="0" smtClean="0"/>
              <a:t>MỞ ĐẦU</a:t>
            </a:r>
          </a:p>
          <a:p>
            <a:pPr marL="457200" indent="-457200">
              <a:buAutoNum type="arabicPeriod"/>
            </a:pPr>
            <a:r>
              <a:rPr lang="en-US" b="1" dirty="0" smtClean="0"/>
              <a:t>PHÂN TÍCH YÊU CẦU</a:t>
            </a:r>
          </a:p>
          <a:p>
            <a:pPr marL="457200" indent="-457200">
              <a:buAutoNum type="arabicPeriod"/>
            </a:pPr>
            <a:r>
              <a:rPr lang="en-US" b="1" dirty="0" smtClean="0"/>
              <a:t>THIẾT KẾ HỆ THỐNG</a:t>
            </a:r>
          </a:p>
          <a:p>
            <a:pPr marL="457200" indent="-457200">
              <a:buAutoNum type="arabicPeriod"/>
            </a:pPr>
            <a:r>
              <a:rPr lang="en-US" b="1" dirty="0" smtClean="0"/>
              <a:t>CÀI ĐẶT HỆ THỐNG</a:t>
            </a:r>
          </a:p>
          <a:p>
            <a:pPr marL="457200" indent="-457200">
              <a:buAutoNum type="arabicPeriod"/>
            </a:pPr>
            <a:r>
              <a:rPr lang="en-US" b="1" dirty="0" smtClean="0"/>
              <a:t>KẾT LUẬN</a:t>
            </a:r>
          </a:p>
          <a:p>
            <a:pPr marL="457200" indent="-457200">
              <a:buAutoNum type="arabicPeriod"/>
            </a:pPr>
            <a:r>
              <a:rPr lang="en-US" b="1" dirty="0" smtClean="0"/>
              <a:t>TÀI LIỆU THAM KHẢO</a:t>
            </a:r>
          </a:p>
          <a:p>
            <a:pPr marL="457200" indent="-457200"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620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C98C-59A6-490B-83BD-EE1E10A5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CÀI ĐẶT HỆ 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3A4D-EB59-4245-BACF-15AE3A78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712"/>
            <a:ext cx="11070766" cy="5133531"/>
          </a:xfrm>
        </p:spPr>
        <p:txBody>
          <a:bodyPr>
            <a:noAutofit/>
          </a:bodyPr>
          <a:lstStyle/>
          <a:p>
            <a:r>
              <a:rPr lang="en-US" b="1" dirty="0" err="1" smtClean="0"/>
              <a:t>Cập</a:t>
            </a:r>
            <a:r>
              <a:rPr lang="en-US" b="1" dirty="0" smtClean="0"/>
              <a:t> </a:t>
            </a:r>
            <a:r>
              <a:rPr lang="en-US" b="1" dirty="0" err="1" smtClean="0"/>
              <a:t>nhật</a:t>
            </a:r>
            <a:r>
              <a:rPr lang="en-US" b="1" dirty="0" smtClean="0"/>
              <a:t> </a:t>
            </a:r>
            <a:r>
              <a:rPr lang="en-US" b="1" dirty="0" err="1" smtClean="0"/>
              <a:t>câu</a:t>
            </a:r>
            <a:r>
              <a:rPr lang="en-US" b="1" dirty="0" smtClean="0"/>
              <a:t> </a:t>
            </a:r>
            <a:r>
              <a:rPr lang="en-US" b="1" dirty="0" err="1" smtClean="0"/>
              <a:t>hỏi</a:t>
            </a:r>
            <a:r>
              <a:rPr lang="en-US" b="1" dirty="0" smtClean="0"/>
              <a:t> (</a:t>
            </a:r>
            <a:r>
              <a:rPr lang="en-US" b="1" dirty="0" err="1" smtClean="0"/>
              <a:t>thêm</a:t>
            </a:r>
            <a:r>
              <a:rPr lang="en-US" b="1" dirty="0" smtClean="0"/>
              <a:t>, </a:t>
            </a:r>
            <a:r>
              <a:rPr lang="en-US" b="1" dirty="0" err="1" smtClean="0"/>
              <a:t>sửa</a:t>
            </a:r>
            <a:r>
              <a:rPr lang="en-US" b="1" dirty="0" smtClean="0"/>
              <a:t>, </a:t>
            </a:r>
            <a:r>
              <a:rPr lang="en-US" b="1" dirty="0" err="1" smtClean="0"/>
              <a:t>xóa</a:t>
            </a:r>
            <a:r>
              <a:rPr lang="en-US" b="1" dirty="0" smtClean="0"/>
              <a:t> </a:t>
            </a:r>
            <a:r>
              <a:rPr lang="en-US" b="1" dirty="0" err="1" smtClean="0"/>
              <a:t>câu</a:t>
            </a:r>
            <a:r>
              <a:rPr lang="en-US" b="1" dirty="0" smtClean="0"/>
              <a:t> </a:t>
            </a:r>
            <a:r>
              <a:rPr lang="en-US" b="1" dirty="0" err="1" smtClean="0"/>
              <a:t>hỏi</a:t>
            </a:r>
            <a:r>
              <a:rPr lang="en-US" b="1" dirty="0"/>
              <a:t>)</a:t>
            </a:r>
            <a:endParaRPr lang="en-US" b="1" dirty="0" smtClean="0"/>
          </a:p>
        </p:txBody>
      </p:sp>
      <p:pic>
        <p:nvPicPr>
          <p:cNvPr id="10" name="Picture 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57" t="20417" r="3319" b="56717"/>
          <a:stretch/>
        </p:blipFill>
        <p:spPr bwMode="auto">
          <a:xfrm>
            <a:off x="8921176" y="3529839"/>
            <a:ext cx="2879725" cy="10572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94" y="2079480"/>
            <a:ext cx="8155853" cy="441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C98C-59A6-490B-83BD-EE1E10A5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CÀI ĐẶT HỆ 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3A4D-EB59-4245-BACF-15AE3A78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712"/>
            <a:ext cx="11070766" cy="5133531"/>
          </a:xfrm>
        </p:spPr>
        <p:txBody>
          <a:bodyPr>
            <a:noAutofit/>
          </a:bodyPr>
          <a:lstStyle/>
          <a:p>
            <a:r>
              <a:rPr lang="en-US" b="1" dirty="0" err="1" smtClean="0"/>
              <a:t>Cập</a:t>
            </a:r>
            <a:r>
              <a:rPr lang="en-US" b="1" dirty="0" smtClean="0"/>
              <a:t> </a:t>
            </a:r>
            <a:r>
              <a:rPr lang="en-US" b="1" dirty="0" err="1" smtClean="0"/>
              <a:t>nhật</a:t>
            </a:r>
            <a:r>
              <a:rPr lang="en-US" b="1" dirty="0" smtClean="0"/>
              <a:t> </a:t>
            </a:r>
            <a:r>
              <a:rPr lang="en-US" b="1" dirty="0" err="1" smtClean="0"/>
              <a:t>câu</a:t>
            </a:r>
            <a:r>
              <a:rPr lang="en-US" b="1" dirty="0" smtClean="0"/>
              <a:t> </a:t>
            </a:r>
            <a:r>
              <a:rPr lang="en-US" b="1" dirty="0" err="1" smtClean="0"/>
              <a:t>hỏi</a:t>
            </a:r>
            <a:r>
              <a:rPr lang="en-US" b="1" dirty="0" smtClean="0"/>
              <a:t> (</a:t>
            </a:r>
            <a:r>
              <a:rPr lang="en-US" b="1" dirty="0" err="1" smtClean="0"/>
              <a:t>thêm</a:t>
            </a:r>
            <a:r>
              <a:rPr lang="en-US" b="1" dirty="0" smtClean="0"/>
              <a:t>, </a:t>
            </a:r>
            <a:r>
              <a:rPr lang="en-US" b="1" dirty="0" err="1" smtClean="0"/>
              <a:t>sửa</a:t>
            </a:r>
            <a:r>
              <a:rPr lang="en-US" b="1" dirty="0" smtClean="0"/>
              <a:t>, </a:t>
            </a:r>
            <a:r>
              <a:rPr lang="en-US" b="1" dirty="0" err="1" smtClean="0"/>
              <a:t>xóa</a:t>
            </a:r>
            <a:r>
              <a:rPr lang="en-US" b="1" dirty="0" smtClean="0"/>
              <a:t> </a:t>
            </a:r>
            <a:r>
              <a:rPr lang="en-US" b="1" dirty="0" err="1" smtClean="0"/>
              <a:t>câu</a:t>
            </a:r>
            <a:r>
              <a:rPr lang="en-US" b="1" dirty="0" smtClean="0"/>
              <a:t> </a:t>
            </a:r>
            <a:r>
              <a:rPr lang="en-US" b="1" dirty="0" err="1" smtClean="0"/>
              <a:t>hỏi</a:t>
            </a:r>
            <a:r>
              <a:rPr lang="en-US" b="1" dirty="0"/>
              <a:t>)</a:t>
            </a:r>
            <a:endParaRPr lang="en-US" b="1" dirty="0" smtClean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073" y="2037916"/>
            <a:ext cx="8155853" cy="441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3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C98C-59A6-490B-83BD-EE1E10A5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CÀI ĐẶT HỆ 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3A4D-EB59-4245-BACF-15AE3A78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712"/>
            <a:ext cx="11070766" cy="5133531"/>
          </a:xfrm>
        </p:spPr>
        <p:txBody>
          <a:bodyPr>
            <a:noAutofit/>
          </a:bodyPr>
          <a:lstStyle/>
          <a:p>
            <a:r>
              <a:rPr lang="en-US" b="1" dirty="0" err="1" smtClean="0"/>
              <a:t>Xem</a:t>
            </a:r>
            <a:r>
              <a:rPr lang="en-US" b="1" dirty="0" smtClean="0"/>
              <a:t> </a:t>
            </a:r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quả</a:t>
            </a:r>
            <a:r>
              <a:rPr lang="en-US" b="1" dirty="0" smtClean="0"/>
              <a:t> </a:t>
            </a:r>
            <a:r>
              <a:rPr lang="en-US" b="1" dirty="0" err="1" smtClean="0"/>
              <a:t>làm</a:t>
            </a:r>
            <a:r>
              <a:rPr lang="en-US" b="1" dirty="0" smtClean="0"/>
              <a:t> </a:t>
            </a:r>
            <a:r>
              <a:rPr lang="en-US" b="1" dirty="0" err="1" smtClean="0"/>
              <a:t>bài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r>
              <a:rPr lang="en-US" b="1" dirty="0" smtClean="0"/>
              <a:t> </a:t>
            </a:r>
            <a:r>
              <a:rPr lang="en-US" b="1" dirty="0" err="1" smtClean="0"/>
              <a:t>sinh</a:t>
            </a:r>
            <a:endParaRPr lang="en-US" b="1" dirty="0" smtClean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38" y="2129443"/>
            <a:ext cx="5897909" cy="391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4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C98C-59A6-490B-83BD-EE1E10A5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CÀI ĐẶT HỆ 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3A4D-EB59-4245-BACF-15AE3A78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712"/>
            <a:ext cx="11070766" cy="5133531"/>
          </a:xfrm>
        </p:spPr>
        <p:txBody>
          <a:bodyPr>
            <a:noAutofit/>
          </a:bodyPr>
          <a:lstStyle/>
          <a:p>
            <a:r>
              <a:rPr lang="en-US" b="1" dirty="0" err="1" smtClean="0"/>
              <a:t>Giao</a:t>
            </a:r>
            <a:r>
              <a:rPr lang="en-US" b="1" dirty="0" smtClean="0"/>
              <a:t> </a:t>
            </a:r>
            <a:r>
              <a:rPr lang="en-US" b="1" dirty="0" err="1" smtClean="0"/>
              <a:t>diện</a:t>
            </a:r>
            <a:r>
              <a:rPr lang="en-US" b="1" dirty="0" smtClean="0"/>
              <a:t> </a:t>
            </a:r>
            <a:r>
              <a:rPr lang="en-US" b="1" dirty="0" err="1" smtClean="0"/>
              <a:t>tài</a:t>
            </a:r>
            <a:r>
              <a:rPr lang="en-US" b="1" dirty="0" smtClean="0"/>
              <a:t> </a:t>
            </a:r>
            <a:r>
              <a:rPr lang="en-US" b="1" dirty="0" err="1" smtClean="0"/>
              <a:t>khoản</a:t>
            </a:r>
            <a:r>
              <a:rPr lang="en-US" b="1" dirty="0" smtClean="0"/>
              <a:t> </a:t>
            </a:r>
            <a:r>
              <a:rPr lang="en-US" b="1" dirty="0" err="1" smtClean="0"/>
              <a:t>học</a:t>
            </a:r>
            <a:r>
              <a:rPr lang="en-US" b="1" dirty="0" smtClean="0"/>
              <a:t> </a:t>
            </a:r>
            <a:r>
              <a:rPr lang="en-US" b="1" dirty="0" err="1" smtClean="0"/>
              <a:t>sinh</a:t>
            </a:r>
            <a:r>
              <a:rPr lang="en-US" b="1" dirty="0" smtClean="0"/>
              <a:t> </a:t>
            </a:r>
            <a:r>
              <a:rPr lang="en-US" b="1" dirty="0" err="1" smtClean="0"/>
              <a:t>sau</a:t>
            </a:r>
            <a:r>
              <a:rPr lang="en-US" b="1" dirty="0" smtClean="0"/>
              <a:t> </a:t>
            </a:r>
            <a:r>
              <a:rPr lang="en-US" b="1" dirty="0" err="1" smtClean="0"/>
              <a:t>khi</a:t>
            </a:r>
            <a:r>
              <a:rPr lang="en-US" b="1" dirty="0" smtClean="0"/>
              <a:t> </a:t>
            </a:r>
            <a:r>
              <a:rPr lang="en-US" b="1" dirty="0" err="1" smtClean="0"/>
              <a:t>đăng</a:t>
            </a:r>
            <a:r>
              <a:rPr lang="en-US" b="1" dirty="0" smtClean="0"/>
              <a:t> </a:t>
            </a:r>
            <a:r>
              <a:rPr lang="en-US" b="1" dirty="0" err="1" smtClean="0"/>
              <a:t>nhập</a:t>
            </a:r>
            <a:endParaRPr lang="en-US" b="1" dirty="0" smtClean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576" y="2009716"/>
            <a:ext cx="7150014" cy="44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5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C98C-59A6-490B-83BD-EE1E10A5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CÀI ĐẶT HỆ 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3A4D-EB59-4245-BACF-15AE3A78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712"/>
            <a:ext cx="11070766" cy="5133531"/>
          </a:xfrm>
        </p:spPr>
        <p:txBody>
          <a:bodyPr>
            <a:noAutofit/>
          </a:bodyPr>
          <a:lstStyle/>
          <a:p>
            <a:r>
              <a:rPr lang="en-US" b="1" dirty="0" err="1" smtClean="0"/>
              <a:t>Giao</a:t>
            </a:r>
            <a:r>
              <a:rPr lang="en-US" b="1" dirty="0" smtClean="0"/>
              <a:t> </a:t>
            </a:r>
            <a:r>
              <a:rPr lang="en-US" b="1" dirty="0" err="1" smtClean="0"/>
              <a:t>diện</a:t>
            </a:r>
            <a:r>
              <a:rPr lang="en-US" b="1" dirty="0" smtClean="0"/>
              <a:t> </a:t>
            </a:r>
            <a:r>
              <a:rPr lang="en-US" b="1" dirty="0" err="1" smtClean="0"/>
              <a:t>làm</a:t>
            </a:r>
            <a:r>
              <a:rPr lang="en-US" b="1" dirty="0" smtClean="0"/>
              <a:t> </a:t>
            </a:r>
            <a:r>
              <a:rPr lang="en-US" b="1" dirty="0" err="1" smtClean="0"/>
              <a:t>bài</a:t>
            </a:r>
            <a:r>
              <a:rPr lang="en-US" b="1" dirty="0" smtClean="0"/>
              <a:t> </a:t>
            </a:r>
            <a:r>
              <a:rPr lang="en-US" b="1" dirty="0" err="1" smtClean="0"/>
              <a:t>thi</a:t>
            </a:r>
            <a:endParaRPr lang="en-US" b="1" dirty="0" smtClean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19" y="3059994"/>
            <a:ext cx="4319905" cy="203136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248" y="1885949"/>
            <a:ext cx="7307955" cy="437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8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C98C-59A6-490B-83BD-EE1E10A5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CÀI ĐẶT HỆ 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3A4D-EB59-4245-BACF-15AE3A78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712"/>
            <a:ext cx="11070766" cy="5133531"/>
          </a:xfrm>
        </p:spPr>
        <p:txBody>
          <a:bodyPr>
            <a:noAutofit/>
          </a:bodyPr>
          <a:lstStyle/>
          <a:p>
            <a:r>
              <a:rPr lang="en-US" b="1" dirty="0" err="1" smtClean="0"/>
              <a:t>Giao</a:t>
            </a:r>
            <a:r>
              <a:rPr lang="en-US" b="1" dirty="0" smtClean="0"/>
              <a:t> </a:t>
            </a:r>
            <a:r>
              <a:rPr lang="en-US" b="1" dirty="0" err="1" smtClean="0"/>
              <a:t>diện</a:t>
            </a:r>
            <a:r>
              <a:rPr lang="en-US" b="1" dirty="0" smtClean="0"/>
              <a:t> </a:t>
            </a:r>
            <a:r>
              <a:rPr lang="en-US" b="1" dirty="0" err="1" smtClean="0"/>
              <a:t>làm</a:t>
            </a:r>
            <a:r>
              <a:rPr lang="en-US" b="1" dirty="0" smtClean="0"/>
              <a:t> </a:t>
            </a:r>
            <a:r>
              <a:rPr lang="en-US" b="1" dirty="0" err="1" smtClean="0"/>
              <a:t>bài</a:t>
            </a:r>
            <a:r>
              <a:rPr lang="en-US" b="1" dirty="0" smtClean="0"/>
              <a:t> </a:t>
            </a:r>
            <a:r>
              <a:rPr lang="en-US" b="1" dirty="0" err="1" smtClean="0"/>
              <a:t>thi</a:t>
            </a:r>
            <a:endParaRPr lang="en-US" b="1" dirty="0" smtClean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022" y="2027265"/>
            <a:ext cx="7307955" cy="437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7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C98C-59A6-490B-83BD-EE1E10A5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CÀI ĐẶT HỆ 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3A4D-EB59-4245-BACF-15AE3A78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712"/>
            <a:ext cx="11070766" cy="5133531"/>
          </a:xfrm>
        </p:spPr>
        <p:txBody>
          <a:bodyPr>
            <a:noAutofit/>
          </a:bodyPr>
          <a:lstStyle/>
          <a:p>
            <a:r>
              <a:rPr lang="en-US" b="1" dirty="0" err="1" smtClean="0"/>
              <a:t>Xem</a:t>
            </a:r>
            <a:r>
              <a:rPr lang="en-US" b="1" dirty="0" smtClean="0"/>
              <a:t> </a:t>
            </a:r>
            <a:r>
              <a:rPr lang="en-US" b="1" dirty="0" err="1" smtClean="0"/>
              <a:t>lịch</a:t>
            </a:r>
            <a:r>
              <a:rPr lang="en-US" b="1" dirty="0" smtClean="0"/>
              <a:t> </a:t>
            </a:r>
            <a:r>
              <a:rPr lang="en-US" b="1" dirty="0" err="1" smtClean="0"/>
              <a:t>sử</a:t>
            </a:r>
            <a:r>
              <a:rPr lang="en-US" b="1" dirty="0" smtClean="0"/>
              <a:t> </a:t>
            </a:r>
            <a:r>
              <a:rPr lang="en-US" b="1" dirty="0" err="1" smtClean="0"/>
              <a:t>làm</a:t>
            </a:r>
            <a:r>
              <a:rPr lang="en-US" b="1" dirty="0" smtClean="0"/>
              <a:t> </a:t>
            </a:r>
            <a:r>
              <a:rPr lang="en-US" b="1" dirty="0" err="1" smtClean="0"/>
              <a:t>bài</a:t>
            </a:r>
            <a:endParaRPr lang="en-US" b="1" dirty="0" smtClean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60" y="2267007"/>
            <a:ext cx="5748280" cy="384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8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C98C-59A6-490B-83BD-EE1E10A5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CÀI ĐẶT HỆ 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3A4D-EB59-4245-BACF-15AE3A78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712"/>
            <a:ext cx="11070766" cy="5133531"/>
          </a:xfrm>
        </p:spPr>
        <p:txBody>
          <a:bodyPr>
            <a:noAutofit/>
          </a:bodyPr>
          <a:lstStyle/>
          <a:p>
            <a:r>
              <a:rPr lang="en-US" b="1" dirty="0" err="1" smtClean="0"/>
              <a:t>Giao</a:t>
            </a:r>
            <a:r>
              <a:rPr lang="en-US" b="1" dirty="0" smtClean="0"/>
              <a:t> </a:t>
            </a:r>
            <a:r>
              <a:rPr lang="en-US" b="1" dirty="0" err="1" smtClean="0"/>
              <a:t>diện</a:t>
            </a:r>
            <a:r>
              <a:rPr lang="en-US" b="1" dirty="0" smtClean="0"/>
              <a:t> </a:t>
            </a:r>
            <a:r>
              <a:rPr lang="en-US" b="1" dirty="0" err="1" smtClean="0"/>
              <a:t>tài</a:t>
            </a:r>
            <a:r>
              <a:rPr lang="en-US" b="1" dirty="0" smtClean="0"/>
              <a:t> </a:t>
            </a:r>
            <a:r>
              <a:rPr lang="en-US" b="1" dirty="0" err="1" smtClean="0"/>
              <a:t>khoản</a:t>
            </a:r>
            <a:r>
              <a:rPr lang="en-US" b="1" dirty="0" smtClean="0"/>
              <a:t> </a:t>
            </a:r>
            <a:r>
              <a:rPr lang="en-US" b="1" dirty="0" err="1" smtClean="0"/>
              <a:t>quản</a:t>
            </a:r>
            <a:r>
              <a:rPr lang="en-US" b="1" dirty="0" smtClean="0"/>
              <a:t> </a:t>
            </a:r>
            <a:r>
              <a:rPr lang="en-US" b="1" dirty="0" err="1" smtClean="0"/>
              <a:t>trị</a:t>
            </a:r>
            <a:r>
              <a:rPr lang="en-US" b="1" dirty="0" smtClean="0"/>
              <a:t> </a:t>
            </a:r>
            <a:r>
              <a:rPr lang="en-US" b="1" dirty="0" err="1" smtClean="0"/>
              <a:t>viên</a:t>
            </a:r>
            <a:r>
              <a:rPr lang="en-US" b="1" dirty="0" smtClean="0"/>
              <a:t> </a:t>
            </a:r>
            <a:r>
              <a:rPr lang="en-US" b="1" dirty="0" err="1" smtClean="0"/>
              <a:t>sau</a:t>
            </a:r>
            <a:r>
              <a:rPr lang="en-US" b="1" dirty="0" smtClean="0"/>
              <a:t> </a:t>
            </a:r>
            <a:r>
              <a:rPr lang="en-US" b="1" dirty="0" err="1" smtClean="0"/>
              <a:t>khi</a:t>
            </a:r>
            <a:r>
              <a:rPr lang="en-US" b="1" dirty="0" smtClean="0"/>
              <a:t> </a:t>
            </a:r>
            <a:r>
              <a:rPr lang="en-US" b="1" dirty="0" err="1" smtClean="0"/>
              <a:t>đăng</a:t>
            </a:r>
            <a:r>
              <a:rPr lang="en-US" b="1" dirty="0" smtClean="0"/>
              <a:t> </a:t>
            </a:r>
            <a:r>
              <a:rPr lang="en-US" b="1" dirty="0" err="1" smtClean="0"/>
              <a:t>nhập</a:t>
            </a:r>
            <a:endParaRPr lang="en-US" b="1" dirty="0" smtClean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836" y="2018953"/>
            <a:ext cx="7158327" cy="428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3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C98C-59A6-490B-83BD-EE1E10A5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CÀI ĐẶT HỆ 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3A4D-EB59-4245-BACF-15AE3A78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712"/>
            <a:ext cx="11070766" cy="5133531"/>
          </a:xfrm>
        </p:spPr>
        <p:txBody>
          <a:bodyPr>
            <a:noAutofit/>
          </a:bodyPr>
          <a:lstStyle/>
          <a:p>
            <a:r>
              <a:rPr lang="en-US" b="1" dirty="0" err="1" smtClean="0"/>
              <a:t>Thêm</a:t>
            </a:r>
            <a:r>
              <a:rPr lang="en-US" b="1" dirty="0" smtClean="0"/>
              <a:t>, </a:t>
            </a:r>
            <a:r>
              <a:rPr lang="en-US" b="1" dirty="0" err="1" smtClean="0"/>
              <a:t>sửa</a:t>
            </a:r>
            <a:r>
              <a:rPr lang="en-US" b="1" dirty="0" smtClean="0"/>
              <a:t>, </a:t>
            </a:r>
            <a:r>
              <a:rPr lang="en-US" b="1" dirty="0" err="1" smtClean="0"/>
              <a:t>xóa</a:t>
            </a:r>
            <a:r>
              <a:rPr lang="en-US" b="1" dirty="0" smtClean="0"/>
              <a:t> </a:t>
            </a:r>
            <a:r>
              <a:rPr lang="en-US" b="1" dirty="0" err="1" smtClean="0"/>
              <a:t>tài</a:t>
            </a:r>
            <a:r>
              <a:rPr lang="en-US" b="1" dirty="0" smtClean="0"/>
              <a:t> </a:t>
            </a:r>
            <a:r>
              <a:rPr lang="en-US" b="1" dirty="0" err="1" smtClean="0"/>
              <a:t>khoản</a:t>
            </a:r>
            <a:endParaRPr lang="en-US" b="1" dirty="0" smtClean="0"/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25" y="2275439"/>
            <a:ext cx="3859752" cy="356607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011" y="2275439"/>
            <a:ext cx="3859752" cy="356607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151" y="3301239"/>
            <a:ext cx="36861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5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C98C-59A6-490B-83BD-EE1E10A5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 KẾT LUẬN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3A4D-EB59-4245-BACF-15AE3A78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712"/>
            <a:ext cx="11070766" cy="5133531"/>
          </a:xfrm>
        </p:spPr>
        <p:txBody>
          <a:bodyPr>
            <a:noAutofit/>
          </a:bodyPr>
          <a:lstStyle/>
          <a:p>
            <a:r>
              <a:rPr lang="en-US" b="1" dirty="0" err="1" smtClean="0"/>
              <a:t>Kết</a:t>
            </a:r>
            <a:r>
              <a:rPr lang="en-US" b="1" dirty="0" smtClean="0"/>
              <a:t> </a:t>
            </a:r>
            <a:r>
              <a:rPr lang="en-US" b="1" dirty="0" err="1" smtClean="0"/>
              <a:t>luận</a:t>
            </a:r>
            <a:endParaRPr 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,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 </a:t>
            </a:r>
            <a:r>
              <a:rPr lang="en-US" dirty="0" smtClean="0"/>
              <a:t>.NET,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,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,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 smtClean="0"/>
          </a:p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dirty="0" smtClean="0"/>
              <a:t>Cho </a:t>
            </a:r>
            <a:r>
              <a:rPr lang="vi-VN" dirty="0"/>
              <a:t>phép import dữ liệu từ bảng tính (Excel) hoặc các định dạng </a:t>
            </a:r>
            <a:r>
              <a:rPr lang="vi-VN" dirty="0" smtClean="0"/>
              <a:t>khác</a:t>
            </a:r>
            <a:endParaRPr lang="vi-V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dirty="0" smtClean="0"/>
              <a:t>Cho </a:t>
            </a:r>
            <a:r>
              <a:rPr lang="vi-VN" dirty="0"/>
              <a:t>phép xáo trộn thứ tự câu hỏi trắc nghiệm và phương </a:t>
            </a:r>
            <a:r>
              <a:rPr lang="vi-VN" dirty="0" smtClean="0"/>
              <a:t>án</a:t>
            </a:r>
            <a:endParaRPr lang="vi-V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dirty="0" smtClean="0"/>
              <a:t>Cải </a:t>
            </a:r>
            <a:r>
              <a:rPr lang="vi-VN" dirty="0"/>
              <a:t>thiện giao diện để có thể sử dụng toàn màn </a:t>
            </a:r>
            <a:r>
              <a:rPr lang="vi-VN" dirty="0" smtClean="0"/>
              <a:t>hình</a:t>
            </a:r>
            <a:endParaRPr lang="vi-V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K</a:t>
            </a:r>
            <a:r>
              <a:rPr lang="vi-VN" dirty="0" smtClean="0"/>
              <a:t>iểm </a:t>
            </a:r>
            <a:r>
              <a:rPr lang="vi-VN" dirty="0"/>
              <a:t>tra thoát khỏi ứng </a:t>
            </a:r>
            <a:r>
              <a:rPr lang="vi-VN" dirty="0" smtClean="0"/>
              <a:t>dụng</a:t>
            </a:r>
            <a:r>
              <a:rPr lang="en-US" dirty="0" smtClean="0"/>
              <a:t>, </a:t>
            </a:r>
            <a:r>
              <a:rPr lang="en-US" dirty="0" err="1" smtClean="0"/>
              <a:t>chống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lận</a:t>
            </a:r>
            <a:endParaRPr lang="vi-VN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86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C98C-59A6-490B-83BD-EE1E10A5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MỞ ĐẦU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3A4D-EB59-4245-BACF-15AE3A78B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Tổng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đề</a:t>
            </a:r>
            <a:r>
              <a:rPr lang="en-US" b="1" dirty="0" smtClean="0"/>
              <a:t> </a:t>
            </a:r>
            <a:r>
              <a:rPr lang="en-US" b="1" dirty="0" err="1" smtClean="0"/>
              <a:t>tài</a:t>
            </a: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dục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,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endParaRPr lang="en-US" dirty="0"/>
          </a:p>
          <a:p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tiêu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đề</a:t>
            </a:r>
            <a:r>
              <a:rPr lang="en-US" b="1" dirty="0" smtClean="0"/>
              <a:t> </a:t>
            </a:r>
            <a:r>
              <a:rPr lang="en-US" b="1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trắc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,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G</a:t>
            </a:r>
            <a:r>
              <a:rPr lang="vi-VN" dirty="0" smtClean="0"/>
              <a:t>iúp </a:t>
            </a:r>
            <a:r>
              <a:rPr lang="vi-VN" dirty="0"/>
              <a:t>giáo viên </a:t>
            </a:r>
            <a:r>
              <a:rPr lang="vi-VN" dirty="0" smtClean="0"/>
              <a:t>tạo </a:t>
            </a:r>
            <a:r>
              <a:rPr lang="vi-VN" dirty="0"/>
              <a:t>và quản lý đề </a:t>
            </a:r>
            <a:r>
              <a:rPr lang="vi-VN" dirty="0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G</a:t>
            </a:r>
            <a:r>
              <a:rPr lang="vi-VN" dirty="0" smtClean="0"/>
              <a:t>iúp </a:t>
            </a:r>
            <a:r>
              <a:rPr lang="vi-VN" dirty="0"/>
              <a:t>học sinh </a:t>
            </a:r>
            <a:r>
              <a:rPr lang="vi-VN" dirty="0" smtClean="0"/>
              <a:t>thi </a:t>
            </a:r>
            <a:r>
              <a:rPr lang="vi-VN" dirty="0"/>
              <a:t>trực tuyến </a:t>
            </a:r>
            <a:r>
              <a:rPr lang="vi-VN" dirty="0" smtClean="0"/>
              <a:t>thuận tiện</a:t>
            </a: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chấm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, 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5740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C98C-59A6-490B-83BD-EE1E10A5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6. TÀI LIỆU THAM KHẢO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3A4D-EB59-4245-BACF-15AE3A78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712"/>
            <a:ext cx="11070766" cy="5133531"/>
          </a:xfrm>
        </p:spPr>
        <p:txBody>
          <a:bodyPr>
            <a:noAutofit/>
          </a:bodyPr>
          <a:lstStyle/>
          <a:p>
            <a:pPr algn="l"/>
            <a:r>
              <a:rPr lang="vi-VN" dirty="0"/>
              <a:t>1. Microsoft, </a:t>
            </a:r>
            <a:r>
              <a:rPr lang="vi-VN" i="1" dirty="0"/>
              <a:t>.NET Desktop Guide for Windows Forms</a:t>
            </a:r>
            <a:r>
              <a:rPr lang="vi-VN" dirty="0"/>
              <a:t>, https://learn.microsoft.com/vi-vn/dotnet/desktop/winforms/?view=netframeworkdesktop-4.8.</a:t>
            </a:r>
          </a:p>
          <a:p>
            <a:r>
              <a:rPr lang="vi-VN" dirty="0"/>
              <a:t>2. Nguyễn Hữu Hòa, Hồ Văn Tú, Hoàng Minh Trí, </a:t>
            </a:r>
            <a:r>
              <a:rPr lang="vi-VN" i="1" dirty="0"/>
              <a:t>Giáo trình Lập trình .NET</a:t>
            </a:r>
            <a:r>
              <a:rPr lang="vi-VN" dirty="0"/>
              <a:t>, NXB Đại học Cần Thơ, 2017.</a:t>
            </a:r>
          </a:p>
          <a:p>
            <a:r>
              <a:rPr lang="vi-VN" dirty="0"/>
              <a:t>3. Azota, https://azota.vn/.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026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981F-8DDB-4942-9095-1A301A9309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567" y="1773237"/>
            <a:ext cx="10029565" cy="2856951"/>
          </a:xfrm>
        </p:spPr>
        <p:txBody>
          <a:bodyPr anchor="ctr"/>
          <a:lstStyle/>
          <a:p>
            <a:pPr algn="ctr"/>
            <a:r>
              <a:rPr lang="en-US" dirty="0" smtClean="0">
                <a:latin typeface="Readex Pro" panose="020B0604020202020204" charset="-78"/>
                <a:cs typeface="Readex Pro" panose="020B0604020202020204" charset="-78"/>
              </a:rPr>
              <a:t>CẢM ƠN THẦY VÀ CÁC BẠN</a:t>
            </a:r>
            <a:br>
              <a:rPr lang="en-US" dirty="0" smtClean="0">
                <a:latin typeface="Readex Pro" panose="020B0604020202020204" charset="-78"/>
                <a:cs typeface="Readex Pro" panose="020B0604020202020204" charset="-78"/>
              </a:rPr>
            </a:br>
            <a:r>
              <a:rPr lang="en-US" dirty="0" smtClean="0">
                <a:latin typeface="Readex Pro" panose="020B0604020202020204" charset="-78"/>
                <a:cs typeface="Readex Pro" panose="020B0604020202020204" charset="-78"/>
              </a:rPr>
              <a:t>ĐÃ CHÚ Ý THEO DÕI</a:t>
            </a:r>
            <a:endParaRPr lang="en-US" dirty="0">
              <a:latin typeface="Readex Pro" panose="020B0604020202020204" charset="-78"/>
              <a:cs typeface="Readex Pro" panose="020B0604020202020204" charset="-78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64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C98C-59A6-490B-83BD-EE1E10A5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MỞ ĐẦU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3A4D-EB59-4245-BACF-15AE3A78B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Phạm</a:t>
            </a:r>
            <a:r>
              <a:rPr lang="en-US" b="1" dirty="0" smtClean="0"/>
              <a:t> vi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đề</a:t>
            </a:r>
            <a:r>
              <a:rPr lang="en-US" b="1" dirty="0" smtClean="0"/>
              <a:t> </a:t>
            </a:r>
            <a:r>
              <a:rPr lang="en-US" b="1" dirty="0" err="1" smtClean="0"/>
              <a:t>tài</a:t>
            </a: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u="sng" dirty="0" smtClean="0"/>
              <a:t>Dạng </a:t>
            </a:r>
            <a:r>
              <a:rPr lang="vi-VN" u="sng" dirty="0"/>
              <a:t>thức câu hỏi</a:t>
            </a:r>
            <a:r>
              <a:rPr lang="vi-VN" dirty="0"/>
              <a:t>: Trắc nghiệm nhiều lựa </a:t>
            </a:r>
            <a:r>
              <a:rPr lang="vi-VN" dirty="0" smtClean="0"/>
              <a:t>chọn, </a:t>
            </a:r>
            <a:r>
              <a:rPr lang="vi-VN" dirty="0"/>
              <a:t>câu hỏi có thể cho phép nhập dữ liệu chữ hoặc tải hình </a:t>
            </a:r>
            <a:r>
              <a:rPr lang="vi-VN" dirty="0" smtClean="0"/>
              <a:t>ảnh</a:t>
            </a:r>
            <a:endParaRPr lang="vi-V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u="sng" dirty="0" smtClean="0"/>
              <a:t>Phương </a:t>
            </a:r>
            <a:r>
              <a:rPr lang="vi-VN" u="sng" dirty="0"/>
              <a:t>thức chấm điểm</a:t>
            </a:r>
            <a:r>
              <a:rPr lang="vi-VN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ngang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vi-VN" dirty="0" smtClean="0"/>
              <a:t>, </a:t>
            </a:r>
            <a:r>
              <a:rPr lang="vi-VN" dirty="0"/>
              <a:t>điểm được quy về thang điểm 10 và làm tròn đến 01 chữ số thập </a:t>
            </a:r>
            <a:r>
              <a:rPr lang="vi-VN" dirty="0" smtClean="0"/>
              <a:t>phân</a:t>
            </a:r>
            <a:endParaRPr lang="vi-V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u="sng" dirty="0" smtClean="0"/>
              <a:t>Đối </a:t>
            </a:r>
            <a:r>
              <a:rPr lang="vi-VN" u="sng" dirty="0"/>
              <a:t>tượng sử dụng</a:t>
            </a:r>
            <a:r>
              <a:rPr lang="vi-VN" dirty="0"/>
              <a:t>: Giáo viên, học sinh và quản trị viên các trường Trung học Cơ sở và Trung học Phổ </a:t>
            </a:r>
            <a:r>
              <a:rPr lang="vi-VN" dirty="0" smtClean="0"/>
              <a:t>thông</a:t>
            </a:r>
            <a:endParaRPr lang="vi-V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u="sng" dirty="0" smtClean="0"/>
              <a:t>Nền </a:t>
            </a:r>
            <a:r>
              <a:rPr lang="vi-VN" u="sng" dirty="0"/>
              <a:t>tảng sử dụng</a:t>
            </a:r>
            <a:r>
              <a:rPr lang="vi-VN" dirty="0"/>
              <a:t>: Hệ điều hành Windows, sử dụng công nghệ .NET Windows Forms và cơ sở dữ liệu SQL </a:t>
            </a:r>
            <a:r>
              <a:rPr lang="vi-VN" dirty="0" smtClean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11748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C98C-59A6-490B-83BD-EE1E10A5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PHÂN TÍCH YÊU 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3A4D-EB59-4245-BACF-15AE3A78B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err="1" smtClean="0"/>
              <a:t>Cách</a:t>
            </a:r>
            <a:r>
              <a:rPr lang="en-US" b="1" dirty="0" smtClean="0"/>
              <a:t> </a:t>
            </a:r>
            <a:r>
              <a:rPr lang="en-US" b="1" dirty="0" err="1" smtClean="0"/>
              <a:t>thức</a:t>
            </a:r>
            <a:r>
              <a:rPr lang="en-US" b="1" dirty="0" smtClean="0"/>
              <a:t> </a:t>
            </a:r>
            <a:r>
              <a:rPr lang="en-US" b="1" dirty="0" err="1" smtClean="0"/>
              <a:t>hoạt</a:t>
            </a:r>
            <a:r>
              <a:rPr lang="en-US" b="1" dirty="0" smtClean="0"/>
              <a:t> </a:t>
            </a:r>
            <a:r>
              <a:rPr lang="en-US" b="1" dirty="0" err="1" smtClean="0"/>
              <a:t>động</a:t>
            </a:r>
            <a:r>
              <a:rPr lang="en-US" b="1" dirty="0" smtClean="0"/>
              <a:t> </a:t>
            </a:r>
            <a:r>
              <a:rPr lang="en-US" b="1" dirty="0" err="1" smtClean="0"/>
              <a:t>chung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thống</a:t>
            </a:r>
            <a:endParaRPr 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u="sng" dirty="0" smtClean="0"/>
              <a:t>Đăng </a:t>
            </a:r>
            <a:r>
              <a:rPr lang="vi-VN" u="sng" dirty="0"/>
              <a:t>nhập và phân quyền</a:t>
            </a:r>
            <a:r>
              <a:rPr lang="vi-VN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dirty="0" smtClean="0"/>
              <a:t>Giáo </a:t>
            </a:r>
            <a:r>
              <a:rPr lang="vi-VN" dirty="0"/>
              <a:t>viên, học sinh và quản trị viên đăng nhập vào hệ thống bằng tài khoản được </a:t>
            </a:r>
            <a:r>
              <a:rPr lang="vi-VN" dirty="0" smtClean="0"/>
              <a:t>cấp</a:t>
            </a:r>
            <a:endParaRPr lang="vi-V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dirty="0" smtClean="0"/>
              <a:t>Mỗi </a:t>
            </a:r>
            <a:r>
              <a:rPr lang="vi-VN" dirty="0"/>
              <a:t>đối tượng có giao diện và quyền truy cập khác </a:t>
            </a:r>
            <a:r>
              <a:rPr lang="vi-VN" dirty="0" smtClean="0"/>
              <a:t>nhau</a:t>
            </a:r>
            <a:endParaRPr lang="vi-V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u="sng" dirty="0" smtClean="0"/>
              <a:t>Chức </a:t>
            </a:r>
            <a:r>
              <a:rPr lang="vi-VN" u="sng" dirty="0"/>
              <a:t>năng của giáo viên</a:t>
            </a:r>
            <a:r>
              <a:rPr lang="vi-VN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dirty="0" smtClean="0"/>
              <a:t>Giáo </a:t>
            </a:r>
            <a:r>
              <a:rPr lang="vi-VN" dirty="0"/>
              <a:t>viên tạo </a:t>
            </a:r>
            <a:r>
              <a:rPr lang="vi-VN" dirty="0" smtClean="0"/>
              <a:t>đề </a:t>
            </a:r>
            <a:r>
              <a:rPr lang="vi-VN" dirty="0"/>
              <a:t>thi bằng cách nhập </a:t>
            </a:r>
            <a:r>
              <a:rPr lang="vi-VN" dirty="0" smtClean="0"/>
              <a:t>thông </a:t>
            </a:r>
            <a:r>
              <a:rPr lang="vi-VN" dirty="0"/>
              <a:t>tin </a:t>
            </a:r>
            <a:r>
              <a:rPr lang="en-US" dirty="0" err="1" smtClean="0"/>
              <a:t>và</a:t>
            </a:r>
            <a:r>
              <a:rPr lang="vi-VN" dirty="0" smtClean="0"/>
              <a:t> </a:t>
            </a:r>
            <a:r>
              <a:rPr lang="vi-VN" dirty="0"/>
              <a:t>câu </a:t>
            </a:r>
            <a:r>
              <a:rPr lang="vi-VN" dirty="0" smtClean="0"/>
              <a:t>hỏi</a:t>
            </a:r>
            <a:endParaRPr lang="vi-V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dirty="0" smtClean="0"/>
              <a:t>Hệ </a:t>
            </a:r>
            <a:r>
              <a:rPr lang="vi-VN" dirty="0"/>
              <a:t>thống lưu trữ đề thi trong </a:t>
            </a:r>
            <a:r>
              <a:rPr lang="en-US" dirty="0" smtClean="0"/>
              <a:t>CSDL </a:t>
            </a:r>
            <a:r>
              <a:rPr lang="vi-VN" dirty="0" smtClean="0"/>
              <a:t>để </a:t>
            </a:r>
            <a:r>
              <a:rPr lang="vi-VN" dirty="0"/>
              <a:t>sử dụng cho các kỳ </a:t>
            </a:r>
            <a:r>
              <a:rPr lang="vi-VN" dirty="0" smtClean="0"/>
              <a:t>thi</a:t>
            </a:r>
            <a:endParaRPr lang="vi-V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dirty="0" smtClean="0"/>
              <a:t>Giáo </a:t>
            </a:r>
            <a:r>
              <a:rPr lang="vi-VN" dirty="0"/>
              <a:t>viên có thể xem thống kê kết quả của học </a:t>
            </a:r>
            <a:r>
              <a:rPr lang="vi-VN" dirty="0" smtClean="0"/>
              <a:t>sinh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6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C98C-59A6-490B-83BD-EE1E10A5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PHÂN TÍCH YÊU 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3A4D-EB59-4245-BACF-15AE3A78B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 err="1" smtClean="0"/>
              <a:t>Cách</a:t>
            </a:r>
            <a:r>
              <a:rPr lang="en-US" b="1" dirty="0" smtClean="0"/>
              <a:t> </a:t>
            </a:r>
            <a:r>
              <a:rPr lang="en-US" b="1" dirty="0" err="1" smtClean="0"/>
              <a:t>thức</a:t>
            </a:r>
            <a:r>
              <a:rPr lang="en-US" b="1" dirty="0" smtClean="0"/>
              <a:t> </a:t>
            </a:r>
            <a:r>
              <a:rPr lang="en-US" b="1" dirty="0" err="1" smtClean="0"/>
              <a:t>hoạt</a:t>
            </a:r>
            <a:r>
              <a:rPr lang="en-US" b="1" dirty="0" smtClean="0"/>
              <a:t> </a:t>
            </a:r>
            <a:r>
              <a:rPr lang="en-US" b="1" dirty="0" err="1" smtClean="0"/>
              <a:t>động</a:t>
            </a:r>
            <a:r>
              <a:rPr lang="en-US" b="1" dirty="0" smtClean="0"/>
              <a:t> </a:t>
            </a:r>
            <a:r>
              <a:rPr lang="en-US" b="1" dirty="0" err="1" smtClean="0"/>
              <a:t>chung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thống</a:t>
            </a:r>
            <a:endParaRPr 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u="sng" dirty="0" smtClean="0"/>
              <a:t>Chức </a:t>
            </a:r>
            <a:r>
              <a:rPr lang="vi-VN" u="sng" dirty="0"/>
              <a:t>năng của học sinh</a:t>
            </a:r>
            <a:r>
              <a:rPr lang="vi-VN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Đ</a:t>
            </a:r>
            <a:r>
              <a:rPr lang="vi-VN" dirty="0" smtClean="0"/>
              <a:t>ăng </a:t>
            </a:r>
            <a:r>
              <a:rPr lang="vi-VN" dirty="0"/>
              <a:t>nhập, chọn bài thi và bắt đầu làm </a:t>
            </a:r>
            <a:r>
              <a:rPr lang="vi-VN" dirty="0" smtClean="0"/>
              <a:t>bài</a:t>
            </a:r>
            <a:r>
              <a:rPr lang="en-US" dirty="0" smtClean="0"/>
              <a:t>,</a:t>
            </a:r>
            <a:r>
              <a:rPr lang="vi-VN" dirty="0" smtClean="0"/>
              <a:t> </a:t>
            </a:r>
            <a:r>
              <a:rPr lang="en-US" dirty="0" smtClean="0"/>
              <a:t>h</a:t>
            </a:r>
            <a:r>
              <a:rPr lang="vi-VN" dirty="0" smtClean="0"/>
              <a:t>ệ </a:t>
            </a:r>
            <a:r>
              <a:rPr lang="vi-VN" dirty="0"/>
              <a:t>thống tự động giám sát và ghi nhận câu trả lời của học </a:t>
            </a:r>
            <a:r>
              <a:rPr lang="vi-VN" dirty="0" smtClean="0"/>
              <a:t>sinh</a:t>
            </a:r>
            <a:endParaRPr lang="vi-V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H</a:t>
            </a:r>
            <a:r>
              <a:rPr lang="vi-VN" dirty="0" smtClean="0"/>
              <a:t>ệ </a:t>
            </a:r>
            <a:r>
              <a:rPr lang="vi-VN" dirty="0"/>
              <a:t>thống </a:t>
            </a:r>
            <a:r>
              <a:rPr lang="vi-VN" dirty="0" smtClean="0"/>
              <a:t>tự </a:t>
            </a:r>
            <a:r>
              <a:rPr lang="vi-VN" dirty="0"/>
              <a:t>động chấm </a:t>
            </a:r>
            <a:r>
              <a:rPr lang="vi-VN" dirty="0" smtClean="0"/>
              <a:t>điểm</a:t>
            </a:r>
            <a:r>
              <a:rPr lang="en-US" dirty="0" smtClean="0"/>
              <a:t>,</a:t>
            </a:r>
            <a:r>
              <a:rPr lang="vi-VN" dirty="0" smtClean="0"/>
              <a:t> </a:t>
            </a:r>
            <a:r>
              <a:rPr lang="en-US" dirty="0" smtClean="0"/>
              <a:t>h</a:t>
            </a:r>
            <a:r>
              <a:rPr lang="vi-VN" dirty="0" smtClean="0"/>
              <a:t>ọc </a:t>
            </a:r>
            <a:r>
              <a:rPr lang="vi-VN" dirty="0"/>
              <a:t>sinh có thể xem kết quả ngay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vi-V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dirty="0" smtClean="0"/>
              <a:t>Học </a:t>
            </a:r>
            <a:r>
              <a:rPr lang="vi-VN" dirty="0"/>
              <a:t>sinh có thể xem lại lịch sử làm bài cá nhân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u="sng" dirty="0" smtClean="0"/>
              <a:t>Chức </a:t>
            </a:r>
            <a:r>
              <a:rPr lang="vi-VN" u="sng" dirty="0"/>
              <a:t>năng của quản trị viên</a:t>
            </a:r>
            <a:r>
              <a:rPr lang="vi-VN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</a:t>
            </a:r>
            <a:r>
              <a:rPr lang="vi-VN" dirty="0" smtClean="0"/>
              <a:t>hêm</a:t>
            </a:r>
            <a:r>
              <a:rPr lang="vi-VN" dirty="0"/>
              <a:t>, sửa, xóa tài khoản giáo viên và học </a:t>
            </a:r>
            <a:r>
              <a:rPr lang="vi-VN" dirty="0" smtClean="0"/>
              <a:t>sinh</a:t>
            </a:r>
            <a:endParaRPr lang="vi-V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dirty="0" smtClean="0"/>
              <a:t>Hệ </a:t>
            </a:r>
            <a:r>
              <a:rPr lang="vi-VN" dirty="0"/>
              <a:t>thống giám sát hoạt động của người </a:t>
            </a:r>
            <a:r>
              <a:rPr lang="vi-VN" dirty="0" smtClean="0"/>
              <a:t>dùng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3455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C98C-59A6-490B-83BD-EE1E10A5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PHÂN TÍCH YÊU 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3A4D-EB59-4245-BACF-15AE3A78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712"/>
            <a:ext cx="11070766" cy="5133531"/>
          </a:xfrm>
        </p:spPr>
        <p:txBody>
          <a:bodyPr>
            <a:noAutofit/>
          </a:bodyPr>
          <a:lstStyle/>
          <a:p>
            <a:r>
              <a:rPr lang="en-US" b="1" dirty="0" err="1" smtClean="0"/>
              <a:t>Cách</a:t>
            </a:r>
            <a:r>
              <a:rPr lang="en-US" b="1" dirty="0" smtClean="0"/>
              <a:t> </a:t>
            </a:r>
            <a:r>
              <a:rPr lang="en-US" b="1" dirty="0" err="1" smtClean="0"/>
              <a:t>thức</a:t>
            </a:r>
            <a:r>
              <a:rPr lang="en-US" b="1" dirty="0" smtClean="0"/>
              <a:t> </a:t>
            </a:r>
            <a:r>
              <a:rPr lang="en-US" b="1" dirty="0" err="1" smtClean="0"/>
              <a:t>hoạt</a:t>
            </a:r>
            <a:r>
              <a:rPr lang="en-US" b="1" dirty="0" smtClean="0"/>
              <a:t> </a:t>
            </a:r>
            <a:r>
              <a:rPr lang="en-US" b="1" dirty="0" err="1" smtClean="0"/>
              <a:t>động</a:t>
            </a:r>
            <a:r>
              <a:rPr lang="en-US" b="1" dirty="0" smtClean="0"/>
              <a:t> </a:t>
            </a:r>
            <a:r>
              <a:rPr lang="en-US" b="1" dirty="0" err="1" smtClean="0"/>
              <a:t>chung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thống</a:t>
            </a:r>
            <a:endParaRPr 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u="sng" dirty="0" smtClean="0"/>
              <a:t>Chức </a:t>
            </a:r>
            <a:r>
              <a:rPr lang="vi-VN" u="sng" dirty="0"/>
              <a:t>năng của học sinh</a:t>
            </a:r>
            <a:r>
              <a:rPr lang="vi-VN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Đ</a:t>
            </a:r>
            <a:r>
              <a:rPr lang="vi-VN" dirty="0" smtClean="0"/>
              <a:t>ăng </a:t>
            </a:r>
            <a:r>
              <a:rPr lang="vi-VN" dirty="0"/>
              <a:t>nhập, chọn bài thi và bắt đầu làm </a:t>
            </a:r>
            <a:r>
              <a:rPr lang="vi-VN" dirty="0" smtClean="0"/>
              <a:t>bài</a:t>
            </a:r>
            <a:r>
              <a:rPr lang="en-US" dirty="0" smtClean="0"/>
              <a:t>,</a:t>
            </a:r>
            <a:r>
              <a:rPr lang="vi-VN" dirty="0" smtClean="0"/>
              <a:t> </a:t>
            </a:r>
            <a:r>
              <a:rPr lang="en-US" dirty="0" smtClean="0"/>
              <a:t>h</a:t>
            </a:r>
            <a:r>
              <a:rPr lang="vi-VN" dirty="0" smtClean="0"/>
              <a:t>ệ </a:t>
            </a:r>
            <a:r>
              <a:rPr lang="vi-VN" dirty="0"/>
              <a:t>thống tự động giám sát và ghi nhận câu trả lời của học </a:t>
            </a:r>
            <a:r>
              <a:rPr lang="vi-VN" dirty="0" smtClean="0"/>
              <a:t>sinh</a:t>
            </a:r>
            <a:endParaRPr lang="vi-V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H</a:t>
            </a:r>
            <a:r>
              <a:rPr lang="vi-VN" dirty="0" smtClean="0"/>
              <a:t>ệ </a:t>
            </a:r>
            <a:r>
              <a:rPr lang="vi-VN" dirty="0"/>
              <a:t>thống </a:t>
            </a:r>
            <a:r>
              <a:rPr lang="vi-VN" dirty="0" smtClean="0"/>
              <a:t>tự </a:t>
            </a:r>
            <a:r>
              <a:rPr lang="vi-VN" dirty="0"/>
              <a:t>động chấm </a:t>
            </a:r>
            <a:r>
              <a:rPr lang="vi-VN" dirty="0" smtClean="0"/>
              <a:t>điểm</a:t>
            </a:r>
            <a:r>
              <a:rPr lang="en-US" dirty="0" smtClean="0"/>
              <a:t>,</a:t>
            </a:r>
            <a:r>
              <a:rPr lang="vi-VN" dirty="0" smtClean="0"/>
              <a:t> </a:t>
            </a:r>
            <a:r>
              <a:rPr lang="en-US" dirty="0" smtClean="0"/>
              <a:t>h</a:t>
            </a:r>
            <a:r>
              <a:rPr lang="vi-VN" dirty="0" smtClean="0"/>
              <a:t>ọc </a:t>
            </a:r>
            <a:r>
              <a:rPr lang="vi-VN" dirty="0"/>
              <a:t>sinh có thể xem kết quả ngay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vi-V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dirty="0" smtClean="0"/>
              <a:t>Học </a:t>
            </a:r>
            <a:r>
              <a:rPr lang="vi-VN" dirty="0"/>
              <a:t>sinh có thể xem lại lịch sử làm bài cá nhân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u="sng" dirty="0" smtClean="0"/>
              <a:t>Chức </a:t>
            </a:r>
            <a:r>
              <a:rPr lang="vi-VN" u="sng" dirty="0"/>
              <a:t>năng của quản trị viên</a:t>
            </a:r>
            <a:r>
              <a:rPr lang="vi-VN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</a:t>
            </a:r>
            <a:r>
              <a:rPr lang="vi-VN" dirty="0" smtClean="0"/>
              <a:t>hêm</a:t>
            </a:r>
            <a:r>
              <a:rPr lang="vi-VN" dirty="0"/>
              <a:t>, sửa, xóa tài khoản giáo viên và học </a:t>
            </a:r>
            <a:r>
              <a:rPr lang="vi-VN" dirty="0" smtClean="0"/>
              <a:t>sinh</a:t>
            </a:r>
            <a:endParaRPr lang="vi-V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dirty="0" smtClean="0"/>
              <a:t>Hệ </a:t>
            </a:r>
            <a:r>
              <a:rPr lang="vi-VN" dirty="0"/>
              <a:t>thống giám sát hoạt động của người </a:t>
            </a:r>
            <a:r>
              <a:rPr lang="vi-VN" dirty="0" smtClean="0"/>
              <a:t>dùng</a:t>
            </a:r>
            <a:endParaRPr lang="en-US" dirty="0"/>
          </a:p>
          <a:p>
            <a:r>
              <a:rPr lang="en-US" b="1" dirty="0" err="1" smtClean="0"/>
              <a:t>Môi</a:t>
            </a:r>
            <a:r>
              <a:rPr lang="en-US" b="1" dirty="0" smtClean="0"/>
              <a:t> </a:t>
            </a:r>
            <a:r>
              <a:rPr lang="en-US" b="1" dirty="0" err="1" smtClean="0"/>
              <a:t>trường</a:t>
            </a:r>
            <a:r>
              <a:rPr lang="en-US" b="1" dirty="0" smtClean="0"/>
              <a:t> </a:t>
            </a:r>
            <a:r>
              <a:rPr lang="en-US" b="1" dirty="0" err="1" smtClean="0"/>
              <a:t>vận</a:t>
            </a:r>
            <a:r>
              <a:rPr lang="en-US" b="1" dirty="0" smtClean="0"/>
              <a:t> </a:t>
            </a:r>
            <a:r>
              <a:rPr lang="en-US" b="1" dirty="0" err="1" smtClean="0"/>
              <a:t>hành</a:t>
            </a:r>
            <a:r>
              <a:rPr lang="en-US" dirty="0" smtClean="0"/>
              <a:t>: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Windows, CSDL SQL Server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9560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C98C-59A6-490B-83BD-EE1E10A5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PHÂN TÍCH YÊU 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3A4D-EB59-4245-BACF-15AE3A78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712"/>
            <a:ext cx="11070766" cy="5133531"/>
          </a:xfrm>
        </p:spPr>
        <p:txBody>
          <a:bodyPr>
            <a:noAutofit/>
          </a:bodyPr>
          <a:lstStyle/>
          <a:p>
            <a:r>
              <a:rPr lang="en-US" b="1" dirty="0" smtClean="0"/>
              <a:t>3 </a:t>
            </a:r>
            <a:r>
              <a:rPr lang="en-US" b="1" dirty="0" err="1" smtClean="0"/>
              <a:t>nhóm</a:t>
            </a:r>
            <a:r>
              <a:rPr lang="en-US" b="1" dirty="0" smtClean="0"/>
              <a:t> </a:t>
            </a:r>
            <a:r>
              <a:rPr lang="en-US" b="1" dirty="0" err="1" smtClean="0"/>
              <a:t>người</a:t>
            </a:r>
            <a:r>
              <a:rPr lang="en-US" b="1" dirty="0" smtClean="0"/>
              <a:t> </a:t>
            </a:r>
            <a:r>
              <a:rPr lang="en-US" b="1" dirty="0" err="1" smtClean="0"/>
              <a:t>dùng</a:t>
            </a:r>
            <a:r>
              <a:rPr lang="en-US" b="1" dirty="0" smtClean="0"/>
              <a:t>: </a:t>
            </a:r>
            <a:r>
              <a:rPr lang="en-US" b="1" dirty="0" err="1" smtClean="0"/>
              <a:t>Giáo</a:t>
            </a:r>
            <a:r>
              <a:rPr lang="en-US" b="1" dirty="0" smtClean="0"/>
              <a:t> </a:t>
            </a:r>
            <a:r>
              <a:rPr lang="en-US" b="1" dirty="0" err="1" smtClean="0"/>
              <a:t>viên</a:t>
            </a:r>
            <a:r>
              <a:rPr lang="en-US" b="1" dirty="0" smtClean="0"/>
              <a:t>, </a:t>
            </a:r>
            <a:r>
              <a:rPr lang="en-US" b="1" dirty="0" err="1" smtClean="0"/>
              <a:t>học</a:t>
            </a:r>
            <a:r>
              <a:rPr lang="en-US" b="1" dirty="0" smtClean="0"/>
              <a:t> </a:t>
            </a:r>
            <a:r>
              <a:rPr lang="en-US" b="1" dirty="0" err="1" smtClean="0"/>
              <a:t>sinh</a:t>
            </a:r>
            <a:r>
              <a:rPr lang="en-US" b="1" dirty="0" smtClean="0"/>
              <a:t>, </a:t>
            </a:r>
            <a:r>
              <a:rPr lang="en-US" b="1" dirty="0" err="1" smtClean="0"/>
              <a:t>quản</a:t>
            </a:r>
            <a:r>
              <a:rPr lang="en-US" b="1" dirty="0" smtClean="0"/>
              <a:t> </a:t>
            </a:r>
            <a:r>
              <a:rPr lang="en-US" b="1" dirty="0" err="1" smtClean="0"/>
              <a:t>trị</a:t>
            </a:r>
            <a:r>
              <a:rPr lang="en-US" b="1" dirty="0" smtClean="0"/>
              <a:t> </a:t>
            </a:r>
            <a:r>
              <a:rPr lang="en-US" b="1" dirty="0" err="1" smtClean="0"/>
              <a:t>viên</a:t>
            </a:r>
            <a:endParaRPr lang="en-US" b="1" dirty="0" smtClean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916" y="2244263"/>
            <a:ext cx="4391025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316" y="2477625"/>
            <a:ext cx="2962275" cy="2867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556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C98C-59A6-490B-83BD-EE1E10A5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PHÂN TÍCH YÊU 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3A4D-EB59-4245-BACF-15AE3A78B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712"/>
            <a:ext cx="11070766" cy="5133531"/>
          </a:xfrm>
        </p:spPr>
        <p:txBody>
          <a:bodyPr>
            <a:noAutofit/>
          </a:bodyPr>
          <a:lstStyle/>
          <a:p>
            <a:r>
              <a:rPr lang="en-US" b="1" dirty="0" smtClean="0"/>
              <a:t>3 </a:t>
            </a:r>
            <a:r>
              <a:rPr lang="en-US" b="1" dirty="0" err="1" smtClean="0"/>
              <a:t>nhóm</a:t>
            </a:r>
            <a:r>
              <a:rPr lang="en-US" b="1" dirty="0" smtClean="0"/>
              <a:t> </a:t>
            </a:r>
            <a:r>
              <a:rPr lang="en-US" b="1" dirty="0" err="1" smtClean="0"/>
              <a:t>người</a:t>
            </a:r>
            <a:r>
              <a:rPr lang="en-US" b="1" dirty="0" smtClean="0"/>
              <a:t> </a:t>
            </a:r>
            <a:r>
              <a:rPr lang="en-US" b="1" dirty="0" err="1" smtClean="0"/>
              <a:t>dùng</a:t>
            </a:r>
            <a:r>
              <a:rPr lang="en-US" b="1" dirty="0" smtClean="0"/>
              <a:t>: </a:t>
            </a:r>
            <a:r>
              <a:rPr lang="en-US" b="1" dirty="0" err="1" smtClean="0"/>
              <a:t>Giáo</a:t>
            </a:r>
            <a:r>
              <a:rPr lang="en-US" b="1" dirty="0" smtClean="0"/>
              <a:t> </a:t>
            </a:r>
            <a:r>
              <a:rPr lang="en-US" b="1" dirty="0" err="1" smtClean="0"/>
              <a:t>viên</a:t>
            </a:r>
            <a:r>
              <a:rPr lang="en-US" b="1" dirty="0" smtClean="0"/>
              <a:t>, </a:t>
            </a:r>
            <a:r>
              <a:rPr lang="en-US" b="1" dirty="0" err="1" smtClean="0"/>
              <a:t>học</a:t>
            </a:r>
            <a:r>
              <a:rPr lang="en-US" b="1" dirty="0" smtClean="0"/>
              <a:t> </a:t>
            </a:r>
            <a:r>
              <a:rPr lang="en-US" b="1" dirty="0" err="1" smtClean="0"/>
              <a:t>sinh</a:t>
            </a:r>
            <a:r>
              <a:rPr lang="en-US" b="1" dirty="0" smtClean="0"/>
              <a:t>, </a:t>
            </a:r>
            <a:r>
              <a:rPr lang="en-US" b="1" dirty="0" err="1" smtClean="0"/>
              <a:t>quản</a:t>
            </a:r>
            <a:r>
              <a:rPr lang="en-US" b="1" dirty="0" smtClean="0"/>
              <a:t> </a:t>
            </a:r>
            <a:r>
              <a:rPr lang="en-US" b="1" dirty="0" err="1" smtClean="0"/>
              <a:t>trị</a:t>
            </a:r>
            <a:r>
              <a:rPr lang="en-US" b="1" dirty="0" smtClean="0"/>
              <a:t> </a:t>
            </a:r>
            <a:r>
              <a:rPr lang="en-US" b="1" dirty="0" err="1" smtClean="0"/>
              <a:t>viên</a:t>
            </a:r>
            <a:endParaRPr lang="en-US" b="1" dirty="0" smtClean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83" y="2101088"/>
            <a:ext cx="4124325" cy="39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979" y="3229801"/>
            <a:ext cx="2590800" cy="1657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960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4490</TotalTime>
  <Words>1443</Words>
  <Application>Microsoft Office PowerPoint</Application>
  <PresentationFormat>Widescreen</PresentationFormat>
  <Paragraphs>196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Roboto</vt:lpstr>
      <vt:lpstr>Calibri</vt:lpstr>
      <vt:lpstr>Barlow</vt:lpstr>
      <vt:lpstr>K2D</vt:lpstr>
      <vt:lpstr>Times New Roman</vt:lpstr>
      <vt:lpstr>Arial</vt:lpstr>
      <vt:lpstr>Readex Pro</vt:lpstr>
      <vt:lpstr>Office Theme</vt:lpstr>
      <vt:lpstr>BÀI TẬP DỰ ÁN Môn Phát triển ứng dụng .NET (CT310H)</vt:lpstr>
      <vt:lpstr>NỘI DUNG CHÍNH</vt:lpstr>
      <vt:lpstr>1. MỞ ĐẦU</vt:lpstr>
      <vt:lpstr>1. MỞ ĐẦU</vt:lpstr>
      <vt:lpstr>2. PHÂN TÍCH YÊU CẦU</vt:lpstr>
      <vt:lpstr>2. PHÂN TÍCH YÊU CẦU</vt:lpstr>
      <vt:lpstr>2. PHÂN TÍCH YÊU CẦU</vt:lpstr>
      <vt:lpstr>2. PHÂN TÍCH YÊU CẦU</vt:lpstr>
      <vt:lpstr>2. PHÂN TÍCH YÊU CẦU</vt:lpstr>
      <vt:lpstr>2. PHÂN TÍCH YÊU CẦU</vt:lpstr>
      <vt:lpstr>2. PHÂN TÍCH YÊU CẦU</vt:lpstr>
      <vt:lpstr>2. PHÂN TÍCH YÊU CẦU</vt:lpstr>
      <vt:lpstr>2. PHÂN TÍCH YÊU CẦU</vt:lpstr>
      <vt:lpstr>3. THIẾT KẾ HỆ THỐNG</vt:lpstr>
      <vt:lpstr>3. THIẾT KẾ HỆ THỐNG</vt:lpstr>
      <vt:lpstr>4. CÀI ĐẶT HỆ THỐNG</vt:lpstr>
      <vt:lpstr>4. CÀI ĐẶT HỆ THỐNG</vt:lpstr>
      <vt:lpstr>4. CÀI ĐẶT HỆ THỐNG</vt:lpstr>
      <vt:lpstr>4. CÀI ĐẶT HỆ THỐNG</vt:lpstr>
      <vt:lpstr>4. CÀI ĐẶT HỆ THỐNG</vt:lpstr>
      <vt:lpstr>4. CÀI ĐẶT HỆ THỐNG</vt:lpstr>
      <vt:lpstr>4. CÀI ĐẶT HỆ THỐNG</vt:lpstr>
      <vt:lpstr>4. CÀI ĐẶT HỆ THỐNG</vt:lpstr>
      <vt:lpstr>4. CÀI ĐẶT HỆ THỐNG</vt:lpstr>
      <vt:lpstr>4. CÀI ĐẶT HỆ THỐNG</vt:lpstr>
      <vt:lpstr>4. CÀI ĐẶT HỆ THỐNG</vt:lpstr>
      <vt:lpstr>4. CÀI ĐẶT HỆ THỐNG</vt:lpstr>
      <vt:lpstr>4. CÀI ĐẶT HỆ THỐNG</vt:lpstr>
      <vt:lpstr>5. KẾT LUẬN</vt:lpstr>
      <vt:lpstr>6. TÀI LIỆU THAM KHẢO</vt:lpstr>
      <vt:lpstr>CẢM ƠN THẦY VÀ CÁC BẠN ĐÃ CHÚ Ý THEO DÕI</vt:lpstr>
    </vt:vector>
  </TitlesOfParts>
  <Company>Can Tho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PowerPointTemplate_Blank</dc:title>
  <dc:creator>CTU Media</dc:creator>
  <cp:lastModifiedBy>Admin</cp:lastModifiedBy>
  <cp:revision>285</cp:revision>
  <dcterms:created xsi:type="dcterms:W3CDTF">2022-07-01T08:15:51Z</dcterms:created>
  <dcterms:modified xsi:type="dcterms:W3CDTF">2025-03-25T13:06:25Z</dcterms:modified>
</cp:coreProperties>
</file>