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우당탕탕</a:t>
            </a:r>
            <a:r>
              <a:rPr lang="ko-KR" altLang="en-US" dirty="0" smtClean="0"/>
              <a:t> 제주 여행기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2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16:35-</a:t>
            </a:r>
            <a:r>
              <a:rPr lang="ko-KR" altLang="en-US" dirty="0" smtClean="0"/>
              <a:t>김포 이륙</a:t>
            </a:r>
            <a:endParaRPr lang="en-US" altLang="ko-KR" dirty="0" smtClean="0"/>
          </a:p>
          <a:p>
            <a:r>
              <a:rPr lang="en-US" altLang="ko-KR" dirty="0" smtClean="0"/>
              <a:t>18:00-</a:t>
            </a:r>
            <a:r>
              <a:rPr lang="ko-KR" altLang="en-US" dirty="0" smtClean="0"/>
              <a:t>제주 도착</a:t>
            </a:r>
            <a:endParaRPr lang="en-US" altLang="ko-KR" dirty="0" smtClean="0"/>
          </a:p>
          <a:p>
            <a:r>
              <a:rPr lang="en-US" altLang="ko-KR" dirty="0" smtClean="0"/>
              <a:t>18:30-</a:t>
            </a:r>
            <a:r>
              <a:rPr lang="ko-KR" altLang="en-US" dirty="0" smtClean="0"/>
              <a:t>렌터카 렌트</a:t>
            </a:r>
            <a:endParaRPr lang="en-US" altLang="ko-KR" dirty="0" smtClean="0"/>
          </a:p>
          <a:p>
            <a:r>
              <a:rPr lang="en-US" altLang="ko-KR" dirty="0" smtClean="0"/>
              <a:t>19:30- </a:t>
            </a:r>
            <a:r>
              <a:rPr lang="ko-KR" altLang="en-US" dirty="0" err="1" smtClean="0"/>
              <a:t>드림하우스</a:t>
            </a:r>
            <a:r>
              <a:rPr lang="ko-KR" altLang="en-US" dirty="0" smtClean="0"/>
              <a:t> 도착</a:t>
            </a:r>
            <a:endParaRPr lang="en-US" altLang="ko-KR" dirty="0" smtClean="0"/>
          </a:p>
          <a:p>
            <a:r>
              <a:rPr lang="en-US" altLang="ko-KR" dirty="0" smtClean="0"/>
              <a:t>20:00-</a:t>
            </a:r>
            <a:r>
              <a:rPr lang="ko-KR" altLang="en-US" dirty="0" err="1" smtClean="0"/>
              <a:t>저녁먹으로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고고씽</a:t>
            </a:r>
            <a:endParaRPr lang="en-US" altLang="ko-KR" dirty="0" smtClean="0"/>
          </a:p>
          <a:p>
            <a:r>
              <a:rPr lang="en-US" altLang="ko-KR" dirty="0" smtClean="0"/>
              <a:t>20:30~</a:t>
            </a:r>
            <a:r>
              <a:rPr lang="ko-KR" altLang="en-US" dirty="0" err="1" smtClean="0"/>
              <a:t>로즈마린</a:t>
            </a:r>
            <a:r>
              <a:rPr lang="ko-KR" altLang="en-US" dirty="0" smtClean="0"/>
              <a:t> 해병대는 마린이지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21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10:00-</a:t>
            </a:r>
            <a:r>
              <a:rPr lang="ko-KR" altLang="en-US" dirty="0" smtClean="0"/>
              <a:t>기상</a:t>
            </a:r>
            <a:endParaRPr lang="en-US" altLang="ko-KR" dirty="0" smtClean="0"/>
          </a:p>
          <a:p>
            <a:r>
              <a:rPr lang="en-US" altLang="ko-KR" dirty="0" smtClean="0"/>
              <a:t>11:00-</a:t>
            </a:r>
            <a:r>
              <a:rPr lang="ko-KR" altLang="en-US" dirty="0" smtClean="0"/>
              <a:t>해장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정이가네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소머리국밥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12:00~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(사격 카트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16:30-</a:t>
            </a:r>
            <a:r>
              <a:rPr lang="ko-KR" altLang="en-US" dirty="0" err="1" smtClean="0"/>
              <a:t>분대구보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해안구보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키로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18:00-</a:t>
            </a:r>
            <a:r>
              <a:rPr lang="ko-KR" altLang="en-US" dirty="0" err="1" smtClean="0"/>
              <a:t>산방산</a:t>
            </a:r>
            <a:r>
              <a:rPr lang="ko-KR" altLang="en-US" dirty="0" smtClean="0"/>
              <a:t> 온천 지져</a:t>
            </a:r>
            <a:endParaRPr lang="en-US" altLang="ko-KR" dirty="0" smtClean="0"/>
          </a:p>
          <a:p>
            <a:r>
              <a:rPr lang="en-US" altLang="ko-KR" dirty="0" smtClean="0"/>
              <a:t>20:00-</a:t>
            </a:r>
            <a:r>
              <a:rPr lang="ko-KR" altLang="en-US" dirty="0" smtClean="0"/>
              <a:t>저녁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드림하우스</a:t>
            </a:r>
            <a:r>
              <a:rPr lang="ko-KR" altLang="en-US" dirty="0" smtClean="0"/>
              <a:t> 근처 날것 먹으로</a:t>
            </a:r>
            <a:r>
              <a:rPr lang="en-US" altLang="ko-KR" dirty="0" smtClean="0"/>
              <a:t>+</a:t>
            </a:r>
            <a:r>
              <a:rPr lang="ko-KR" altLang="en-US" dirty="0" smtClean="0"/>
              <a:t>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71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09:00-</a:t>
            </a:r>
            <a:r>
              <a:rPr lang="ko-KR" altLang="en-US" dirty="0" smtClean="0"/>
              <a:t>기상</a:t>
            </a:r>
            <a:endParaRPr lang="en-US" altLang="ko-KR" dirty="0" smtClean="0"/>
          </a:p>
          <a:p>
            <a:r>
              <a:rPr lang="en-US" altLang="ko-KR" dirty="0" smtClean="0"/>
              <a:t>09:30-</a:t>
            </a:r>
            <a:r>
              <a:rPr lang="ko-KR" altLang="en-US" dirty="0" smtClean="0"/>
              <a:t>해장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칼국수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</a:t>
            </a:r>
            <a:r>
              <a:rPr lang="en-US" altLang="ko-KR" dirty="0" smtClean="0">
                <a:sym typeface="Wingdings" panose="05000000000000000000" pitchFamily="2" charset="2"/>
              </a:rPr>
              <a:t>:00-</a:t>
            </a:r>
            <a:r>
              <a:rPr lang="ko-KR" altLang="en-US" dirty="0" smtClean="0">
                <a:sym typeface="Wingdings" panose="05000000000000000000" pitchFamily="2" charset="2"/>
              </a:rPr>
              <a:t>정방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10</a:t>
            </a:r>
            <a:r>
              <a:rPr lang="en-US" altLang="ko-KR" dirty="0" smtClean="0">
                <a:sym typeface="Wingdings" panose="05000000000000000000" pitchFamily="2" charset="2"/>
              </a:rPr>
              <a:t>:30-</a:t>
            </a:r>
            <a:r>
              <a:rPr lang="ko-KR" altLang="en-US" dirty="0" smtClean="0">
                <a:sym typeface="Wingdings" panose="05000000000000000000" pitchFamily="2" charset="2"/>
              </a:rPr>
              <a:t>천지연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12</a:t>
            </a:r>
            <a:r>
              <a:rPr lang="en-US" altLang="ko-KR" dirty="0" smtClean="0">
                <a:sym typeface="Wingdings" panose="05000000000000000000" pitchFamily="2" charset="2"/>
              </a:rPr>
              <a:t>:00-</a:t>
            </a:r>
            <a:r>
              <a:rPr lang="ko-KR" altLang="en-US" dirty="0" smtClean="0">
                <a:sym typeface="Wingdings" panose="05000000000000000000" pitchFamily="2" charset="2"/>
              </a:rPr>
              <a:t>신창풍차해안도로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13:00-</a:t>
            </a:r>
            <a:r>
              <a:rPr lang="ko-KR" altLang="en-US" dirty="0" smtClean="0">
                <a:sym typeface="Wingdings" panose="05000000000000000000" pitchFamily="2" charset="2"/>
              </a:rPr>
              <a:t>점심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14:00-</a:t>
            </a:r>
            <a:r>
              <a:rPr lang="ko-KR" altLang="en-US" dirty="0" err="1" smtClean="0">
                <a:sym typeface="Wingdings" panose="05000000000000000000" pitchFamily="2" charset="2"/>
              </a:rPr>
              <a:t>협재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15:30-</a:t>
            </a:r>
            <a:r>
              <a:rPr lang="ko-KR" altLang="en-US" dirty="0" err="1" smtClean="0">
                <a:sym typeface="Wingdings" panose="05000000000000000000" pitchFamily="2" charset="2"/>
              </a:rPr>
              <a:t>아르떼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17:00-</a:t>
            </a:r>
            <a:r>
              <a:rPr lang="ko-KR" altLang="en-US" dirty="0" smtClean="0">
                <a:sym typeface="Wingdings" panose="05000000000000000000" pitchFamily="2" charset="2"/>
              </a:rPr>
              <a:t>복귀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20:00-</a:t>
            </a:r>
            <a:r>
              <a:rPr lang="ko-KR" altLang="en-US" dirty="0" smtClean="0">
                <a:sym typeface="Wingdings" panose="05000000000000000000" pitchFamily="2" charset="2"/>
              </a:rPr>
              <a:t>돼지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88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제주시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en-US" altLang="ko-KR" dirty="0" smtClean="0">
                <a:sym typeface="Wingdings" panose="05000000000000000000" pitchFamily="2" charset="2"/>
              </a:rPr>
              <a:t>:00-</a:t>
            </a:r>
            <a:r>
              <a:rPr lang="ko-KR" altLang="en-US" dirty="0" smtClean="0">
                <a:sym typeface="Wingdings" panose="05000000000000000000" pitchFamily="2" charset="2"/>
              </a:rPr>
              <a:t>퇴실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12:00-</a:t>
            </a:r>
            <a:r>
              <a:rPr lang="ko-KR" altLang="en-US" dirty="0" smtClean="0">
                <a:sym typeface="Wingdings" panose="05000000000000000000" pitchFamily="2" charset="2"/>
              </a:rPr>
              <a:t>제주시 도착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13:00-</a:t>
            </a:r>
            <a:r>
              <a:rPr lang="ko-KR" altLang="en-US" dirty="0" smtClean="0">
                <a:sym typeface="Wingdings" panose="05000000000000000000" pitchFamily="2" charset="2"/>
              </a:rPr>
              <a:t>돼지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오멍가멍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1400~1500 -</a:t>
            </a:r>
            <a:r>
              <a:rPr lang="ko-KR" altLang="en-US" dirty="0" smtClean="0">
                <a:sym typeface="Wingdings" panose="05000000000000000000" pitchFamily="2" charset="2"/>
              </a:rPr>
              <a:t>기념품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16:00-</a:t>
            </a:r>
            <a:r>
              <a:rPr lang="ko-KR" altLang="en-US" dirty="0" smtClean="0">
                <a:sym typeface="Wingdings" panose="05000000000000000000" pitchFamily="2" charset="2"/>
              </a:rPr>
              <a:t>차 반납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1730~</a:t>
            </a:r>
            <a:r>
              <a:rPr lang="ko-KR" altLang="en-US" dirty="0" smtClean="0">
                <a:sym typeface="Wingdings" panose="05000000000000000000" pitchFamily="2" charset="2"/>
              </a:rPr>
              <a:t>복귀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3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사격 스쿠버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승마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</a:t>
            </a:r>
            <a:r>
              <a:rPr lang="ko-KR" altLang="en-US" sz="1800" dirty="0" smtClean="0"/>
              <a:t>일차 저녁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</a:t>
            </a:r>
            <a:r>
              <a:rPr lang="ko-KR" altLang="en-US" sz="1800" dirty="0" smtClean="0"/>
              <a:t>일차 아침 점심 저녁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3</a:t>
            </a:r>
            <a:r>
              <a:rPr lang="ko-KR" altLang="en-US" sz="1800" dirty="0" smtClean="0"/>
              <a:t>일차 아침 점심 저녁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4</a:t>
            </a:r>
            <a:r>
              <a:rPr lang="ko-KR" altLang="en-US" sz="1800" dirty="0" smtClean="0"/>
              <a:t>일차 아침 점심 저녁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김포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 돼지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285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131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우당탕탕 제주 여행기</vt:lpstr>
      <vt:lpstr>1일차</vt:lpstr>
      <vt:lpstr>2일차(유료)</vt:lpstr>
      <vt:lpstr>3일차(무료)</vt:lpstr>
      <vt:lpstr>4일차(제주시)</vt:lpstr>
      <vt:lpstr>액티비티</vt:lpstr>
      <vt:lpstr>1일차 저녁  2일차 아침 점심 저녁 3일차 아침 점심 저녁 4일차 아침 점심 저녁(김포)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우당탕탕 제주 여행기</dc:title>
  <dc:creator>PC</dc:creator>
  <cp:lastModifiedBy>PC</cp:lastModifiedBy>
  <cp:revision>10</cp:revision>
  <dcterms:created xsi:type="dcterms:W3CDTF">2023-04-25T09:27:06Z</dcterms:created>
  <dcterms:modified xsi:type="dcterms:W3CDTF">2023-04-25T10:59:34Z</dcterms:modified>
</cp:coreProperties>
</file>