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E966-6012-43C2-9CDC-C460C37E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74B9BE-9235-4319-A94E-2DBD766E2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46B5-168D-48B4-9B83-53125FD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04ACC-2D0D-4C35-8B50-FFBC9DE9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86ECC-E8B4-4B8C-B702-703AE485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D59A-3273-4C0E-BBC9-897D6718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1DF2F-81D9-4371-8966-197F8043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4C551-9C4D-49F7-8FC6-A1A0C44F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911AF-2598-4368-9B5C-D8FB711E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E252A-561C-4ADB-B639-F6495D0F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9378A-A255-4181-BD14-ABF057079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3613E-CBE4-449A-B571-5796E862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FA165-FDDB-4A73-80CC-CC07C6E8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C5907-8500-4E8E-AED0-C93BFFC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21FA9-5FED-4889-B59E-AFBCEF0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6EBA1-4DF9-468E-9132-2DD6923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3C29B-9475-46D3-B3FB-22CED19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01A11-83FD-4F07-A392-633A4770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684D0-4CB9-499C-9E49-0FC94E37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34C34-F5D9-48EC-BC3A-4FAA5FFC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D878-9579-4DE3-B43C-3DB7FDED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E0883-2765-4543-ADEE-7CB1CFD2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B7FD0-DD3E-4F79-8A64-137386C7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75924-36EA-4664-9477-EC08B066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F91A-04B4-42A0-9F7D-0D8EBE95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296BE-27BF-477E-9D11-EFA3901A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620F-14C6-4823-952C-1B96E8955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8B31-6701-48EB-8D5E-2F925E30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22939-3572-414A-BC64-9A8F12EE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CBB46-BAE8-4B3D-8236-CCDF1E05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7D4BF-C225-4DAE-9519-329983A3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0B186-7BA9-4C0A-AD01-6AAF440E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2EEE2-7583-422E-A3B3-251EC2D0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DF484-619F-42B1-9DFF-312F8EE2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EFE870-F645-4AD3-A810-C896389DC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423F5-F4E0-4DDF-B0C8-6D6357E4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9FFFC9-E680-4E73-906B-29A79E8F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1A9BE-6A16-4D57-B801-A158AFA4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E9C82-9902-4181-82ED-E3FF200F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87CC7-9AB7-4CA4-ACC9-D5DFAEE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1951E8-28C4-4E00-AE00-465BE956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D4E339-EA3E-4930-AA3D-003201EA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3DC0A-DEE7-4089-8C06-254DD0E1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614EF-B686-498A-8B49-AE0C4090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B34FF-B094-42A7-BE37-372E9B40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2C50E-97BA-4451-AD88-82573CBC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5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BE3F-A6F2-4402-A1B9-A6F62636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8C9E4-5AEC-4E08-BFA5-720CE868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AAAE3-6A35-4C9B-A104-3A6FEE134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98228-B2F1-4767-A2C4-D996FEF0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86140-645E-47A3-BE13-7FA1642D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7DC48-EBF4-4076-AD25-70C88EEF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E5A90-1B12-4F70-90CE-7EF21A9A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46E85-9F02-47DB-AF87-428BA5DED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91AFC-6A1F-4FE9-99F8-FED621C5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382DF-8BC1-4C7E-BE97-736266C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5FD39-02CE-47B7-AD7E-042815B5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5903F-BF90-4766-95D9-B9346973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0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5A3A8D-A249-404A-BBB9-CE4E13D9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F03AC-513C-4338-8624-37E91524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0F803-FD42-4D0C-B8AC-BE99B454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721D-7BDA-41D7-857C-0169C3EC3147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E065C-632C-47DD-AF6D-E51E8119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04D2E-F749-4B28-A055-CB096679E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227E-90FA-4226-A34F-54CB3B0F3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4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A26B39-8E0F-4ED4-9532-3BE10FD2C45E}"/>
              </a:ext>
            </a:extLst>
          </p:cNvPr>
          <p:cNvSpPr/>
          <p:nvPr/>
        </p:nvSpPr>
        <p:spPr>
          <a:xfrm>
            <a:off x="2658852" y="3577905"/>
            <a:ext cx="1476462" cy="595618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9EE382B-9649-4F9B-8119-237555E342F0}"/>
              </a:ext>
            </a:extLst>
          </p:cNvPr>
          <p:cNvSpPr/>
          <p:nvPr/>
        </p:nvSpPr>
        <p:spPr>
          <a:xfrm>
            <a:off x="5339591" y="3657601"/>
            <a:ext cx="1476462" cy="595618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7B10F3-F708-42D0-B891-59DC0EA3F215}"/>
              </a:ext>
            </a:extLst>
          </p:cNvPr>
          <p:cNvSpPr/>
          <p:nvPr/>
        </p:nvSpPr>
        <p:spPr>
          <a:xfrm>
            <a:off x="2650921" y="1116740"/>
            <a:ext cx="1476462" cy="427839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C2C18B-47D4-42EA-84BE-A730546654F7}"/>
              </a:ext>
            </a:extLst>
          </p:cNvPr>
          <p:cNvSpPr/>
          <p:nvPr/>
        </p:nvSpPr>
        <p:spPr>
          <a:xfrm>
            <a:off x="2650921" y="2333041"/>
            <a:ext cx="1476462" cy="595618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Kakaotalk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904999-5E40-48E9-A47E-DB1920C92D6B}"/>
              </a:ext>
            </a:extLst>
          </p:cNvPr>
          <p:cNvSpPr/>
          <p:nvPr/>
        </p:nvSpPr>
        <p:spPr>
          <a:xfrm>
            <a:off x="2581498" y="4888872"/>
            <a:ext cx="3649213" cy="671119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Chatbot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0B10BC-FA76-47A3-8867-DB3C1E233CFB}"/>
              </a:ext>
            </a:extLst>
          </p:cNvPr>
          <p:cNvCxnSpPr>
            <a:cxnSpLocks/>
          </p:cNvCxnSpPr>
          <p:nvPr/>
        </p:nvCxnSpPr>
        <p:spPr>
          <a:xfrm>
            <a:off x="3002591" y="1597639"/>
            <a:ext cx="0" cy="735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F2C8DB-EFCC-4E9E-ACE3-BEE3BD0D58A7}"/>
              </a:ext>
            </a:extLst>
          </p:cNvPr>
          <p:cNvCxnSpPr>
            <a:cxnSpLocks/>
          </p:cNvCxnSpPr>
          <p:nvPr/>
        </p:nvCxnSpPr>
        <p:spPr>
          <a:xfrm>
            <a:off x="3060714" y="2928659"/>
            <a:ext cx="0" cy="649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01357A-8F47-4F31-8B89-4553E52E8FF2}"/>
              </a:ext>
            </a:extLst>
          </p:cNvPr>
          <p:cNvCxnSpPr>
            <a:cxnSpLocks/>
          </p:cNvCxnSpPr>
          <p:nvPr/>
        </p:nvCxnSpPr>
        <p:spPr>
          <a:xfrm>
            <a:off x="3090846" y="4173523"/>
            <a:ext cx="0" cy="750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280911-DB5C-49EC-958F-A17CFCCD279C}"/>
              </a:ext>
            </a:extLst>
          </p:cNvPr>
          <p:cNvSpPr/>
          <p:nvPr/>
        </p:nvSpPr>
        <p:spPr>
          <a:xfrm>
            <a:off x="7569667" y="4844642"/>
            <a:ext cx="2843844" cy="75081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Crawling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6B7C49-BC50-4AF9-B279-DD95371A8076}"/>
              </a:ext>
            </a:extLst>
          </p:cNvPr>
          <p:cNvSpPr/>
          <p:nvPr/>
        </p:nvSpPr>
        <p:spPr>
          <a:xfrm>
            <a:off x="5448890" y="2287260"/>
            <a:ext cx="2499913" cy="750814"/>
          </a:xfrm>
          <a:prstGeom prst="diamond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Is in DB server?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4F3E74-9211-4DB0-9B09-F8B9E8AFFA63}"/>
              </a:ext>
            </a:extLst>
          </p:cNvPr>
          <p:cNvCxnSpPr>
            <a:cxnSpLocks/>
          </p:cNvCxnSpPr>
          <p:nvPr/>
        </p:nvCxnSpPr>
        <p:spPr>
          <a:xfrm flipV="1">
            <a:off x="6077822" y="4251121"/>
            <a:ext cx="0" cy="673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EB75420-94A2-4C77-907F-D4F9562AA4A6}"/>
              </a:ext>
            </a:extLst>
          </p:cNvPr>
          <p:cNvCxnSpPr>
            <a:stCxn id="23" idx="3"/>
            <a:endCxn id="19" idx="0"/>
          </p:cNvCxnSpPr>
          <p:nvPr/>
        </p:nvCxnSpPr>
        <p:spPr>
          <a:xfrm>
            <a:off x="7948803" y="2662667"/>
            <a:ext cx="1042786" cy="21819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2D5DF2A-9635-4DA9-9979-BC89B331460D}"/>
              </a:ext>
            </a:extLst>
          </p:cNvPr>
          <p:cNvCxnSpPr>
            <a:stCxn id="23" idx="1"/>
            <a:endCxn id="10" idx="0"/>
          </p:cNvCxnSpPr>
          <p:nvPr/>
        </p:nvCxnSpPr>
        <p:spPr>
          <a:xfrm rot="10800000" flipV="1">
            <a:off x="4406106" y="2662666"/>
            <a:ext cx="1042785" cy="22262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E830F4-90FB-4165-BFC0-D1EBB9B721E7}"/>
              </a:ext>
            </a:extLst>
          </p:cNvPr>
          <p:cNvCxnSpPr>
            <a:cxnSpLocks/>
          </p:cNvCxnSpPr>
          <p:nvPr/>
        </p:nvCxnSpPr>
        <p:spPr>
          <a:xfrm flipH="1" flipV="1">
            <a:off x="3770681" y="4173524"/>
            <a:ext cx="13439" cy="706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4A0D02-CD1A-4909-B790-FB3DFF44C467}"/>
              </a:ext>
            </a:extLst>
          </p:cNvPr>
          <p:cNvCxnSpPr>
            <a:cxnSpLocks/>
          </p:cNvCxnSpPr>
          <p:nvPr/>
        </p:nvCxnSpPr>
        <p:spPr>
          <a:xfrm flipV="1">
            <a:off x="3770681" y="2928659"/>
            <a:ext cx="0" cy="649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F3DF4C-4839-48E5-AF17-26048F827432}"/>
              </a:ext>
            </a:extLst>
          </p:cNvPr>
          <p:cNvCxnSpPr>
            <a:cxnSpLocks/>
          </p:cNvCxnSpPr>
          <p:nvPr/>
        </p:nvCxnSpPr>
        <p:spPr>
          <a:xfrm flipV="1">
            <a:off x="3784120" y="1597639"/>
            <a:ext cx="0" cy="735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447DEFD-E58D-4FE8-A93A-199426DDEFC9}"/>
              </a:ext>
            </a:extLst>
          </p:cNvPr>
          <p:cNvCxnSpPr>
            <a:stCxn id="19" idx="2"/>
            <a:endCxn id="10" idx="2"/>
          </p:cNvCxnSpPr>
          <p:nvPr/>
        </p:nvCxnSpPr>
        <p:spPr>
          <a:xfrm rot="5400000" flipH="1">
            <a:off x="6681114" y="3284982"/>
            <a:ext cx="35466" cy="4585484"/>
          </a:xfrm>
          <a:prstGeom prst="bentConnector3">
            <a:avLst>
              <a:gd name="adj1" fmla="val -6445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EDE23CB-4F23-483E-AA18-1B8DBEFCF206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6011477" y="4759987"/>
            <a:ext cx="1848231" cy="2390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5DFAA47-4B56-4BB9-B4E5-F37BD3DB6EDE}"/>
              </a:ext>
            </a:extLst>
          </p:cNvPr>
          <p:cNvCxnSpPr>
            <a:stCxn id="7" idx="0"/>
            <a:endCxn id="23" idx="2"/>
          </p:cNvCxnSpPr>
          <p:nvPr/>
        </p:nvCxnSpPr>
        <p:spPr>
          <a:xfrm rot="5400000" flipH="1" flipV="1">
            <a:off x="6078571" y="3037326"/>
            <a:ext cx="619527" cy="621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4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A26B39-8E0F-4ED4-9532-3BE10FD2C45E}"/>
              </a:ext>
            </a:extLst>
          </p:cNvPr>
          <p:cNvSpPr/>
          <p:nvPr/>
        </p:nvSpPr>
        <p:spPr>
          <a:xfrm>
            <a:off x="2608976" y="2680283"/>
            <a:ext cx="1476462" cy="595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9EE382B-9649-4F9B-8119-237555E342F0}"/>
              </a:ext>
            </a:extLst>
          </p:cNvPr>
          <p:cNvSpPr/>
          <p:nvPr/>
        </p:nvSpPr>
        <p:spPr>
          <a:xfrm>
            <a:off x="8862966" y="4962087"/>
            <a:ext cx="1476462" cy="595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7B10F3-F708-42D0-B891-59DC0EA3F215}"/>
              </a:ext>
            </a:extLst>
          </p:cNvPr>
          <p:cNvSpPr/>
          <p:nvPr/>
        </p:nvSpPr>
        <p:spPr>
          <a:xfrm>
            <a:off x="5357769" y="3485625"/>
            <a:ext cx="1476462" cy="4278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C2C18B-47D4-42EA-84BE-A730546654F7}"/>
              </a:ext>
            </a:extLst>
          </p:cNvPr>
          <p:cNvSpPr/>
          <p:nvPr/>
        </p:nvSpPr>
        <p:spPr>
          <a:xfrm>
            <a:off x="5357769" y="1996580"/>
            <a:ext cx="1476462" cy="595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Kakaotalk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904999-5E40-48E9-A47E-DB1920C92D6B}"/>
              </a:ext>
            </a:extLst>
          </p:cNvPr>
          <p:cNvSpPr/>
          <p:nvPr/>
        </p:nvSpPr>
        <p:spPr>
          <a:xfrm>
            <a:off x="3185018" y="4924337"/>
            <a:ext cx="3649213" cy="6711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Chatbot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280911-DB5C-49EC-958F-A17CFCCD279C}"/>
              </a:ext>
            </a:extLst>
          </p:cNvPr>
          <p:cNvSpPr/>
          <p:nvPr/>
        </p:nvSpPr>
        <p:spPr>
          <a:xfrm>
            <a:off x="7906622" y="1136708"/>
            <a:ext cx="2843844" cy="7508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Crawling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6B7C49-BC50-4AF9-B279-DD95371A8076}"/>
              </a:ext>
            </a:extLst>
          </p:cNvPr>
          <p:cNvSpPr/>
          <p:nvPr/>
        </p:nvSpPr>
        <p:spPr>
          <a:xfrm>
            <a:off x="8351240" y="2799826"/>
            <a:ext cx="2499913" cy="75081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 in DB server?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20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</dc:creator>
  <cp:lastModifiedBy>동욱</cp:lastModifiedBy>
  <cp:revision>3</cp:revision>
  <dcterms:created xsi:type="dcterms:W3CDTF">2018-09-05T12:31:20Z</dcterms:created>
  <dcterms:modified xsi:type="dcterms:W3CDTF">2018-09-05T12:56:44Z</dcterms:modified>
</cp:coreProperties>
</file>