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79" r:id="rId4"/>
    <p:sldId id="263" r:id="rId5"/>
    <p:sldId id="280" r:id="rId6"/>
    <p:sldId id="281" r:id="rId7"/>
    <p:sldId id="282" r:id="rId8"/>
    <p:sldId id="283" r:id="rId9"/>
    <p:sldId id="27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243">
          <p15:clr>
            <a:srgbClr val="A4A3A4"/>
          </p15:clr>
        </p15:guide>
        <p15:guide id="3" orient="horz" pos="1194">
          <p15:clr>
            <a:srgbClr val="A4A3A4"/>
          </p15:clr>
        </p15:guide>
        <p15:guide id="4" pos="2878">
          <p15:clr>
            <a:srgbClr val="A4A3A4"/>
          </p15:clr>
        </p15:guide>
        <p15:guide id="5" pos="-312">
          <p15:clr>
            <a:srgbClr val="A4A3A4"/>
          </p15:clr>
        </p15:guide>
        <p15:guide id="6" pos="-2599">
          <p15:clr>
            <a:srgbClr val="A4A3A4"/>
          </p15:clr>
        </p15:guide>
        <p15:guide id="7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307" autoAdjust="0"/>
  </p:normalViewPr>
  <p:slideViewPr>
    <p:cSldViewPr snapToObjects="1">
      <p:cViewPr varScale="1">
        <p:scale>
          <a:sx n="110" d="100"/>
          <a:sy n="110" d="100"/>
        </p:scale>
        <p:origin x="1824" y="96"/>
      </p:cViewPr>
      <p:guideLst>
        <p:guide orient="horz" pos="2158"/>
        <p:guide orient="horz" pos="3243"/>
        <p:guide orient="horz" pos="1194"/>
        <p:guide pos="2878"/>
        <p:guide pos="-312"/>
        <p:guide pos="-2599"/>
        <p:guide pos="7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225-1CD1-49CA-BF99-3D1706613159}" type="datetimeFigureOut">
              <a:rPr lang="ko-KR" altLang="en-US" smtClean="0"/>
              <a:pPr/>
              <a:t>2016-09-15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7F10B-42A4-44E1-90D9-86858B3DC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>
            <a:lumMod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899540" y="-243459"/>
            <a:ext cx="8244459" cy="6048756"/>
          </a:xfrm>
          <a:prstGeom prst="line">
            <a:avLst/>
          </a:prstGeom>
          <a:ln w="38100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47610" y="1916790"/>
            <a:ext cx="6192776" cy="1308050"/>
          </a:xfrm>
          <a:prstGeom prst="rect">
            <a:avLst/>
          </a:prstGeom>
          <a:solidFill>
            <a:schemeClr val="bg1">
              <a:lumMod val="3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en-US" altLang="ko-KR" sz="1500" dirty="0">
              <a:solidFill>
                <a:schemeClr val="bg1"/>
              </a:solidFill>
              <a:latin typeface="Arial Black"/>
            </a:endParaRPr>
          </a:p>
          <a:p>
            <a:pPr>
              <a:defRPr lang="ko-KR" altLang="en-US"/>
            </a:pPr>
            <a:r>
              <a:rPr lang="ko-KR" altLang="en-US" sz="4000" dirty="0" smtClean="0">
                <a:latin typeface="Arial Black"/>
              </a:rPr>
              <a:t>통신 개발 프로젝트</a:t>
            </a:r>
            <a:endParaRPr lang="en-US" altLang="ko-KR" sz="4000" dirty="0" smtClean="0">
              <a:latin typeface="Arial Black"/>
            </a:endParaRPr>
          </a:p>
          <a:p>
            <a:pPr>
              <a:defRPr lang="ko-KR" altLang="en-US"/>
            </a:pPr>
            <a:r>
              <a:rPr lang="en-US" altLang="ko-KR" sz="2400" dirty="0" smtClean="0">
                <a:solidFill>
                  <a:schemeClr val="bg1"/>
                </a:solidFill>
                <a:latin typeface="Arial Black"/>
              </a:rPr>
              <a:t>             (RFID</a:t>
            </a:r>
            <a:r>
              <a:rPr lang="ko-KR" altLang="en-US" sz="2400" dirty="0" smtClean="0">
                <a:solidFill>
                  <a:schemeClr val="bg1"/>
                </a:solidFill>
                <a:latin typeface="Arial Black"/>
              </a:rPr>
              <a:t>를 이용한 출석 관리 시스템</a:t>
            </a:r>
            <a:r>
              <a:rPr lang="en-US" altLang="ko-KR" sz="2400" dirty="0" smtClean="0">
                <a:solidFill>
                  <a:schemeClr val="bg1"/>
                </a:solidFill>
                <a:latin typeface="Arial Black"/>
              </a:rPr>
              <a:t>)</a:t>
            </a:r>
            <a:endParaRPr lang="en-US" altLang="ko-KR" sz="2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9529" y="5110734"/>
            <a:ext cx="6840857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2000" dirty="0" smtClean="0">
                <a:solidFill>
                  <a:schemeClr val="bg1"/>
                </a:solidFill>
                <a:latin typeface="휴먼둥근헤드라인"/>
                <a:ea typeface="휴먼둥근헤드라인"/>
              </a:rPr>
              <a:t>201233024 </a:t>
            </a:r>
            <a:r>
              <a:rPr lang="ko-KR" altLang="en-US" sz="2000" dirty="0" err="1" smtClean="0">
                <a:solidFill>
                  <a:schemeClr val="bg1"/>
                </a:solidFill>
                <a:latin typeface="휴먼둥근헤드라인"/>
                <a:ea typeface="휴먼둥근헤드라인"/>
              </a:rPr>
              <a:t>유창성</a:t>
            </a:r>
            <a:endParaRPr lang="en-US" altLang="ko-KR" sz="2000" dirty="0" smtClean="0">
              <a:solidFill>
                <a:schemeClr val="bg1"/>
              </a:solidFill>
              <a:latin typeface="휴먼둥근헤드라인"/>
              <a:ea typeface="휴먼둥근헤드라인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z="2000" dirty="0" smtClean="0">
                <a:solidFill>
                  <a:schemeClr val="bg1"/>
                </a:solidFill>
                <a:latin typeface="휴먼둥근헤드라인"/>
                <a:ea typeface="휴먼둥근헤드라인"/>
              </a:rPr>
              <a:t>201233029 </a:t>
            </a:r>
            <a:r>
              <a:rPr lang="ko-KR" altLang="en-US" sz="2000" dirty="0" smtClean="0">
                <a:solidFill>
                  <a:schemeClr val="bg1"/>
                </a:solidFill>
                <a:latin typeface="휴먼둥근헤드라인"/>
                <a:ea typeface="휴먼둥근헤드라인"/>
              </a:rPr>
              <a:t>이영주</a:t>
            </a:r>
            <a:endParaRPr lang="ko-KR" altLang="en-US" sz="2000" dirty="0"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.imgur.com/tkQ5NFI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5143504" y="785794"/>
            <a:ext cx="3857652" cy="4429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534927" y="785794"/>
            <a:ext cx="4608577" cy="849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5000" dirty="0">
                <a:solidFill>
                  <a:schemeClr val="bg1"/>
                </a:solidFill>
                <a:latin typeface="Arial Black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927" y="2428868"/>
            <a:ext cx="4892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개요 및 배경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기술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분장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sz="1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내용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기간 및 일정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899540" y="-243459"/>
            <a:ext cx="8244459" cy="6048756"/>
          </a:xfrm>
          <a:prstGeom prst="line">
            <a:avLst/>
          </a:prstGeom>
          <a:ln w="38100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1224" y="1815463"/>
            <a:ext cx="6192776" cy="2308324"/>
          </a:xfrm>
          <a:prstGeom prst="rect">
            <a:avLst/>
          </a:prstGeom>
          <a:solidFill>
            <a:schemeClr val="bg1">
              <a:lumMod val="3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4800" dirty="0" smtClean="0">
                <a:solidFill>
                  <a:schemeClr val="bg1"/>
                </a:solidFill>
                <a:latin typeface="Arial Black"/>
              </a:rPr>
              <a:t>PROJECT</a:t>
            </a:r>
          </a:p>
          <a:p>
            <a:pPr>
              <a:defRPr lang="ko-KR" altLang="en-US"/>
            </a:pPr>
            <a:endParaRPr lang="en-US" altLang="ko-KR" sz="4800" dirty="0">
              <a:solidFill>
                <a:schemeClr val="bg1"/>
              </a:solidFill>
              <a:latin typeface="Arial Black"/>
            </a:endParaRPr>
          </a:p>
          <a:p>
            <a:pPr>
              <a:defRPr lang="ko-KR" altLang="en-US"/>
            </a:pPr>
            <a:r>
              <a:rPr lang="ko-KR" altLang="en-US" sz="4800" dirty="0" smtClean="0">
                <a:solidFill>
                  <a:schemeClr val="bg1"/>
                </a:solidFill>
                <a:latin typeface="Arial Black"/>
              </a:rPr>
              <a:t>소제목</a:t>
            </a:r>
            <a:endParaRPr lang="en-US" altLang="ko-KR" sz="4800" dirty="0">
              <a:solidFill>
                <a:schemeClr val="bg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1700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7055"/>
            <a:ext cx="820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개요 및 배경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544109"/>
            <a:ext cx="2714612" cy="1588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550" y="26368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08095056" descr="EMB00001c982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69" y="909618"/>
            <a:ext cx="2519363" cy="3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224170" y="817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308094976" descr="EMB00001c9825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"/>
          <a:stretch>
            <a:fillRect/>
          </a:stretch>
        </p:blipFill>
        <p:spPr bwMode="auto">
          <a:xfrm>
            <a:off x="6596313" y="909618"/>
            <a:ext cx="2519363" cy="3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31550" y="10275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308093376" descr="EMB00001c98252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8" b="3879"/>
          <a:stretch>
            <a:fillRect/>
          </a:stretch>
        </p:blipFill>
        <p:spPr bwMode="auto">
          <a:xfrm>
            <a:off x="3846069" y="4246250"/>
            <a:ext cx="5258702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410" y="1274450"/>
            <a:ext cx="3384470" cy="265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390" y="909618"/>
            <a:ext cx="35284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현재 우리 학교에서 시행되고 있는 출석 시스템은 오로지 구두로 출석하거나 </a:t>
            </a:r>
            <a:r>
              <a:rPr lang="ko-KR" altLang="en-US" dirty="0" smtClean="0">
                <a:solidFill>
                  <a:schemeClr val="bg1"/>
                </a:solidFill>
              </a:rPr>
              <a:t>출석표를 출력한 종이를 직접 체크하는 방식을 사용하고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현재 다른 학교에서는 학생증이나 </a:t>
            </a:r>
            <a:r>
              <a:rPr lang="ko-KR" altLang="en-US" dirty="0" err="1" smtClean="0">
                <a:solidFill>
                  <a:schemeClr val="bg1"/>
                </a:solidFill>
              </a:rPr>
              <a:t>어플을</a:t>
            </a:r>
            <a:r>
              <a:rPr lang="ko-KR" altLang="en-US" dirty="0" smtClean="0">
                <a:solidFill>
                  <a:schemeClr val="bg1"/>
                </a:solidFill>
              </a:rPr>
              <a:t> 이용한 전자 출석 시스템이나 지정 좌석 제도를 실시함으로써 효율적인 출석 체크 관리를 하기 위해 노력하고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7055"/>
            <a:ext cx="820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기술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544109"/>
            <a:ext cx="2714612" cy="1588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75820" y="1171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08599048" descr="EMB00001c9825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0" y="3235150"/>
            <a:ext cx="2732088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7380" y="30438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08599048" descr="EMB00001c9825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70" y="1313444"/>
            <a:ext cx="2751138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20090" y="30706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08599128" descr="EMB00001c98250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70" y="3297063"/>
            <a:ext cx="3240088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굽은 화살표 9"/>
          <p:cNvSpPr/>
          <p:nvPr/>
        </p:nvSpPr>
        <p:spPr>
          <a:xfrm>
            <a:off x="975793" y="1889993"/>
            <a:ext cx="1651938" cy="1153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굽은 화살표 10"/>
          <p:cNvSpPr/>
          <p:nvPr/>
        </p:nvSpPr>
        <p:spPr>
          <a:xfrm rot="5400000">
            <a:off x="6033646" y="1652810"/>
            <a:ext cx="1282987" cy="17579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3334857" y="3626072"/>
            <a:ext cx="2247068" cy="7818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25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7055"/>
            <a:ext cx="820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업무 분장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544109"/>
            <a:ext cx="2714612" cy="1588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28646"/>
              </p:ext>
            </p:extLst>
          </p:nvPr>
        </p:nvGraphicFramePr>
        <p:xfrm>
          <a:off x="400802" y="1412720"/>
          <a:ext cx="8040000" cy="446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/>
                <a:gridCol w="2400000"/>
                <a:gridCol w="2400000"/>
              </a:tblGrid>
              <a:tr h="744103">
                <a:tc>
                  <a:txBody>
                    <a:bodyPr/>
                    <a:lstStyle/>
                    <a:p>
                      <a:pPr algn="l" latinLnBrk="1"/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업무                               성명</a:t>
                      </a:r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유창성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이영주</a:t>
                      </a:r>
                      <a:endParaRPr lang="ko-KR" altLang="en-US" dirty="0"/>
                    </a:p>
                  </a:txBody>
                  <a:tcPr/>
                </a:tc>
              </a:tr>
              <a:tr h="744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아두이노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</a:t>
                      </a:r>
                      <a:endParaRPr lang="ko-KR" altLang="en-US" dirty="0"/>
                    </a:p>
                  </a:txBody>
                  <a:tcPr/>
                </a:tc>
              </a:tr>
              <a:tr h="74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</a:t>
                      </a:r>
                      <a:endParaRPr lang="ko-KR" altLang="en-US" dirty="0"/>
                    </a:p>
                  </a:txBody>
                  <a:tcPr/>
                </a:tc>
              </a:tr>
              <a:tr h="74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</a:t>
                      </a:r>
                      <a:endParaRPr lang="ko-KR" altLang="en-US" dirty="0"/>
                    </a:p>
                  </a:txBody>
                  <a:tcPr/>
                </a:tc>
              </a:tr>
              <a:tr h="74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3D </a:t>
                      </a:r>
                      <a:r>
                        <a:rPr lang="ko-KR" altLang="en-US" dirty="0" smtClean="0"/>
                        <a:t>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</a:t>
                      </a:r>
                      <a:endParaRPr lang="ko-KR" altLang="en-US" dirty="0"/>
                    </a:p>
                  </a:txBody>
                  <a:tcPr/>
                </a:tc>
              </a:tr>
              <a:tr h="744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조사 및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09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7055"/>
            <a:ext cx="820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내용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544109"/>
            <a:ext cx="2714612" cy="1588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7380" y="5321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08773992" descr="EMB00001c982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0" y="989383"/>
            <a:ext cx="4605205" cy="52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08933744" descr="EMB00001c9825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85" y="989383"/>
            <a:ext cx="4324035" cy="52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6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7055"/>
            <a:ext cx="820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기간 및 일정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544109"/>
            <a:ext cx="2714612" cy="1588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39162"/>
              </p:ext>
            </p:extLst>
          </p:nvPr>
        </p:nvGraphicFramePr>
        <p:xfrm>
          <a:off x="107380" y="692622"/>
          <a:ext cx="8857228" cy="5414209"/>
        </p:xfrm>
        <a:graphic>
          <a:graphicData uri="http://schemas.openxmlformats.org/drawingml/2006/table">
            <a:tbl>
              <a:tblPr/>
              <a:tblGrid>
                <a:gridCol w="538731"/>
                <a:gridCol w="538731"/>
                <a:gridCol w="538731"/>
                <a:gridCol w="589349"/>
                <a:gridCol w="589349"/>
                <a:gridCol w="589349"/>
                <a:gridCol w="538910"/>
                <a:gridCol w="579513"/>
                <a:gridCol w="579513"/>
                <a:gridCol w="538731"/>
                <a:gridCol w="538731"/>
                <a:gridCol w="538731"/>
                <a:gridCol w="539983"/>
                <a:gridCol w="538910"/>
                <a:gridCol w="539983"/>
                <a:gridCol w="539983"/>
              </a:tblGrid>
              <a:tr h="7079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</a:tr>
              <a:tr h="550140">
                <a:tc row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시행업무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구성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-7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3D</a:t>
                      </a:r>
                      <a:r>
                        <a:rPr lang="ko-KR" altLang="en-US" sz="800" b="1" kern="0" spc="-7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프린트 </a:t>
                      </a:r>
                      <a:endParaRPr lang="ko-KR" altLang="en-US" sz="800" b="1" kern="0" spc="-7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디자인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구축 및 응용프로그램 작성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22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응용프로그램 디자인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B6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-3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구동 및 테스트</a:t>
                      </a:r>
                      <a:endParaRPr lang="ko-KR" altLang="en-US" sz="800" b="1" kern="0" spc="-3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5E6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4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최종발표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957" marR="41957" marT="11600" marB="116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095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899540" y="-243459"/>
            <a:ext cx="8244459" cy="6048756"/>
          </a:xfrm>
          <a:prstGeom prst="line">
            <a:avLst/>
          </a:prstGeom>
          <a:ln w="38100"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951224" y="1815463"/>
            <a:ext cx="6192776" cy="1862048"/>
          </a:xfrm>
          <a:prstGeom prst="rect">
            <a:avLst/>
          </a:prstGeom>
          <a:solidFill>
            <a:schemeClr val="bg1">
              <a:lumMod val="3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en-US" altLang="ko-KR" sz="1500" dirty="0">
              <a:solidFill>
                <a:schemeClr val="bg1"/>
              </a:solidFill>
              <a:latin typeface="Arial Black"/>
            </a:endParaRPr>
          </a:p>
          <a:p>
            <a:pPr>
              <a:defRPr lang="ko-KR" altLang="en-US"/>
            </a:pPr>
            <a:r>
              <a:rPr lang="en-US" altLang="ko-KR" sz="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/>
              </a:rPr>
              <a:t>THANK </a:t>
            </a:r>
          </a:p>
          <a:p>
            <a:pPr>
              <a:defRPr lang="ko-KR" altLang="en-US"/>
            </a:pPr>
            <a:r>
              <a:rPr lang="en-US" altLang="ko-KR" sz="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/>
              </a:rPr>
              <a:t>   YOU.</a:t>
            </a:r>
            <a:endParaRPr lang="en-US" altLang="ko-KR" sz="1500" dirty="0">
              <a:solidFill>
                <a:schemeClr val="accent6">
                  <a:lumMod val="60000"/>
                  <a:lumOff val="40000"/>
                </a:schemeClr>
              </a:solidFill>
              <a:latin typeface="Arial Black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9529" y="5110734"/>
            <a:ext cx="6840857" cy="49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휴먼둥근헤드라인"/>
                <a:ea typeface="휴먼둥근헤드라인"/>
              </a:rPr>
              <a:t>1조</a:t>
            </a:r>
            <a:r>
              <a:rPr lang="en-US" altLang="ko-KR" sz="2000" dirty="0">
                <a:solidFill>
                  <a:schemeClr val="bg1"/>
                </a:solidFill>
                <a:latin typeface="휴먼둥근헤드라인"/>
                <a:ea typeface="휴먼둥근헤드라인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휴먼둥근헤드라인"/>
                <a:ea typeface="휴먼둥근헤드라인"/>
              </a:rPr>
              <a:t>PROJECT</a:t>
            </a:r>
            <a:endParaRPr lang="ko-KR" altLang="en-US" sz="2000" dirty="0"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188</Words>
  <Application>Microsoft Office PowerPoint</Application>
  <PresentationFormat>화면 슬라이드 쇼(4:3)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맑은 고딕</vt:lpstr>
      <vt:lpstr>함초롬돋움</vt:lpstr>
      <vt:lpstr>함초롬바탕</vt:lpstr>
      <vt:lpstr>휴먼둥근헤드라인</vt:lpstr>
      <vt:lpstr>Arial</vt:lpstr>
      <vt:lpstr>Arial Black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주희</dc:creator>
  <cp:lastModifiedBy>Yoo</cp:lastModifiedBy>
  <cp:revision>86</cp:revision>
  <dcterms:created xsi:type="dcterms:W3CDTF">2015-04-29T05:23:56Z</dcterms:created>
  <dcterms:modified xsi:type="dcterms:W3CDTF">2016-09-15T07:54:28Z</dcterms:modified>
</cp:coreProperties>
</file>