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56" r:id="rId5"/>
    <p:sldId id="279" r:id="rId6"/>
    <p:sldId id="290" r:id="rId7"/>
    <p:sldId id="286" r:id="rId8"/>
    <p:sldId id="295" r:id="rId9"/>
    <p:sldId id="296" r:id="rId10"/>
    <p:sldId id="299" r:id="rId11"/>
    <p:sldId id="297" r:id="rId12"/>
    <p:sldId id="298" r:id="rId13"/>
    <p:sldId id="301" r:id="rId14"/>
    <p:sldId id="302" r:id="rId15"/>
    <p:sldId id="305" r:id="rId16"/>
    <p:sldId id="304" r:id="rId17"/>
    <p:sldId id="309" r:id="rId18"/>
    <p:sldId id="310"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810B7A1-AE87-40BD-8DF2-2C441F117588}">
          <p14:sldIdLst>
            <p14:sldId id="256"/>
            <p14:sldId id="279"/>
            <p14:sldId id="290"/>
            <p14:sldId id="286"/>
            <p14:sldId id="295"/>
            <p14:sldId id="296"/>
            <p14:sldId id="299"/>
            <p14:sldId id="297"/>
            <p14:sldId id="298"/>
            <p14:sldId id="301"/>
            <p14:sldId id="302"/>
            <p14:sldId id="305"/>
            <p14:sldId id="304"/>
            <p14:sldId id="309"/>
            <p14:sldId id="310"/>
            <p14:sldId id="26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F872E4B-F3F7-EF0D-1AAC-9B1D2373A132}" name="Priya R" initials="PR" userId="S::Priya.R@lntinfotech.com::a0651b7f-b0d3-482c-8e8e-a2858e7a8afc" providerId="AD"/>
  <p188:author id="{B4CAC79D-8FCB-288B-F28B-8134591DC50F}" name="Veena Rodrigues" initials="VR" userId="S::Veena.Rodrigues@lntinfotech.com::f6f3ce8e-8412-4242-b69f-d51111f1a58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004880"/>
    <a:srgbClr val="66B3E4"/>
    <a:srgbClr val="FFDF7D"/>
    <a:srgbClr val="ECECEC"/>
    <a:srgbClr val="7FA3BF"/>
    <a:srgbClr val="F9F0E0"/>
    <a:srgbClr val="F2F7FA"/>
    <a:srgbClr val="E7E2CA"/>
    <a:srgbClr val="E1EB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F001E6-2BD7-41B1-8C01-CC96AAED3A2F}" v="17" dt="2023-12-14T07:00:40.8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95" autoAdjust="0"/>
    <p:restoredTop sz="93447" autoAdjust="0"/>
  </p:normalViewPr>
  <p:slideViewPr>
    <p:cSldViewPr snapToGrid="0">
      <p:cViewPr varScale="1">
        <p:scale>
          <a:sx n="59" d="100"/>
          <a:sy n="59" d="100"/>
        </p:scale>
        <p:origin x="1268" y="5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412D67-2B4E-9F55-6EDC-F2256BD021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5668C3D-E520-C942-CFB7-27E263C06F0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D5296E7-6EEA-4CEF-8F27-97AAB1939405}" type="datetimeFigureOut">
              <a:rPr lang="en-US" smtClean="0"/>
              <a:t>12/14/2023</a:t>
            </a:fld>
            <a:endParaRPr lang="en-US"/>
          </a:p>
        </p:txBody>
      </p:sp>
      <p:sp>
        <p:nvSpPr>
          <p:cNvPr id="4" name="Footer Placeholder 3">
            <a:extLst>
              <a:ext uri="{FF2B5EF4-FFF2-40B4-BE49-F238E27FC236}">
                <a16:creationId xmlns:a16="http://schemas.microsoft.com/office/drawing/2014/main" id="{15EDE418-482A-7A43-F10A-2705951C1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3D5FD8-B708-FF93-D8FD-7A2F3AD618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78EA95-EEDE-466E-B94C-8B572EEF9CB7}" type="slidenum">
              <a:rPr lang="en-US" smtClean="0"/>
              <a:t>‹#›</a:t>
            </a:fld>
            <a:endParaRPr lang="en-US"/>
          </a:p>
        </p:txBody>
      </p:sp>
    </p:spTree>
    <p:extLst>
      <p:ext uri="{BB962C8B-B14F-4D97-AF65-F5344CB8AC3E}">
        <p14:creationId xmlns:p14="http://schemas.microsoft.com/office/powerpoint/2010/main" val="698994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E3870F-D942-48DA-908B-3B15BEC14FAB}" type="datetimeFigureOut">
              <a:rPr lang="en-IN" smtClean="0"/>
              <a:t>14-12-2023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D26354-11FA-424D-B0A3-23479F96354B}" type="slidenum">
              <a:rPr lang="en-IN" smtClean="0"/>
              <a:t>‹#›</a:t>
            </a:fld>
            <a:endParaRPr lang="en-IN"/>
          </a:p>
        </p:txBody>
      </p:sp>
    </p:spTree>
    <p:extLst>
      <p:ext uri="{BB962C8B-B14F-4D97-AF65-F5344CB8AC3E}">
        <p14:creationId xmlns:p14="http://schemas.microsoft.com/office/powerpoint/2010/main" val="148304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0EA10B1E-4FA2-D72F-F444-DB648FFEBB9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382" t="1147" b="4270"/>
          <a:stretch/>
        </p:blipFill>
        <p:spPr>
          <a:xfrm>
            <a:off x="-28124" y="0"/>
            <a:ext cx="12220123" cy="6858000"/>
          </a:xfrm>
          <a:prstGeom prst="rect">
            <a:avLst/>
          </a:prstGeom>
        </p:spPr>
      </p:pic>
      <p:sp>
        <p:nvSpPr>
          <p:cNvPr id="16" name="Title 1">
            <a:extLst>
              <a:ext uri="{FF2B5EF4-FFF2-40B4-BE49-F238E27FC236}">
                <a16:creationId xmlns:a16="http://schemas.microsoft.com/office/drawing/2014/main" id="{F6931615-3EFD-406D-8CAB-500F498BBC26}"/>
              </a:ext>
            </a:extLst>
          </p:cNvPr>
          <p:cNvSpPr>
            <a:spLocks noGrp="1"/>
          </p:cNvSpPr>
          <p:nvPr>
            <p:ph type="ctrTitle" hasCustomPrompt="1"/>
          </p:nvPr>
        </p:nvSpPr>
        <p:spPr>
          <a:xfrm>
            <a:off x="1089891" y="3006522"/>
            <a:ext cx="8937171" cy="1421928"/>
          </a:xfrm>
          <a:noFill/>
        </p:spPr>
        <p:txBody>
          <a:bodyPr wrap="square" rtlCol="0">
            <a:spAutoFit/>
          </a:bodyPr>
          <a:lstStyle>
            <a:lvl1pPr>
              <a:defRPr lang="en-US" sz="4800" b="1" dirty="0">
                <a:solidFill>
                  <a:schemeClr val="bg1"/>
                </a:solidFill>
                <a:latin typeface="Frutiger 45 Light" pitchFamily="2" charset="0"/>
                <a:ea typeface="Frutiger 45 Light" pitchFamily="2" charset="0"/>
                <a:cs typeface="Calibri" panose="020F0502020204030204" pitchFamily="34" charset="0"/>
              </a:defRPr>
            </a:lvl1pPr>
          </a:lstStyle>
          <a:p>
            <a:pPr marL="0" lvl="0"/>
            <a:r>
              <a:rPr lang="en-US"/>
              <a:t>Click to edit </a:t>
            </a:r>
            <a:br>
              <a:rPr lang="en-US"/>
            </a:br>
            <a:r>
              <a:rPr lang="en-US"/>
              <a:t>Master title style</a:t>
            </a:r>
          </a:p>
        </p:txBody>
      </p:sp>
      <p:pic>
        <p:nvPicPr>
          <p:cNvPr id="12" name="Picture 11">
            <a:extLst>
              <a:ext uri="{FF2B5EF4-FFF2-40B4-BE49-F238E27FC236}">
                <a16:creationId xmlns:a16="http://schemas.microsoft.com/office/drawing/2014/main" id="{75A4A541-3236-7C7A-108F-C328E38F391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64934" y="323988"/>
            <a:ext cx="2323604" cy="660012"/>
          </a:xfrm>
          <a:prstGeom prst="rect">
            <a:avLst/>
          </a:prstGeom>
        </p:spPr>
      </p:pic>
    </p:spTree>
    <p:extLst>
      <p:ext uri="{BB962C8B-B14F-4D97-AF65-F5344CB8AC3E}">
        <p14:creationId xmlns:p14="http://schemas.microsoft.com/office/powerpoint/2010/main" val="397585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0E2AFA92-4A8A-D692-CB16-A5351C9E57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862"/>
            <a:ext cx="5760164" cy="4106844"/>
          </a:xfrm>
          <a:prstGeom prst="rect">
            <a:avLst/>
          </a:prstGeom>
        </p:spPr>
      </p:pic>
      <p:sp>
        <p:nvSpPr>
          <p:cNvPr id="8" name="Text Placeholder 13">
            <a:extLst>
              <a:ext uri="{FF2B5EF4-FFF2-40B4-BE49-F238E27FC236}">
                <a16:creationId xmlns:a16="http://schemas.microsoft.com/office/drawing/2014/main" id="{773A9ED4-9BDF-42B0-B98D-5F105B1AC112}"/>
              </a:ext>
            </a:extLst>
          </p:cNvPr>
          <p:cNvSpPr>
            <a:spLocks noGrp="1"/>
          </p:cNvSpPr>
          <p:nvPr>
            <p:ph type="body" sz="quarter" idx="13" hasCustomPrompt="1"/>
          </p:nvPr>
        </p:nvSpPr>
        <p:spPr>
          <a:xfrm>
            <a:off x="1646042" y="961005"/>
            <a:ext cx="8911647" cy="434975"/>
          </a:xfrm>
        </p:spPr>
        <p:txBody>
          <a:bodyPr vert="horz" lIns="91440" tIns="45720" rIns="91440" bIns="45720" rtlCol="0">
            <a:noAutofit/>
          </a:bodyPr>
          <a:lstStyle>
            <a:lvl1pPr>
              <a:defRPr lang="en-US" sz="3200" b="1" dirty="0">
                <a:solidFill>
                  <a:srgbClr val="595959"/>
                </a:solidFill>
                <a:latin typeface="+mj-lt"/>
              </a:defRPr>
            </a:lvl1pPr>
          </a:lstStyle>
          <a:p>
            <a:pPr marL="0" lvl="0" indent="0">
              <a:buFontTx/>
              <a:buNone/>
            </a:pPr>
            <a:r>
              <a:rPr lang="en-US"/>
              <a:t>Title Here</a:t>
            </a:r>
          </a:p>
        </p:txBody>
      </p:sp>
      <p:sp>
        <p:nvSpPr>
          <p:cNvPr id="21" name="Content Placeholder 2">
            <a:extLst>
              <a:ext uri="{FF2B5EF4-FFF2-40B4-BE49-F238E27FC236}">
                <a16:creationId xmlns:a16="http://schemas.microsoft.com/office/drawing/2014/main" id="{EB90635A-C270-48A0-A1B0-C1B896E998AA}"/>
              </a:ext>
            </a:extLst>
          </p:cNvPr>
          <p:cNvSpPr>
            <a:spLocks noGrp="1"/>
          </p:cNvSpPr>
          <p:nvPr>
            <p:ph idx="15"/>
          </p:nvPr>
        </p:nvSpPr>
        <p:spPr>
          <a:xfrm>
            <a:off x="1663792" y="1712849"/>
            <a:ext cx="8864415" cy="3432302"/>
          </a:xfrm>
        </p:spPr>
        <p:txBody>
          <a:bodyPr/>
          <a:lstStyle>
            <a:lvl1pPr>
              <a:defRPr lang="en-US" sz="2400" b="1" dirty="0" smtClean="0">
                <a:solidFill>
                  <a:srgbClr val="595959"/>
                </a:solidFill>
                <a:latin typeface="Frutiger 45 Light" pitchFamily="2" charset="0"/>
              </a:defRPr>
            </a:lvl1pPr>
            <a:lvl2pPr marL="114300" indent="-342900">
              <a:buFont typeface="Wingdings" pitchFamily="2" charset="2"/>
              <a:buChar char="§"/>
              <a:defRPr sz="2000">
                <a:solidFill>
                  <a:srgbClr val="595959"/>
                </a:solidFill>
                <a:latin typeface="Frutiger 45 Light" pitchFamily="2" charset="0"/>
              </a:defRPr>
            </a:lvl2pPr>
            <a:lvl3pPr marL="1085850" indent="-285750">
              <a:buFont typeface="Wingdings" pitchFamily="2" charset="2"/>
              <a:buChar char="§"/>
              <a:defRPr sz="1800">
                <a:solidFill>
                  <a:srgbClr val="595959"/>
                </a:solidFill>
                <a:latin typeface="Frutiger 45 Light" pitchFamily="2" charset="0"/>
              </a:defRPr>
            </a:lvl3pPr>
            <a:lvl4pPr marL="1600200" indent="-285750">
              <a:buFont typeface="Wingdings" pitchFamily="2" charset="2"/>
              <a:buChar char="§"/>
              <a:defRPr sz="1400">
                <a:solidFill>
                  <a:srgbClr val="595959"/>
                </a:solidFill>
                <a:latin typeface="Frutiger 45 Light" pitchFamily="2" charset="0"/>
              </a:defRPr>
            </a:lvl4pPr>
            <a:lvl5pPr>
              <a:buFont typeface="Wingdings" pitchFamily="2" charset="2"/>
              <a:buChar char="§"/>
              <a:defRPr sz="1400">
                <a:solidFill>
                  <a:srgbClr val="595959"/>
                </a:solidFill>
                <a:latin typeface="Frutiger 45 Light" pitchFamily="2" charset="0"/>
              </a:defRPr>
            </a:lvl5pPr>
          </a:lstStyle>
          <a:p>
            <a:pPr marL="228600" lvl="0" indent="-228600" algn="l" defTabSz="914400" rtl="0" eaLnBrk="1" latinLnBrk="0" hangingPunct="1">
              <a:lnSpc>
                <a:spcPct val="90000"/>
              </a:lnSpc>
              <a:spcBef>
                <a:spcPts val="1000"/>
              </a:spcBef>
            </a:pPr>
            <a:r>
              <a:rPr lang="en-US"/>
              <a:t>Click to edit Master text styles</a:t>
            </a:r>
          </a:p>
          <a:p>
            <a:pPr marL="1028700" lvl="2" indent="-228600" algn="l" defTabSz="914400" rtl="0" eaLnBrk="1" latinLnBrk="0" hangingPunct="1">
              <a:lnSpc>
                <a:spcPct val="90000"/>
              </a:lnSpc>
              <a:spcBef>
                <a:spcPts val="1000"/>
              </a:spcBef>
            </a:pPr>
            <a:r>
              <a:rPr lang="en-US"/>
              <a:t>Second level</a:t>
            </a:r>
          </a:p>
          <a:p>
            <a:pPr marL="1543050" lvl="3" indent="-228600" algn="l" defTabSz="914400" rtl="0" eaLnBrk="1" latinLnBrk="0" hangingPunct="1">
              <a:lnSpc>
                <a:spcPct val="90000"/>
              </a:lnSpc>
              <a:spcBef>
                <a:spcPts val="1000"/>
              </a:spcBef>
            </a:pPr>
            <a:r>
              <a:rPr lang="en-US" err="1"/>
              <a:t>fsdfdasfdsafasdfsdfa</a:t>
            </a:r>
            <a:endParaRPr lang="en-US"/>
          </a:p>
          <a:p>
            <a:pPr marL="285750" lvl="2" indent="-285750" algn="l" defTabSz="914400" rtl="0" eaLnBrk="1" latinLnBrk="0" hangingPunct="1">
              <a:lnSpc>
                <a:spcPct val="90000"/>
              </a:lnSpc>
              <a:spcBef>
                <a:spcPts val="1000"/>
              </a:spcBef>
            </a:pPr>
            <a:r>
              <a:rPr lang="en-US"/>
              <a:t>Third level</a:t>
            </a:r>
          </a:p>
          <a:p>
            <a:pPr marL="285750" lvl="3" indent="-285750" algn="l" defTabSz="914400" rtl="0" eaLnBrk="1" latinLnBrk="0" hangingPunct="1">
              <a:lnSpc>
                <a:spcPct val="90000"/>
              </a:lnSpc>
              <a:spcBef>
                <a:spcPts val="1000"/>
              </a:spcBef>
            </a:pPr>
            <a:r>
              <a:rPr lang="en-US"/>
              <a:t>Fourth level</a:t>
            </a:r>
          </a:p>
          <a:p>
            <a:pPr marL="285750" lvl="4" indent="-285750" algn="l" defTabSz="914400" rtl="0" eaLnBrk="1" latinLnBrk="0" hangingPunct="1">
              <a:lnSpc>
                <a:spcPct val="90000"/>
              </a:lnSpc>
              <a:spcBef>
                <a:spcPts val="1000"/>
              </a:spcBef>
            </a:pPr>
            <a:r>
              <a:rPr lang="en-US"/>
              <a:t>Fifth level</a:t>
            </a:r>
          </a:p>
        </p:txBody>
      </p:sp>
    </p:spTree>
    <p:extLst>
      <p:ext uri="{BB962C8B-B14F-4D97-AF65-F5344CB8AC3E}">
        <p14:creationId xmlns:p14="http://schemas.microsoft.com/office/powerpoint/2010/main" val="17686893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15C7D-CC90-4232-9BFD-B2B1B29D3D23}"/>
              </a:ext>
            </a:extLst>
          </p:cNvPr>
          <p:cNvSpPr>
            <a:spLocks noGrp="1"/>
          </p:cNvSpPr>
          <p:nvPr>
            <p:ph type="title" hasCustomPrompt="1"/>
          </p:nvPr>
        </p:nvSpPr>
        <p:spPr>
          <a:xfrm>
            <a:off x="533400" y="1163411"/>
            <a:ext cx="10515600" cy="1325563"/>
          </a:xfrm>
        </p:spPr>
        <p:txBody>
          <a:bodyPr>
            <a:normAutofit/>
          </a:bodyPr>
          <a:lstStyle>
            <a:lvl1pPr>
              <a:defRPr lang="en-US" sz="2800" b="1" kern="1200" dirty="0">
                <a:solidFill>
                  <a:srgbClr val="595959"/>
                </a:solidFill>
                <a:latin typeface="Frutiger 45 Light" pitchFamily="2" charset="0"/>
                <a:ea typeface="+mn-ea"/>
                <a:cs typeface="Calibri" panose="020F050202020403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Headline goes here</a:t>
            </a:r>
            <a:br>
              <a:rPr lang="en-US"/>
            </a:br>
            <a:r>
              <a:rPr lang="en-US"/>
              <a:t>Headline goes here</a:t>
            </a:r>
          </a:p>
        </p:txBody>
      </p:sp>
      <p:sp>
        <p:nvSpPr>
          <p:cNvPr id="16" name="Text Placeholder 15">
            <a:extLst>
              <a:ext uri="{FF2B5EF4-FFF2-40B4-BE49-F238E27FC236}">
                <a16:creationId xmlns:a16="http://schemas.microsoft.com/office/drawing/2014/main" id="{06252767-4743-47D6-B4D1-07FC2385DD22}"/>
              </a:ext>
            </a:extLst>
          </p:cNvPr>
          <p:cNvSpPr>
            <a:spLocks noGrp="1"/>
          </p:cNvSpPr>
          <p:nvPr>
            <p:ph type="body" sz="quarter" idx="14"/>
          </p:nvPr>
        </p:nvSpPr>
        <p:spPr>
          <a:xfrm>
            <a:off x="533400" y="2815546"/>
            <a:ext cx="10515600" cy="2743200"/>
          </a:xfrm>
        </p:spPr>
        <p:txBody>
          <a:bodyPr>
            <a:normAutofit/>
          </a:bodyPr>
          <a:lstStyle>
            <a:lvl1pPr marL="0" indent="0">
              <a:buNone/>
              <a:defRPr sz="1600">
                <a:solidFill>
                  <a:srgbClr val="595959"/>
                </a:solidFill>
                <a:latin typeface="Frutiger 45 Light" pitchFamily="2"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10" name="Text Placeholder 13">
            <a:extLst>
              <a:ext uri="{FF2B5EF4-FFF2-40B4-BE49-F238E27FC236}">
                <a16:creationId xmlns:a16="http://schemas.microsoft.com/office/drawing/2014/main" id="{11611A3D-47D0-3647-0CCE-0CB7D32E60C5}"/>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a:t>Title Here</a:t>
            </a:r>
          </a:p>
        </p:txBody>
      </p:sp>
    </p:spTree>
    <p:extLst>
      <p:ext uri="{BB962C8B-B14F-4D97-AF65-F5344CB8AC3E}">
        <p14:creationId xmlns:p14="http://schemas.microsoft.com/office/powerpoint/2010/main" val="27755515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5CDA55D2-453F-4E7D-AF30-1542DF26EE53}"/>
              </a:ext>
            </a:extLst>
          </p:cNvPr>
          <p:cNvSpPr>
            <a:spLocks noGrp="1"/>
          </p:cNvSpPr>
          <p:nvPr>
            <p:ph type="title"/>
          </p:nvPr>
        </p:nvSpPr>
        <p:spPr>
          <a:xfrm>
            <a:off x="478972" y="457200"/>
            <a:ext cx="4293054" cy="1600200"/>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a:t>Click to edit Master title style</a:t>
            </a:r>
          </a:p>
        </p:txBody>
      </p:sp>
      <p:sp>
        <p:nvSpPr>
          <p:cNvPr id="16" name="Text Placeholder 3">
            <a:extLst>
              <a:ext uri="{FF2B5EF4-FFF2-40B4-BE49-F238E27FC236}">
                <a16:creationId xmlns:a16="http://schemas.microsoft.com/office/drawing/2014/main" id="{81469E54-C50A-4DB5-B104-9B998831769B}"/>
              </a:ext>
            </a:extLst>
          </p:cNvPr>
          <p:cNvSpPr>
            <a:spLocks noGrp="1"/>
          </p:cNvSpPr>
          <p:nvPr>
            <p:ph type="body" sz="half" idx="2"/>
          </p:nvPr>
        </p:nvSpPr>
        <p:spPr>
          <a:xfrm>
            <a:off x="478972" y="2057400"/>
            <a:ext cx="4293054" cy="3811588"/>
          </a:xfrm>
        </p:spPr>
        <p:txBody>
          <a:bodyPr/>
          <a:lstStyle>
            <a:lvl1pPr marL="0" indent="0">
              <a:buNone/>
              <a:defRPr sz="1600">
                <a:solidFill>
                  <a:srgbClr val="595959"/>
                </a:solidFill>
                <a:latin typeface="Frutiger 45 Light"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7" name="Content Placeholder 2">
            <a:extLst>
              <a:ext uri="{FF2B5EF4-FFF2-40B4-BE49-F238E27FC236}">
                <a16:creationId xmlns:a16="http://schemas.microsoft.com/office/drawing/2014/main" id="{AE8A5CEA-5F4E-4109-ACB7-808AE0D5B170}"/>
              </a:ext>
            </a:extLst>
          </p:cNvPr>
          <p:cNvSpPr>
            <a:spLocks noGrp="1"/>
          </p:cNvSpPr>
          <p:nvPr>
            <p:ph idx="16"/>
          </p:nvPr>
        </p:nvSpPr>
        <p:spPr>
          <a:xfrm>
            <a:off x="5306569" y="2055542"/>
            <a:ext cx="5181599" cy="3813445"/>
          </a:xfrm>
        </p:spPr>
        <p:txBody>
          <a:bodyPr/>
          <a:lstStyle>
            <a:lvl1pPr>
              <a:defRPr lang="en-US" sz="2400" b="1" dirty="0" smtClean="0">
                <a:solidFill>
                  <a:srgbClr val="595959"/>
                </a:solidFill>
                <a:latin typeface="Frutiger 45 Light" pitchFamily="2" charset="0"/>
              </a:defRPr>
            </a:lvl1pPr>
            <a:lvl2pPr>
              <a:defRPr sz="2000">
                <a:solidFill>
                  <a:srgbClr val="595959"/>
                </a:solidFill>
                <a:latin typeface="Frutiger 45 Light" pitchFamily="2" charset="0"/>
              </a:defRPr>
            </a:lvl2pPr>
            <a:lvl3pPr>
              <a:defRPr sz="1800">
                <a:solidFill>
                  <a:srgbClr val="595959"/>
                </a:solidFill>
                <a:latin typeface="Frutiger 45 Light" pitchFamily="2" charset="0"/>
              </a:defRPr>
            </a:lvl3pPr>
            <a:lvl4pPr>
              <a:defRPr sz="1400">
                <a:solidFill>
                  <a:srgbClr val="595959"/>
                </a:solidFill>
                <a:latin typeface="Frutiger 45 Light" pitchFamily="2" charset="0"/>
              </a:defRPr>
            </a:lvl4pPr>
            <a:lvl5pPr>
              <a:defRPr sz="1400">
                <a:solidFill>
                  <a:srgbClr val="595959"/>
                </a:solidFill>
                <a:latin typeface="Frutiger 45 Light" pitchFamily="2" charset="0"/>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p>
        </p:txBody>
      </p:sp>
    </p:spTree>
    <p:extLst>
      <p:ext uri="{BB962C8B-B14F-4D97-AF65-F5344CB8AC3E}">
        <p14:creationId xmlns:p14="http://schemas.microsoft.com/office/powerpoint/2010/main" val="4050795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B7F8B00-12EF-4751-A034-D733BB7D51B2}"/>
              </a:ext>
            </a:extLst>
          </p:cNvPr>
          <p:cNvSpPr>
            <a:spLocks noGrp="1"/>
          </p:cNvSpPr>
          <p:nvPr>
            <p:ph type="title"/>
          </p:nvPr>
        </p:nvSpPr>
        <p:spPr>
          <a:xfrm>
            <a:off x="478972" y="457200"/>
            <a:ext cx="4293054" cy="1600200"/>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a:t>Click to edit Master title style</a:t>
            </a:r>
          </a:p>
        </p:txBody>
      </p:sp>
      <p:sp>
        <p:nvSpPr>
          <p:cNvPr id="12" name="Picture Placeholder 2">
            <a:extLst>
              <a:ext uri="{FF2B5EF4-FFF2-40B4-BE49-F238E27FC236}">
                <a16:creationId xmlns:a16="http://schemas.microsoft.com/office/drawing/2014/main" id="{A5B0E1B6-489C-4643-9FE5-9D4A936A7B8C}"/>
              </a:ext>
            </a:extLst>
          </p:cNvPr>
          <p:cNvSpPr>
            <a:spLocks noGrp="1"/>
          </p:cNvSpPr>
          <p:nvPr>
            <p:ph type="pic" idx="1"/>
          </p:nvPr>
        </p:nvSpPr>
        <p:spPr>
          <a:xfrm>
            <a:off x="5183188" y="0"/>
            <a:ext cx="7008812" cy="6857999"/>
          </a:xfrm>
        </p:spPr>
        <p:txBody>
          <a:bodyPr/>
          <a:lstStyle>
            <a:lvl1pPr marL="0" indent="0">
              <a:buNone/>
              <a:defRPr sz="3200">
                <a:solidFill>
                  <a:srgbClr val="595959"/>
                </a:solidFill>
                <a:latin typeface="Frutiger 45 Light"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3" name="Text Placeholder 3">
            <a:extLst>
              <a:ext uri="{FF2B5EF4-FFF2-40B4-BE49-F238E27FC236}">
                <a16:creationId xmlns:a16="http://schemas.microsoft.com/office/drawing/2014/main" id="{A70DA0CC-8337-43E8-B632-01AC9639E728}"/>
              </a:ext>
            </a:extLst>
          </p:cNvPr>
          <p:cNvSpPr>
            <a:spLocks noGrp="1"/>
          </p:cNvSpPr>
          <p:nvPr>
            <p:ph type="body" sz="half" idx="2"/>
          </p:nvPr>
        </p:nvSpPr>
        <p:spPr>
          <a:xfrm>
            <a:off x="478972" y="2057400"/>
            <a:ext cx="4293054" cy="3811588"/>
          </a:xfrm>
        </p:spPr>
        <p:txBody>
          <a:bodyPr/>
          <a:lstStyle>
            <a:lvl1pPr marL="0" indent="0">
              <a:buNone/>
              <a:defRPr sz="1600">
                <a:solidFill>
                  <a:srgbClr val="595959"/>
                </a:solidFill>
                <a:latin typeface="Frutiger 45 Light"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7328859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Text Placeholder 13">
            <a:extLst>
              <a:ext uri="{FF2B5EF4-FFF2-40B4-BE49-F238E27FC236}">
                <a16:creationId xmlns:a16="http://schemas.microsoft.com/office/drawing/2014/main" id="{F7878D79-3823-9575-1C88-56C4110E1E35}"/>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a:t>Title Here</a:t>
            </a:r>
          </a:p>
        </p:txBody>
      </p:sp>
    </p:spTree>
    <p:extLst>
      <p:ext uri="{BB962C8B-B14F-4D97-AF65-F5344CB8AC3E}">
        <p14:creationId xmlns:p14="http://schemas.microsoft.com/office/powerpoint/2010/main" val="3199726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63948A3-32FA-5533-16DA-635E26595B61}"/>
              </a:ext>
            </a:extLst>
          </p:cNvPr>
          <p:cNvSpPr/>
          <p:nvPr userDrawn="1"/>
        </p:nvSpPr>
        <p:spPr>
          <a:xfrm flipV="1">
            <a:off x="3351682" y="1567022"/>
            <a:ext cx="2466609" cy="3840464"/>
          </a:xfrm>
          <a:prstGeom prst="rect">
            <a:avLst/>
          </a:prstGeom>
          <a:gradFill flip="none" rotWithShape="1">
            <a:gsLst>
              <a:gs pos="0">
                <a:srgbClr val="F2F7FA"/>
              </a:gs>
              <a:gs pos="100000">
                <a:srgbClr val="F9F0E0"/>
              </a:gs>
            </a:gsLst>
            <a:lin ang="2700000" scaled="1"/>
            <a:tileRect/>
          </a:gra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003865"/>
              </a:solidFill>
              <a:effectLst/>
              <a:uLnTx/>
              <a:uFillTx/>
            </a:endParaRPr>
          </a:p>
        </p:txBody>
      </p:sp>
      <p:sp>
        <p:nvSpPr>
          <p:cNvPr id="11" name="Rectangle 10">
            <a:extLst>
              <a:ext uri="{FF2B5EF4-FFF2-40B4-BE49-F238E27FC236}">
                <a16:creationId xmlns:a16="http://schemas.microsoft.com/office/drawing/2014/main" id="{3447ABFF-7AC4-BAD1-41A4-E1FE5B8092EF}"/>
              </a:ext>
            </a:extLst>
          </p:cNvPr>
          <p:cNvSpPr/>
          <p:nvPr userDrawn="1"/>
        </p:nvSpPr>
        <p:spPr>
          <a:xfrm flipV="1">
            <a:off x="533272" y="1567022"/>
            <a:ext cx="2466609" cy="3840464"/>
          </a:xfrm>
          <a:prstGeom prst="rect">
            <a:avLst/>
          </a:prstGeom>
          <a:gradFill flip="none" rotWithShape="1">
            <a:gsLst>
              <a:gs pos="0">
                <a:srgbClr val="F2F7FA"/>
              </a:gs>
              <a:gs pos="100000">
                <a:srgbClr val="F9F0E0"/>
              </a:gs>
            </a:gsLst>
            <a:lin ang="2700000" scaled="1"/>
            <a:tileRect/>
          </a:gra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003865"/>
              </a:solidFill>
              <a:effectLst/>
              <a:uLnTx/>
              <a:uFillTx/>
            </a:endParaRPr>
          </a:p>
        </p:txBody>
      </p:sp>
      <p:sp>
        <p:nvSpPr>
          <p:cNvPr id="20" name="Rectangle 19">
            <a:extLst>
              <a:ext uri="{FF2B5EF4-FFF2-40B4-BE49-F238E27FC236}">
                <a16:creationId xmlns:a16="http://schemas.microsoft.com/office/drawing/2014/main" id="{DB963FEE-DF85-5D77-1E01-49124A2CEAF5}"/>
              </a:ext>
            </a:extLst>
          </p:cNvPr>
          <p:cNvSpPr/>
          <p:nvPr userDrawn="1"/>
        </p:nvSpPr>
        <p:spPr>
          <a:xfrm flipV="1">
            <a:off x="6170092" y="1567022"/>
            <a:ext cx="2466609" cy="3840464"/>
          </a:xfrm>
          <a:prstGeom prst="rect">
            <a:avLst/>
          </a:prstGeom>
          <a:gradFill flip="none" rotWithShape="1">
            <a:gsLst>
              <a:gs pos="0">
                <a:srgbClr val="F2F7FA"/>
              </a:gs>
              <a:gs pos="100000">
                <a:srgbClr val="F9F0E0"/>
              </a:gs>
            </a:gsLst>
            <a:lin ang="2700000" scaled="1"/>
            <a:tileRect/>
          </a:gra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003865"/>
              </a:solidFill>
              <a:effectLst/>
              <a:uLnTx/>
              <a:uFillTx/>
            </a:endParaRPr>
          </a:p>
        </p:txBody>
      </p:sp>
      <p:sp>
        <p:nvSpPr>
          <p:cNvPr id="21" name="Rectangle 20">
            <a:extLst>
              <a:ext uri="{FF2B5EF4-FFF2-40B4-BE49-F238E27FC236}">
                <a16:creationId xmlns:a16="http://schemas.microsoft.com/office/drawing/2014/main" id="{D5653896-D7CD-93EE-8417-E2C2E847A910}"/>
              </a:ext>
            </a:extLst>
          </p:cNvPr>
          <p:cNvSpPr/>
          <p:nvPr userDrawn="1"/>
        </p:nvSpPr>
        <p:spPr>
          <a:xfrm flipV="1">
            <a:off x="8988503" y="1567022"/>
            <a:ext cx="2466609" cy="3840464"/>
          </a:xfrm>
          <a:prstGeom prst="rect">
            <a:avLst/>
          </a:prstGeom>
          <a:gradFill flip="none" rotWithShape="1">
            <a:gsLst>
              <a:gs pos="0">
                <a:srgbClr val="F2F7FA"/>
              </a:gs>
              <a:gs pos="100000">
                <a:srgbClr val="F9F0E0"/>
              </a:gs>
            </a:gsLst>
            <a:lin ang="2700000" scaled="1"/>
            <a:tileRect/>
          </a:gra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003865"/>
              </a:solidFill>
              <a:effectLst/>
              <a:uLnTx/>
              <a:uFillTx/>
            </a:endParaRPr>
          </a:p>
        </p:txBody>
      </p:sp>
      <p:sp>
        <p:nvSpPr>
          <p:cNvPr id="26" name="Picture Placeholder 25">
            <a:extLst>
              <a:ext uri="{FF2B5EF4-FFF2-40B4-BE49-F238E27FC236}">
                <a16:creationId xmlns:a16="http://schemas.microsoft.com/office/drawing/2014/main" id="{12ACBE6E-5DAE-5B6C-1E92-11C9C6623391}"/>
              </a:ext>
            </a:extLst>
          </p:cNvPr>
          <p:cNvSpPr>
            <a:spLocks noGrp="1"/>
          </p:cNvSpPr>
          <p:nvPr>
            <p:ph type="pic" sz="quarter" idx="14" hasCustomPrompt="1"/>
          </p:nvPr>
        </p:nvSpPr>
        <p:spPr>
          <a:xfrm>
            <a:off x="1361829" y="1964039"/>
            <a:ext cx="809494" cy="809495"/>
          </a:xfrm>
          <a:prstGeom prst="ellipse">
            <a:avLst/>
          </a:prstGeom>
          <a:ln>
            <a:noFill/>
          </a:ln>
        </p:spPr>
        <p:txBody>
          <a:bodyPr anchor="ctr">
            <a:noAutofit/>
          </a:bodyPr>
          <a:lstStyle>
            <a:lvl1pPr marL="0" indent="0" algn="ctr">
              <a:buFontTx/>
              <a:buNone/>
              <a:defRPr sz="1800"/>
            </a:lvl1pPr>
          </a:lstStyle>
          <a:p>
            <a:r>
              <a:rPr lang="en-US"/>
              <a:t>icon</a:t>
            </a:r>
          </a:p>
        </p:txBody>
      </p:sp>
      <p:sp>
        <p:nvSpPr>
          <p:cNvPr id="27" name="Picture Placeholder 25">
            <a:extLst>
              <a:ext uri="{FF2B5EF4-FFF2-40B4-BE49-F238E27FC236}">
                <a16:creationId xmlns:a16="http://schemas.microsoft.com/office/drawing/2014/main" id="{15DCB66B-4DA5-68F3-EAAE-A7B0A4F3B1D1}"/>
              </a:ext>
            </a:extLst>
          </p:cNvPr>
          <p:cNvSpPr>
            <a:spLocks noGrp="1"/>
          </p:cNvSpPr>
          <p:nvPr>
            <p:ph type="pic" sz="quarter" idx="15" hasCustomPrompt="1"/>
          </p:nvPr>
        </p:nvSpPr>
        <p:spPr>
          <a:xfrm>
            <a:off x="4180239" y="1964039"/>
            <a:ext cx="809494" cy="809495"/>
          </a:xfrm>
          <a:prstGeom prst="ellipse">
            <a:avLst/>
          </a:prstGeom>
          <a:ln>
            <a:noFill/>
          </a:ln>
        </p:spPr>
        <p:txBody>
          <a:bodyPr anchor="ctr">
            <a:noAutofit/>
          </a:bodyPr>
          <a:lstStyle>
            <a:lvl1pPr marL="0" indent="0" algn="ctr">
              <a:buFontTx/>
              <a:buNone/>
              <a:defRPr sz="1800"/>
            </a:lvl1pPr>
          </a:lstStyle>
          <a:p>
            <a:r>
              <a:rPr lang="en-US"/>
              <a:t>icon</a:t>
            </a:r>
          </a:p>
        </p:txBody>
      </p:sp>
      <p:sp>
        <p:nvSpPr>
          <p:cNvPr id="28" name="Picture Placeholder 25">
            <a:extLst>
              <a:ext uri="{FF2B5EF4-FFF2-40B4-BE49-F238E27FC236}">
                <a16:creationId xmlns:a16="http://schemas.microsoft.com/office/drawing/2014/main" id="{416EDE06-9533-67FB-BF24-DF6C76E3E628}"/>
              </a:ext>
            </a:extLst>
          </p:cNvPr>
          <p:cNvSpPr>
            <a:spLocks noGrp="1"/>
          </p:cNvSpPr>
          <p:nvPr>
            <p:ph type="pic" sz="quarter" idx="16" hasCustomPrompt="1"/>
          </p:nvPr>
        </p:nvSpPr>
        <p:spPr>
          <a:xfrm>
            <a:off x="6998649" y="1964039"/>
            <a:ext cx="809494" cy="809495"/>
          </a:xfrm>
          <a:prstGeom prst="ellipse">
            <a:avLst/>
          </a:prstGeom>
          <a:ln>
            <a:noFill/>
          </a:ln>
        </p:spPr>
        <p:txBody>
          <a:bodyPr anchor="ctr">
            <a:noAutofit/>
          </a:bodyPr>
          <a:lstStyle>
            <a:lvl1pPr marL="0" indent="0" algn="ctr">
              <a:buFontTx/>
              <a:buNone/>
              <a:defRPr sz="1800"/>
            </a:lvl1pPr>
          </a:lstStyle>
          <a:p>
            <a:r>
              <a:rPr lang="en-US"/>
              <a:t>icon</a:t>
            </a:r>
          </a:p>
        </p:txBody>
      </p:sp>
      <p:sp>
        <p:nvSpPr>
          <p:cNvPr id="29" name="Picture Placeholder 25">
            <a:extLst>
              <a:ext uri="{FF2B5EF4-FFF2-40B4-BE49-F238E27FC236}">
                <a16:creationId xmlns:a16="http://schemas.microsoft.com/office/drawing/2014/main" id="{690D0B6E-A10C-4C7A-3858-68AF26206F27}"/>
              </a:ext>
            </a:extLst>
          </p:cNvPr>
          <p:cNvSpPr>
            <a:spLocks noGrp="1"/>
          </p:cNvSpPr>
          <p:nvPr>
            <p:ph type="pic" sz="quarter" idx="17" hasCustomPrompt="1"/>
          </p:nvPr>
        </p:nvSpPr>
        <p:spPr>
          <a:xfrm>
            <a:off x="9817060" y="1964039"/>
            <a:ext cx="809494" cy="809495"/>
          </a:xfrm>
          <a:prstGeom prst="ellipse">
            <a:avLst/>
          </a:prstGeom>
          <a:ln>
            <a:noFill/>
          </a:ln>
        </p:spPr>
        <p:txBody>
          <a:bodyPr anchor="ctr">
            <a:noAutofit/>
          </a:bodyPr>
          <a:lstStyle>
            <a:lvl1pPr marL="0" indent="0" algn="ctr">
              <a:buFontTx/>
              <a:buNone/>
              <a:defRPr sz="1800"/>
            </a:lvl1pPr>
          </a:lstStyle>
          <a:p>
            <a:r>
              <a:rPr lang="en-US"/>
              <a:t>icon</a:t>
            </a:r>
          </a:p>
        </p:txBody>
      </p:sp>
      <p:sp>
        <p:nvSpPr>
          <p:cNvPr id="30" name="Text Placeholder 15">
            <a:extLst>
              <a:ext uri="{FF2B5EF4-FFF2-40B4-BE49-F238E27FC236}">
                <a16:creationId xmlns:a16="http://schemas.microsoft.com/office/drawing/2014/main" id="{7A05C422-6C2D-D524-06F6-FEBC6355E171}"/>
              </a:ext>
            </a:extLst>
          </p:cNvPr>
          <p:cNvSpPr>
            <a:spLocks noGrp="1"/>
          </p:cNvSpPr>
          <p:nvPr>
            <p:ph type="body" sz="quarter" idx="18"/>
          </p:nvPr>
        </p:nvSpPr>
        <p:spPr>
          <a:xfrm>
            <a:off x="634234" y="3968221"/>
            <a:ext cx="2264685" cy="1173194"/>
          </a:xfrm>
        </p:spPr>
        <p:txBody>
          <a:bodyPr>
            <a:normAutofit/>
          </a:bodyPr>
          <a:lstStyle>
            <a:lvl1pPr marL="0" indent="0" algn="ctr">
              <a:buNone/>
              <a:defRPr sz="1400">
                <a:solidFill>
                  <a:schemeClr val="tx1"/>
                </a:solidFill>
                <a:latin typeface="Frutiger 45 Light" pitchFamily="2"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1" name="Text Placeholder 15">
            <a:extLst>
              <a:ext uri="{FF2B5EF4-FFF2-40B4-BE49-F238E27FC236}">
                <a16:creationId xmlns:a16="http://schemas.microsoft.com/office/drawing/2014/main" id="{3B1E9743-4863-A723-9C60-5FC5D3DBEA72}"/>
              </a:ext>
            </a:extLst>
          </p:cNvPr>
          <p:cNvSpPr>
            <a:spLocks noGrp="1"/>
          </p:cNvSpPr>
          <p:nvPr>
            <p:ph type="body" sz="quarter" idx="19"/>
          </p:nvPr>
        </p:nvSpPr>
        <p:spPr>
          <a:xfrm>
            <a:off x="3452644" y="3968221"/>
            <a:ext cx="2264685" cy="1173194"/>
          </a:xfrm>
        </p:spPr>
        <p:txBody>
          <a:bodyPr>
            <a:normAutofit/>
          </a:bodyPr>
          <a:lstStyle>
            <a:lvl1pPr marL="0" indent="0" algn="ctr">
              <a:buNone/>
              <a:defRPr sz="1400">
                <a:solidFill>
                  <a:schemeClr val="tx1"/>
                </a:solidFill>
                <a:latin typeface="Frutiger 45 Light" pitchFamily="2"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2" name="Text Placeholder 15">
            <a:extLst>
              <a:ext uri="{FF2B5EF4-FFF2-40B4-BE49-F238E27FC236}">
                <a16:creationId xmlns:a16="http://schemas.microsoft.com/office/drawing/2014/main" id="{CD805F55-EF87-C927-683C-402E3B434938}"/>
              </a:ext>
            </a:extLst>
          </p:cNvPr>
          <p:cNvSpPr>
            <a:spLocks noGrp="1"/>
          </p:cNvSpPr>
          <p:nvPr>
            <p:ph type="body" sz="quarter" idx="20"/>
          </p:nvPr>
        </p:nvSpPr>
        <p:spPr>
          <a:xfrm>
            <a:off x="6271054" y="3968221"/>
            <a:ext cx="2264685" cy="1173194"/>
          </a:xfrm>
        </p:spPr>
        <p:txBody>
          <a:bodyPr>
            <a:normAutofit/>
          </a:bodyPr>
          <a:lstStyle>
            <a:lvl1pPr marL="0" indent="0" algn="ctr">
              <a:buNone/>
              <a:defRPr sz="1400">
                <a:solidFill>
                  <a:schemeClr val="tx1"/>
                </a:solidFill>
                <a:latin typeface="Frutiger 45 Light" pitchFamily="2"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3" name="Text Placeholder 15">
            <a:extLst>
              <a:ext uri="{FF2B5EF4-FFF2-40B4-BE49-F238E27FC236}">
                <a16:creationId xmlns:a16="http://schemas.microsoft.com/office/drawing/2014/main" id="{9318E5AB-5357-32EC-1C6F-7497D78CAEE5}"/>
              </a:ext>
            </a:extLst>
          </p:cNvPr>
          <p:cNvSpPr>
            <a:spLocks noGrp="1"/>
          </p:cNvSpPr>
          <p:nvPr>
            <p:ph type="body" sz="quarter" idx="21"/>
          </p:nvPr>
        </p:nvSpPr>
        <p:spPr>
          <a:xfrm>
            <a:off x="9089465" y="3968221"/>
            <a:ext cx="2264685" cy="1173194"/>
          </a:xfrm>
        </p:spPr>
        <p:txBody>
          <a:bodyPr>
            <a:normAutofit/>
          </a:bodyPr>
          <a:lstStyle>
            <a:lvl1pPr marL="0" indent="0" algn="ctr">
              <a:buNone/>
              <a:defRPr sz="1400">
                <a:solidFill>
                  <a:schemeClr val="tx1"/>
                </a:solidFill>
                <a:latin typeface="Frutiger 45 Light" pitchFamily="2"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4" name="Rectangle 33">
            <a:extLst>
              <a:ext uri="{FF2B5EF4-FFF2-40B4-BE49-F238E27FC236}">
                <a16:creationId xmlns:a16="http://schemas.microsoft.com/office/drawing/2014/main" id="{9A48394A-EAF3-AA74-A443-B84109539DEE}"/>
              </a:ext>
            </a:extLst>
          </p:cNvPr>
          <p:cNvSpPr/>
          <p:nvPr userDrawn="1"/>
        </p:nvSpPr>
        <p:spPr>
          <a:xfrm>
            <a:off x="1232786" y="2984386"/>
            <a:ext cx="1067580" cy="37784"/>
          </a:xfrm>
          <a:prstGeom prst="rect">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a typeface="+mn-ea"/>
              <a:cs typeface="+mn-cs"/>
            </a:endParaRPr>
          </a:p>
        </p:txBody>
      </p:sp>
      <p:sp>
        <p:nvSpPr>
          <p:cNvPr id="35" name="Rectangle 34">
            <a:extLst>
              <a:ext uri="{FF2B5EF4-FFF2-40B4-BE49-F238E27FC236}">
                <a16:creationId xmlns:a16="http://schemas.microsoft.com/office/drawing/2014/main" id="{51215128-DC01-82B5-FF95-CD17B9ACB12C}"/>
              </a:ext>
            </a:extLst>
          </p:cNvPr>
          <p:cNvSpPr/>
          <p:nvPr userDrawn="1"/>
        </p:nvSpPr>
        <p:spPr>
          <a:xfrm>
            <a:off x="4051196" y="2984386"/>
            <a:ext cx="1067580" cy="37784"/>
          </a:xfrm>
          <a:prstGeom prst="rect">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a typeface="+mn-ea"/>
              <a:cs typeface="+mn-cs"/>
            </a:endParaRPr>
          </a:p>
        </p:txBody>
      </p:sp>
      <p:sp>
        <p:nvSpPr>
          <p:cNvPr id="36" name="Rectangle 35">
            <a:extLst>
              <a:ext uri="{FF2B5EF4-FFF2-40B4-BE49-F238E27FC236}">
                <a16:creationId xmlns:a16="http://schemas.microsoft.com/office/drawing/2014/main" id="{80E91DFC-E616-7C47-DF0B-7E06270BF99C}"/>
              </a:ext>
            </a:extLst>
          </p:cNvPr>
          <p:cNvSpPr/>
          <p:nvPr userDrawn="1"/>
        </p:nvSpPr>
        <p:spPr>
          <a:xfrm>
            <a:off x="6869606" y="2984386"/>
            <a:ext cx="1067580" cy="37784"/>
          </a:xfrm>
          <a:prstGeom prst="rect">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a typeface="+mn-ea"/>
              <a:cs typeface="+mn-cs"/>
            </a:endParaRPr>
          </a:p>
        </p:txBody>
      </p:sp>
      <p:sp>
        <p:nvSpPr>
          <p:cNvPr id="37" name="Rectangle 36">
            <a:extLst>
              <a:ext uri="{FF2B5EF4-FFF2-40B4-BE49-F238E27FC236}">
                <a16:creationId xmlns:a16="http://schemas.microsoft.com/office/drawing/2014/main" id="{99A168DF-9E56-0C0D-7485-F28F78F2D2C0}"/>
              </a:ext>
            </a:extLst>
          </p:cNvPr>
          <p:cNvSpPr/>
          <p:nvPr userDrawn="1"/>
        </p:nvSpPr>
        <p:spPr>
          <a:xfrm>
            <a:off x="9688017" y="2984386"/>
            <a:ext cx="1067580" cy="37784"/>
          </a:xfrm>
          <a:prstGeom prst="rect">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a typeface="+mn-ea"/>
              <a:cs typeface="+mn-cs"/>
            </a:endParaRPr>
          </a:p>
        </p:txBody>
      </p:sp>
      <p:sp>
        <p:nvSpPr>
          <p:cNvPr id="38" name="Text Placeholder 15">
            <a:extLst>
              <a:ext uri="{FF2B5EF4-FFF2-40B4-BE49-F238E27FC236}">
                <a16:creationId xmlns:a16="http://schemas.microsoft.com/office/drawing/2014/main" id="{FB3665BC-C3D4-CE79-80F3-7F34FA3ECDE8}"/>
              </a:ext>
            </a:extLst>
          </p:cNvPr>
          <p:cNvSpPr>
            <a:spLocks noGrp="1"/>
          </p:cNvSpPr>
          <p:nvPr>
            <p:ph type="body" sz="quarter" idx="22" hasCustomPrompt="1"/>
          </p:nvPr>
        </p:nvSpPr>
        <p:spPr>
          <a:xfrm>
            <a:off x="634234" y="3298206"/>
            <a:ext cx="2264685" cy="425568"/>
          </a:xfrm>
        </p:spPr>
        <p:txBody>
          <a:bodyPr>
            <a:normAutofit/>
          </a:bodyPr>
          <a:lstStyle>
            <a:lvl1pPr marL="0" indent="0" algn="ctr">
              <a:buNone/>
              <a:defRPr sz="1800">
                <a:solidFill>
                  <a:schemeClr val="tx1"/>
                </a:solidFill>
                <a:latin typeface="Frutiger 45 bold"/>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Heading</a:t>
            </a:r>
          </a:p>
        </p:txBody>
      </p:sp>
      <p:sp>
        <p:nvSpPr>
          <p:cNvPr id="39" name="Text Placeholder 15">
            <a:extLst>
              <a:ext uri="{FF2B5EF4-FFF2-40B4-BE49-F238E27FC236}">
                <a16:creationId xmlns:a16="http://schemas.microsoft.com/office/drawing/2014/main" id="{E06ACF8C-308D-25A7-590F-09AAE35138E8}"/>
              </a:ext>
            </a:extLst>
          </p:cNvPr>
          <p:cNvSpPr>
            <a:spLocks noGrp="1"/>
          </p:cNvSpPr>
          <p:nvPr>
            <p:ph type="body" sz="quarter" idx="23" hasCustomPrompt="1"/>
          </p:nvPr>
        </p:nvSpPr>
        <p:spPr>
          <a:xfrm>
            <a:off x="3452644" y="3298206"/>
            <a:ext cx="2264685" cy="331936"/>
          </a:xfrm>
        </p:spPr>
        <p:txBody>
          <a:bodyPr>
            <a:normAutofit/>
          </a:bodyPr>
          <a:lstStyle>
            <a:lvl1pPr marL="0" indent="0" algn="ctr">
              <a:buNone/>
              <a:defRPr sz="1800">
                <a:solidFill>
                  <a:schemeClr val="tx1"/>
                </a:solidFill>
                <a:latin typeface="Frutiger 45 Light" pitchFamily="2"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Heading</a:t>
            </a:r>
          </a:p>
        </p:txBody>
      </p:sp>
      <p:sp>
        <p:nvSpPr>
          <p:cNvPr id="40" name="Text Placeholder 15">
            <a:extLst>
              <a:ext uri="{FF2B5EF4-FFF2-40B4-BE49-F238E27FC236}">
                <a16:creationId xmlns:a16="http://schemas.microsoft.com/office/drawing/2014/main" id="{403A7C49-0A7D-6B23-80B7-E91B87827A94}"/>
              </a:ext>
            </a:extLst>
          </p:cNvPr>
          <p:cNvSpPr>
            <a:spLocks noGrp="1"/>
          </p:cNvSpPr>
          <p:nvPr>
            <p:ph type="body" sz="quarter" idx="24" hasCustomPrompt="1"/>
          </p:nvPr>
        </p:nvSpPr>
        <p:spPr>
          <a:xfrm>
            <a:off x="6271054" y="3298206"/>
            <a:ext cx="2264685" cy="330272"/>
          </a:xfrm>
        </p:spPr>
        <p:txBody>
          <a:bodyPr>
            <a:normAutofit/>
          </a:bodyPr>
          <a:lstStyle>
            <a:lvl1pPr marL="0" indent="0" algn="ctr">
              <a:buNone/>
              <a:defRPr sz="1800">
                <a:solidFill>
                  <a:schemeClr val="tx1"/>
                </a:solidFill>
                <a:latin typeface="Frutiger 45 Light" pitchFamily="2"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Heading</a:t>
            </a:r>
          </a:p>
        </p:txBody>
      </p:sp>
      <p:sp>
        <p:nvSpPr>
          <p:cNvPr id="41" name="Text Placeholder 15">
            <a:extLst>
              <a:ext uri="{FF2B5EF4-FFF2-40B4-BE49-F238E27FC236}">
                <a16:creationId xmlns:a16="http://schemas.microsoft.com/office/drawing/2014/main" id="{9F247137-B811-1C0C-3ECF-8920F2723A09}"/>
              </a:ext>
            </a:extLst>
          </p:cNvPr>
          <p:cNvSpPr>
            <a:spLocks noGrp="1"/>
          </p:cNvSpPr>
          <p:nvPr>
            <p:ph type="body" sz="quarter" idx="25" hasCustomPrompt="1"/>
          </p:nvPr>
        </p:nvSpPr>
        <p:spPr>
          <a:xfrm>
            <a:off x="9089465" y="3298206"/>
            <a:ext cx="2264685" cy="330272"/>
          </a:xfrm>
        </p:spPr>
        <p:txBody>
          <a:bodyPr>
            <a:normAutofit/>
          </a:bodyPr>
          <a:lstStyle>
            <a:lvl1pPr marL="0" indent="0" algn="ctr">
              <a:buNone/>
              <a:defRPr sz="1800">
                <a:solidFill>
                  <a:schemeClr val="tx1"/>
                </a:solidFill>
                <a:latin typeface="Frutiger 45 Light" pitchFamily="2"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Heading</a:t>
            </a:r>
          </a:p>
        </p:txBody>
      </p:sp>
      <p:sp>
        <p:nvSpPr>
          <p:cNvPr id="16" name="Text Placeholder 13">
            <a:extLst>
              <a:ext uri="{FF2B5EF4-FFF2-40B4-BE49-F238E27FC236}">
                <a16:creationId xmlns:a16="http://schemas.microsoft.com/office/drawing/2014/main" id="{EE57E6F6-95E1-BB44-5A8A-95D03F02DCEF}"/>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a:t>Title Here</a:t>
            </a:r>
          </a:p>
        </p:txBody>
      </p:sp>
    </p:spTree>
    <p:extLst>
      <p:ext uri="{BB962C8B-B14F-4D97-AF65-F5344CB8AC3E}">
        <p14:creationId xmlns:p14="http://schemas.microsoft.com/office/powerpoint/2010/main" val="26015634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6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1"/>
        </a:solidFill>
        <a:effectLst/>
      </p:bgPr>
    </p:bg>
    <p:spTree>
      <p:nvGrpSpPr>
        <p:cNvPr id="1" name=""/>
        <p:cNvGrpSpPr/>
        <p:nvPr/>
      </p:nvGrpSpPr>
      <p:grpSpPr>
        <a:xfrm>
          <a:off x="0" y="0"/>
          <a:ext cx="0" cy="0"/>
          <a:chOff x="0" y="0"/>
          <a:chExt cx="0" cy="0"/>
        </a:xfrm>
      </p:grpSpPr>
      <p:pic>
        <p:nvPicPr>
          <p:cNvPr id="6" name="Picture 5" descr="A picture containing blur&#10;&#10;Description automatically generated">
            <a:extLst>
              <a:ext uri="{FF2B5EF4-FFF2-40B4-BE49-F238E27FC236}">
                <a16:creationId xmlns:a16="http://schemas.microsoft.com/office/drawing/2014/main" id="{EF438032-1F77-BBEA-C7C7-8ED95C652F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0"/>
            <a:ext cx="12191999" cy="6858000"/>
          </a:xfrm>
          <a:prstGeom prst="rect">
            <a:avLst/>
          </a:prstGeom>
        </p:spPr>
      </p:pic>
      <p:sp>
        <p:nvSpPr>
          <p:cNvPr id="4" name="Title 1">
            <a:extLst>
              <a:ext uri="{FF2B5EF4-FFF2-40B4-BE49-F238E27FC236}">
                <a16:creationId xmlns:a16="http://schemas.microsoft.com/office/drawing/2014/main" id="{E6EEB829-6CD0-4395-A39D-7E253A77EA0C}"/>
              </a:ext>
            </a:extLst>
          </p:cNvPr>
          <p:cNvSpPr>
            <a:spLocks noGrp="1"/>
          </p:cNvSpPr>
          <p:nvPr>
            <p:ph type="ctrTitle" hasCustomPrompt="1"/>
          </p:nvPr>
        </p:nvSpPr>
        <p:spPr>
          <a:xfrm>
            <a:off x="1882435" y="2765913"/>
            <a:ext cx="3601189" cy="1326174"/>
          </a:xfrm>
        </p:spPr>
        <p:txBody>
          <a:bodyPr vert="horz" lIns="91440" tIns="45720" rIns="91440" bIns="45720" rtlCol="0" anchor="b">
            <a:noAutofit/>
          </a:bodyPr>
          <a:lstStyle>
            <a:lvl1pPr>
              <a:defRPr lang="en-US" sz="44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a:t>Thank you</a:t>
            </a:r>
          </a:p>
        </p:txBody>
      </p:sp>
      <p:sp>
        <p:nvSpPr>
          <p:cNvPr id="8" name="Text Placeholder 3">
            <a:extLst>
              <a:ext uri="{FF2B5EF4-FFF2-40B4-BE49-F238E27FC236}">
                <a16:creationId xmlns:a16="http://schemas.microsoft.com/office/drawing/2014/main" id="{5A4C7068-0752-FBFE-5D91-4C5EF463A731}"/>
              </a:ext>
            </a:extLst>
          </p:cNvPr>
          <p:cNvSpPr>
            <a:spLocks noGrp="1"/>
          </p:cNvSpPr>
          <p:nvPr>
            <p:ph type="body" sz="half" idx="2"/>
          </p:nvPr>
        </p:nvSpPr>
        <p:spPr>
          <a:xfrm>
            <a:off x="1882435" y="4233333"/>
            <a:ext cx="4293054" cy="664810"/>
          </a:xfrm>
        </p:spPr>
        <p:txBody>
          <a:bodyPr/>
          <a:lstStyle>
            <a:lvl1pPr marL="0" indent="0">
              <a:buNone/>
              <a:defRPr sz="1600">
                <a:solidFill>
                  <a:srgbClr val="595959"/>
                </a:solidFill>
                <a:latin typeface="Frutiger 45 Light"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5" name="TextBox 34">
            <a:extLst>
              <a:ext uri="{FF2B5EF4-FFF2-40B4-BE49-F238E27FC236}">
                <a16:creationId xmlns:a16="http://schemas.microsoft.com/office/drawing/2014/main" id="{F0FA6A43-0AD4-BED3-13C7-0AF5B9BB3FF3}"/>
              </a:ext>
            </a:extLst>
          </p:cNvPr>
          <p:cNvSpPr txBox="1"/>
          <p:nvPr userDrawn="1"/>
        </p:nvSpPr>
        <p:spPr>
          <a:xfrm>
            <a:off x="3048000" y="6423303"/>
            <a:ext cx="6096000" cy="246221"/>
          </a:xfrm>
          <a:prstGeom prst="rect">
            <a:avLst/>
          </a:prstGeom>
          <a:noFill/>
        </p:spPr>
        <p:txBody>
          <a:bodyPr wrap="square">
            <a:spAutoFit/>
          </a:bodyPr>
          <a:lstStyle/>
          <a:p>
            <a:pPr algn="ctr"/>
            <a:r>
              <a:rPr lang="en-US" sz="1000" b="0" i="0" spc="50" baseline="0" dirty="0">
                <a:solidFill>
                  <a:srgbClr val="595959"/>
                </a:solidFill>
                <a:effectLst/>
                <a:latin typeface="Frutiger 45 Light" pitchFamily="2" charset="0"/>
              </a:rPr>
              <a:t>LTIMindtree Limited is a subsidiary of Larsen &amp; Toubro Limited</a:t>
            </a:r>
            <a:endParaRPr lang="en-US" sz="1000" b="0" kern="1200" spc="50" baseline="0" dirty="0">
              <a:solidFill>
                <a:srgbClr val="595959"/>
              </a:solidFill>
              <a:latin typeface="Frutiger 45 Light" pitchFamily="2" charset="0"/>
              <a:ea typeface="+mn-ea"/>
              <a:cs typeface="+mn-cs"/>
            </a:endParaRPr>
          </a:p>
        </p:txBody>
      </p:sp>
      <p:pic>
        <p:nvPicPr>
          <p:cNvPr id="2" name="Picture 1">
            <a:extLst>
              <a:ext uri="{FF2B5EF4-FFF2-40B4-BE49-F238E27FC236}">
                <a16:creationId xmlns:a16="http://schemas.microsoft.com/office/drawing/2014/main" id="{F8C452BF-B975-E66F-DD59-26D7F104617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3341" y="6373111"/>
            <a:ext cx="1369134" cy="388898"/>
          </a:xfrm>
          <a:prstGeom prst="rect">
            <a:avLst/>
          </a:prstGeom>
        </p:spPr>
      </p:pic>
    </p:spTree>
    <p:extLst>
      <p:ext uri="{BB962C8B-B14F-4D97-AF65-F5344CB8AC3E}">
        <p14:creationId xmlns:p14="http://schemas.microsoft.com/office/powerpoint/2010/main" val="1860366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Text Placeholder 13">
            <a:extLst>
              <a:ext uri="{FF2B5EF4-FFF2-40B4-BE49-F238E27FC236}">
                <a16:creationId xmlns:a16="http://schemas.microsoft.com/office/drawing/2014/main" id="{9B01B99F-2CE5-433C-8F7A-483D41C4A998}"/>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a:t>Title Here</a:t>
            </a:r>
          </a:p>
        </p:txBody>
      </p:sp>
      <p:sp>
        <p:nvSpPr>
          <p:cNvPr id="11" name="Content Placeholder 2">
            <a:extLst>
              <a:ext uri="{FF2B5EF4-FFF2-40B4-BE49-F238E27FC236}">
                <a16:creationId xmlns:a16="http://schemas.microsoft.com/office/drawing/2014/main" id="{8E5456A7-BE66-D18D-4755-5BE1D37DDEF5}"/>
              </a:ext>
            </a:extLst>
          </p:cNvPr>
          <p:cNvSpPr>
            <a:spLocks noGrp="1"/>
          </p:cNvSpPr>
          <p:nvPr>
            <p:ph idx="15"/>
          </p:nvPr>
        </p:nvSpPr>
        <p:spPr>
          <a:xfrm>
            <a:off x="533400" y="1822450"/>
            <a:ext cx="11125200" cy="4351338"/>
          </a:xfrm>
        </p:spPr>
        <p:txBody>
          <a:bodyPr>
            <a:normAutofit/>
          </a:bodyPr>
          <a:lstStyle>
            <a:lvl1pPr>
              <a:defRPr lang="en-US" sz="1200" b="1" dirty="0" smtClean="0">
                <a:solidFill>
                  <a:srgbClr val="595959"/>
                </a:solidFill>
                <a:latin typeface="Frutiger 45 Light" pitchFamily="2" charset="0"/>
              </a:defRPr>
            </a:lvl1pPr>
            <a:lvl2pPr>
              <a:defRPr sz="1200">
                <a:solidFill>
                  <a:srgbClr val="595959"/>
                </a:solidFill>
                <a:latin typeface="Frutiger 45 Light" pitchFamily="2" charset="0"/>
              </a:defRPr>
            </a:lvl2pPr>
            <a:lvl3pPr>
              <a:defRPr sz="1200">
                <a:solidFill>
                  <a:srgbClr val="595959"/>
                </a:solidFill>
                <a:latin typeface="Frutiger 45 Light" pitchFamily="2" charset="0"/>
              </a:defRPr>
            </a:lvl3pPr>
            <a:lvl4pPr>
              <a:defRPr sz="1200">
                <a:solidFill>
                  <a:srgbClr val="595959"/>
                </a:solidFill>
                <a:latin typeface="Frutiger 45 Light" pitchFamily="2" charset="0"/>
              </a:defRPr>
            </a:lvl4pPr>
            <a:lvl5pPr>
              <a:defRPr sz="1200">
                <a:solidFill>
                  <a:srgbClr val="595959"/>
                </a:solidFill>
                <a:latin typeface="Frutiger 45 Light" pitchFamily="2" charset="0"/>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p>
        </p:txBody>
      </p:sp>
    </p:spTree>
    <p:extLst>
      <p:ext uri="{BB962C8B-B14F-4D97-AF65-F5344CB8AC3E}">
        <p14:creationId xmlns:p14="http://schemas.microsoft.com/office/powerpoint/2010/main" val="2109235218"/>
      </p:ext>
    </p:extLst>
  </p:cSld>
  <p:clrMapOvr>
    <a:masterClrMapping/>
  </p:clrMapOvr>
  <p:extLst>
    <p:ext uri="{DCECCB84-F9BA-43D5-87BE-67443E8EF086}">
      <p15:sldGuideLst xmlns:p15="http://schemas.microsoft.com/office/powerpoint/2012/main">
        <p15:guide id="1" orient="horz" pos="4032" userDrawn="1">
          <p15:clr>
            <a:srgbClr val="FBAE40"/>
          </p15:clr>
        </p15:guide>
        <p15:guide id="2" pos="336" userDrawn="1">
          <p15:clr>
            <a:srgbClr val="FBAE40"/>
          </p15:clr>
        </p15:guide>
        <p15:guide id="3" orient="horz" pos="288" userDrawn="1">
          <p15:clr>
            <a:srgbClr val="FBAE40"/>
          </p15:clr>
        </p15:guide>
        <p15:guide id="4" pos="734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EF6D7890-7A93-4CCD-A699-B1D9038F3210}"/>
              </a:ext>
            </a:extLst>
          </p:cNvPr>
          <p:cNvSpPr>
            <a:spLocks noGrp="1"/>
          </p:cNvSpPr>
          <p:nvPr>
            <p:ph type="body" sz="quarter" idx="14"/>
          </p:nvPr>
        </p:nvSpPr>
        <p:spPr>
          <a:xfrm>
            <a:off x="533398" y="1497012"/>
            <a:ext cx="11125199" cy="2978005"/>
          </a:xfrm>
        </p:spPr>
        <p:txBody>
          <a:bodyPr numCol="1"/>
          <a:lstStyle>
            <a:lvl1pPr>
              <a:lnSpc>
                <a:spcPts val="1700"/>
              </a:lnSpc>
              <a:defRPr lang="en-US" sz="2400" b="1" kern="1200" dirty="0" smtClean="0">
                <a:solidFill>
                  <a:schemeClr val="tx1"/>
                </a:solidFill>
                <a:latin typeface="+mn-lt"/>
                <a:ea typeface="+mn-ea"/>
                <a:cs typeface="+mn-cs"/>
              </a:defRPr>
            </a:lvl1pPr>
            <a:lvl2pPr>
              <a:lnSpc>
                <a:spcPts val="1700"/>
              </a:lnSpc>
              <a:defRPr lang="en-US" sz="2000" kern="1200" dirty="0" smtClean="0">
                <a:solidFill>
                  <a:schemeClr val="tx1"/>
                </a:solidFill>
                <a:latin typeface="+mn-lt"/>
                <a:ea typeface="+mn-ea"/>
                <a:cs typeface="+mn-cs"/>
              </a:defRPr>
            </a:lvl2pPr>
            <a:lvl3pPr marL="342900" indent="-342900">
              <a:lnSpc>
                <a:spcPts val="1700"/>
              </a:lnSpc>
              <a:defRPr lang="en-US" sz="1800" kern="1200" dirty="0" smtClean="0">
                <a:solidFill>
                  <a:schemeClr val="tx1"/>
                </a:solidFill>
                <a:latin typeface="+mn-lt"/>
                <a:ea typeface="+mn-ea"/>
                <a:cs typeface="+mn-cs"/>
              </a:defRPr>
            </a:lvl3pPr>
            <a:lvl4pPr marL="568325" indent="-228600">
              <a:lnSpc>
                <a:spcPts val="1700"/>
              </a:lnSpc>
              <a:buClr>
                <a:schemeClr val="tx2">
                  <a:lumMod val="50000"/>
                </a:schemeClr>
              </a:buClr>
              <a:buFont typeface="Symbol" panose="05050102010706020507" pitchFamily="18" charset="2"/>
              <a:buChar char="-"/>
              <a:defRPr sz="1400">
                <a:latin typeface="+mn-lt"/>
              </a:defRPr>
            </a:lvl4pPr>
            <a:lvl5pPr marL="914400" indent="-228600">
              <a:lnSpc>
                <a:spcPts val="1700"/>
              </a:lnSpc>
              <a:buClr>
                <a:schemeClr val="tx2">
                  <a:lumMod val="50000"/>
                </a:schemeClr>
              </a:buClr>
              <a:buFont typeface="Symbol" panose="05050102010706020507" pitchFamily="18" charset="2"/>
              <a:buChar char="-"/>
              <a:defRPr sz="140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p>
        </p:txBody>
      </p:sp>
      <p:sp>
        <p:nvSpPr>
          <p:cNvPr id="11" name="Text Placeholder 13">
            <a:extLst>
              <a:ext uri="{FF2B5EF4-FFF2-40B4-BE49-F238E27FC236}">
                <a16:creationId xmlns:a16="http://schemas.microsoft.com/office/drawing/2014/main" id="{D4C9993D-5B34-D7A9-0B1C-5708E2ECAE83}"/>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a:t>Title Here</a:t>
            </a:r>
          </a:p>
        </p:txBody>
      </p:sp>
    </p:spTree>
    <p:extLst>
      <p:ext uri="{BB962C8B-B14F-4D97-AF65-F5344CB8AC3E}">
        <p14:creationId xmlns:p14="http://schemas.microsoft.com/office/powerpoint/2010/main" val="219586574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3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EF6D7890-7A93-4CCD-A699-B1D9038F3210}"/>
              </a:ext>
            </a:extLst>
          </p:cNvPr>
          <p:cNvSpPr>
            <a:spLocks noGrp="1"/>
          </p:cNvSpPr>
          <p:nvPr>
            <p:ph type="body" sz="quarter" idx="14"/>
          </p:nvPr>
        </p:nvSpPr>
        <p:spPr>
          <a:xfrm>
            <a:off x="533398" y="1497012"/>
            <a:ext cx="11125199" cy="2978005"/>
          </a:xfrm>
        </p:spPr>
        <p:txBody>
          <a:bodyPr numCol="2">
            <a:normAutofit/>
          </a:bodyPr>
          <a:lstStyle>
            <a:lvl1pPr>
              <a:lnSpc>
                <a:spcPts val="1700"/>
              </a:lnSpc>
              <a:defRPr lang="en-US" sz="1400" b="1" kern="1200" dirty="0" smtClean="0">
                <a:solidFill>
                  <a:schemeClr val="tx1"/>
                </a:solidFill>
                <a:latin typeface="+mn-lt"/>
                <a:ea typeface="+mn-ea"/>
                <a:cs typeface="+mn-cs"/>
              </a:defRPr>
            </a:lvl1pPr>
            <a:lvl2pPr>
              <a:lnSpc>
                <a:spcPts val="1700"/>
              </a:lnSpc>
              <a:defRPr lang="en-US" sz="1400" kern="1200" dirty="0" smtClean="0">
                <a:solidFill>
                  <a:schemeClr val="tx1"/>
                </a:solidFill>
                <a:latin typeface="+mn-lt"/>
                <a:ea typeface="+mn-ea"/>
                <a:cs typeface="+mn-cs"/>
              </a:defRPr>
            </a:lvl2pPr>
            <a:lvl3pPr marL="342900" indent="-342900">
              <a:lnSpc>
                <a:spcPts val="1700"/>
              </a:lnSpc>
              <a:defRPr lang="en-US" sz="1400" kern="1200" dirty="0" smtClean="0">
                <a:solidFill>
                  <a:schemeClr val="tx1"/>
                </a:solidFill>
                <a:latin typeface="+mn-lt"/>
                <a:ea typeface="+mn-ea"/>
                <a:cs typeface="+mn-cs"/>
              </a:defRPr>
            </a:lvl3pPr>
            <a:lvl4pPr marL="568325" indent="-228600">
              <a:lnSpc>
                <a:spcPts val="1700"/>
              </a:lnSpc>
              <a:buClr>
                <a:schemeClr val="tx2">
                  <a:lumMod val="50000"/>
                </a:schemeClr>
              </a:buClr>
              <a:buFont typeface="Symbol" panose="05050102010706020507" pitchFamily="18" charset="2"/>
              <a:buChar char="-"/>
              <a:defRPr sz="1400">
                <a:latin typeface="+mn-lt"/>
              </a:defRPr>
            </a:lvl4pPr>
            <a:lvl5pPr marL="914400" indent="-228600">
              <a:lnSpc>
                <a:spcPts val="1700"/>
              </a:lnSpc>
              <a:buClr>
                <a:schemeClr val="tx2">
                  <a:lumMod val="50000"/>
                </a:schemeClr>
              </a:buClr>
              <a:buFont typeface="Symbol" panose="05050102010706020507" pitchFamily="18" charset="2"/>
              <a:buChar char="-"/>
              <a:defRPr sz="140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p>
        </p:txBody>
      </p:sp>
      <p:sp>
        <p:nvSpPr>
          <p:cNvPr id="11" name="Text Placeholder 13">
            <a:extLst>
              <a:ext uri="{FF2B5EF4-FFF2-40B4-BE49-F238E27FC236}">
                <a16:creationId xmlns:a16="http://schemas.microsoft.com/office/drawing/2014/main" id="{D4C9993D-5B34-D7A9-0B1C-5708E2ECAE83}"/>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a:t>Title Here</a:t>
            </a:r>
          </a:p>
        </p:txBody>
      </p:sp>
    </p:spTree>
    <p:extLst>
      <p:ext uri="{BB962C8B-B14F-4D97-AF65-F5344CB8AC3E}">
        <p14:creationId xmlns:p14="http://schemas.microsoft.com/office/powerpoint/2010/main" val="320665718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3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EF6D7890-7A93-4CCD-A699-B1D9038F3210}"/>
              </a:ext>
            </a:extLst>
          </p:cNvPr>
          <p:cNvSpPr>
            <a:spLocks noGrp="1"/>
          </p:cNvSpPr>
          <p:nvPr>
            <p:ph type="body" sz="quarter" idx="14"/>
          </p:nvPr>
        </p:nvSpPr>
        <p:spPr>
          <a:xfrm>
            <a:off x="533398" y="1497012"/>
            <a:ext cx="11125199" cy="2978005"/>
          </a:xfrm>
        </p:spPr>
        <p:txBody>
          <a:bodyPr numCol="3">
            <a:normAutofit/>
          </a:bodyPr>
          <a:lstStyle>
            <a:lvl1pPr>
              <a:lnSpc>
                <a:spcPts val="1700"/>
              </a:lnSpc>
              <a:defRPr lang="en-US" sz="1400" b="1" kern="1200" dirty="0" smtClean="0">
                <a:solidFill>
                  <a:schemeClr val="tx1"/>
                </a:solidFill>
                <a:latin typeface="+mn-lt"/>
                <a:ea typeface="+mn-ea"/>
                <a:cs typeface="+mn-cs"/>
              </a:defRPr>
            </a:lvl1pPr>
            <a:lvl2pPr>
              <a:lnSpc>
                <a:spcPts val="1700"/>
              </a:lnSpc>
              <a:defRPr lang="en-US" sz="1400" kern="1200" dirty="0" smtClean="0">
                <a:solidFill>
                  <a:schemeClr val="tx1"/>
                </a:solidFill>
                <a:latin typeface="+mn-lt"/>
                <a:ea typeface="+mn-ea"/>
                <a:cs typeface="+mn-cs"/>
              </a:defRPr>
            </a:lvl2pPr>
            <a:lvl3pPr marL="342900" indent="-342900">
              <a:lnSpc>
                <a:spcPts val="1700"/>
              </a:lnSpc>
              <a:defRPr lang="en-US" sz="1400" kern="1200" dirty="0" smtClean="0">
                <a:solidFill>
                  <a:schemeClr val="tx1"/>
                </a:solidFill>
                <a:latin typeface="+mn-lt"/>
                <a:ea typeface="+mn-ea"/>
                <a:cs typeface="+mn-cs"/>
              </a:defRPr>
            </a:lvl3pPr>
            <a:lvl4pPr marL="568325" indent="-228600">
              <a:lnSpc>
                <a:spcPts val="1700"/>
              </a:lnSpc>
              <a:buClr>
                <a:schemeClr val="tx2">
                  <a:lumMod val="50000"/>
                </a:schemeClr>
              </a:buClr>
              <a:buFont typeface="Symbol" panose="05050102010706020507" pitchFamily="18" charset="2"/>
              <a:buChar char="-"/>
              <a:defRPr sz="1400">
                <a:latin typeface="+mn-lt"/>
              </a:defRPr>
            </a:lvl4pPr>
            <a:lvl5pPr marL="914400" indent="-228600">
              <a:lnSpc>
                <a:spcPts val="1700"/>
              </a:lnSpc>
              <a:buClr>
                <a:schemeClr val="tx2">
                  <a:lumMod val="50000"/>
                </a:schemeClr>
              </a:buClr>
              <a:buFont typeface="Symbol" panose="05050102010706020507" pitchFamily="18" charset="2"/>
              <a:buChar char="-"/>
              <a:defRPr sz="140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p>
        </p:txBody>
      </p:sp>
      <p:sp>
        <p:nvSpPr>
          <p:cNvPr id="11" name="Text Placeholder 13">
            <a:extLst>
              <a:ext uri="{FF2B5EF4-FFF2-40B4-BE49-F238E27FC236}">
                <a16:creationId xmlns:a16="http://schemas.microsoft.com/office/drawing/2014/main" id="{D4C9993D-5B34-D7A9-0B1C-5708E2ECAE83}"/>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a:t>Title Here</a:t>
            </a:r>
          </a:p>
        </p:txBody>
      </p:sp>
    </p:spTree>
    <p:extLst>
      <p:ext uri="{BB962C8B-B14F-4D97-AF65-F5344CB8AC3E}">
        <p14:creationId xmlns:p14="http://schemas.microsoft.com/office/powerpoint/2010/main" val="24164521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F55D43F-875F-4E2B-82B9-5EEDDAEA63F8}"/>
              </a:ext>
            </a:extLst>
          </p:cNvPr>
          <p:cNvSpPr>
            <a:spLocks noGrp="1"/>
          </p:cNvSpPr>
          <p:nvPr>
            <p:ph type="title"/>
          </p:nvPr>
        </p:nvSpPr>
        <p:spPr>
          <a:xfrm>
            <a:off x="533398" y="989299"/>
            <a:ext cx="8610601" cy="2852737"/>
          </a:xfrm>
        </p:spPr>
        <p:txBody>
          <a:bodyPr anchor="b">
            <a:normAutofit/>
          </a:bodyPr>
          <a:lstStyle>
            <a:lvl1pPr>
              <a:defRPr lang="en-US" sz="4400" b="1" kern="1200" dirty="0">
                <a:solidFill>
                  <a:srgbClr val="595959"/>
                </a:solidFill>
                <a:latin typeface="+mj-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title style</a:t>
            </a:r>
          </a:p>
        </p:txBody>
      </p:sp>
      <p:sp>
        <p:nvSpPr>
          <p:cNvPr id="20" name="Text Placeholder 2">
            <a:extLst>
              <a:ext uri="{FF2B5EF4-FFF2-40B4-BE49-F238E27FC236}">
                <a16:creationId xmlns:a16="http://schemas.microsoft.com/office/drawing/2014/main" id="{F18B4745-7445-43DB-B108-3CDCB28A7AE9}"/>
              </a:ext>
            </a:extLst>
          </p:cNvPr>
          <p:cNvSpPr>
            <a:spLocks noGrp="1"/>
          </p:cNvSpPr>
          <p:nvPr>
            <p:ph type="body" idx="1"/>
          </p:nvPr>
        </p:nvSpPr>
        <p:spPr>
          <a:xfrm>
            <a:off x="533398" y="3869024"/>
            <a:ext cx="8610602" cy="1500187"/>
          </a:xfrm>
        </p:spPr>
        <p:txBody>
          <a:bodyPr/>
          <a:lstStyle>
            <a:lvl1pPr marL="0" indent="0">
              <a:buNone/>
              <a:defRPr sz="2400">
                <a:solidFill>
                  <a:srgbClr val="595959"/>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Text Placeholder 13">
            <a:extLst>
              <a:ext uri="{FF2B5EF4-FFF2-40B4-BE49-F238E27FC236}">
                <a16:creationId xmlns:a16="http://schemas.microsoft.com/office/drawing/2014/main" id="{5A424433-CA37-48A1-EF7E-E44DEC8944A4}"/>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a:t>Title Here</a:t>
            </a:r>
          </a:p>
        </p:txBody>
      </p:sp>
    </p:spTree>
    <p:extLst>
      <p:ext uri="{BB962C8B-B14F-4D97-AF65-F5344CB8AC3E}">
        <p14:creationId xmlns:p14="http://schemas.microsoft.com/office/powerpoint/2010/main" val="3078886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A6A7051-5A82-D471-602E-39E158F6B13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269" b="6311"/>
          <a:stretch/>
        </p:blipFill>
        <p:spPr>
          <a:xfrm>
            <a:off x="5414" y="0"/>
            <a:ext cx="12186586" cy="6858000"/>
          </a:xfrm>
          <a:prstGeom prst="rect">
            <a:avLst/>
          </a:prstGeom>
        </p:spPr>
      </p:pic>
      <p:sp>
        <p:nvSpPr>
          <p:cNvPr id="17" name="Title 1">
            <a:extLst>
              <a:ext uri="{FF2B5EF4-FFF2-40B4-BE49-F238E27FC236}">
                <a16:creationId xmlns:a16="http://schemas.microsoft.com/office/drawing/2014/main" id="{81628252-EFFE-45BA-BB6B-80B43271D7B9}"/>
              </a:ext>
            </a:extLst>
          </p:cNvPr>
          <p:cNvSpPr>
            <a:spLocks noGrp="1"/>
          </p:cNvSpPr>
          <p:nvPr>
            <p:ph type="title" hasCustomPrompt="1"/>
          </p:nvPr>
        </p:nvSpPr>
        <p:spPr>
          <a:xfrm>
            <a:off x="5593242" y="1508588"/>
            <a:ext cx="5864980" cy="2852737"/>
          </a:xfrm>
        </p:spPr>
        <p:txBody>
          <a:bodyPr anchor="b">
            <a:normAutofit/>
          </a:bodyPr>
          <a:lstStyle>
            <a:lvl1pPr>
              <a:defRPr lang="en-US" sz="4400" b="1" kern="1200" dirty="0">
                <a:solidFill>
                  <a:schemeClr val="bg1"/>
                </a:solidFill>
                <a:latin typeface="+mj-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title style</a:t>
            </a:r>
          </a:p>
        </p:txBody>
      </p:sp>
      <p:sp>
        <p:nvSpPr>
          <p:cNvPr id="18" name="Text Placeholder 2">
            <a:extLst>
              <a:ext uri="{FF2B5EF4-FFF2-40B4-BE49-F238E27FC236}">
                <a16:creationId xmlns:a16="http://schemas.microsoft.com/office/drawing/2014/main" id="{4994D909-A7BC-465C-8A9B-65471E73FB39}"/>
              </a:ext>
            </a:extLst>
          </p:cNvPr>
          <p:cNvSpPr>
            <a:spLocks noGrp="1"/>
          </p:cNvSpPr>
          <p:nvPr>
            <p:ph type="body" idx="1"/>
          </p:nvPr>
        </p:nvSpPr>
        <p:spPr>
          <a:xfrm>
            <a:off x="5593242" y="4388313"/>
            <a:ext cx="5864980" cy="1500187"/>
          </a:xfrm>
        </p:spPr>
        <p:txBody>
          <a:bodyPr/>
          <a:lstStyle>
            <a:lvl1pPr marL="0" indent="0">
              <a:buNone/>
              <a:defRPr sz="24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 name="TextBox 1">
            <a:extLst>
              <a:ext uri="{FF2B5EF4-FFF2-40B4-BE49-F238E27FC236}">
                <a16:creationId xmlns:a16="http://schemas.microsoft.com/office/drawing/2014/main" id="{17921F3B-DFDD-3880-4A59-92315D909E94}"/>
              </a:ext>
            </a:extLst>
          </p:cNvPr>
          <p:cNvSpPr txBox="1"/>
          <p:nvPr userDrawn="1"/>
        </p:nvSpPr>
        <p:spPr>
          <a:xfrm>
            <a:off x="3048000" y="6425185"/>
            <a:ext cx="6096000" cy="248979"/>
          </a:xfrm>
          <a:prstGeom prst="rect">
            <a:avLst/>
          </a:prstGeom>
          <a:noFill/>
        </p:spPr>
        <p:txBody>
          <a:bodyPr wrap="square">
            <a:spAutoFit/>
          </a:bodyPr>
          <a:lstStyle/>
          <a:p>
            <a:pPr algn="ctr">
              <a:lnSpc>
                <a:spcPct val="107000"/>
              </a:lnSpc>
              <a:spcAft>
                <a:spcPts val="800"/>
              </a:spcAft>
            </a:pPr>
            <a:r>
              <a:rPr lang="en-US" sz="1000" dirty="0">
                <a:solidFill>
                  <a:schemeClr val="bg2"/>
                </a:solidFill>
                <a:effectLst/>
                <a:latin typeface="Frutiger LT Pro 45 Light" panose="020B0403030504020204" pitchFamily="34" charset="77"/>
                <a:ea typeface="Frutiger LT Pro 45 Light" panose="020B0403030504020204" pitchFamily="34" charset="77"/>
                <a:cs typeface="Calibri" panose="020F0502020204030204" pitchFamily="34" charset="0"/>
              </a:rPr>
              <a:t>©LTIMindtree | Privileged and Confidential 2022</a:t>
            </a:r>
            <a:endParaRPr lang="en-IN" sz="1000" dirty="0">
              <a:solidFill>
                <a:schemeClr val="bg2"/>
              </a:solidFill>
              <a:effectLst/>
              <a:latin typeface="Frutiger LT Pro 45 Light" panose="020B0403030504020204" pitchFamily="34" charset="77"/>
              <a:ea typeface="Frutiger LT Pro 45 Light" panose="020B0403030504020204" pitchFamily="34" charset="77"/>
              <a:cs typeface="Calibri" panose="020F0502020204030204" pitchFamily="34" charset="0"/>
            </a:endParaRPr>
          </a:p>
        </p:txBody>
      </p:sp>
      <p:pic>
        <p:nvPicPr>
          <p:cNvPr id="9" name="Picture 8">
            <a:extLst>
              <a:ext uri="{FF2B5EF4-FFF2-40B4-BE49-F238E27FC236}">
                <a16:creationId xmlns:a16="http://schemas.microsoft.com/office/drawing/2014/main" id="{8227DD45-CE2E-85E8-642D-93DED37DD35E}"/>
              </a:ext>
            </a:extLst>
          </p:cNvPr>
          <p:cNvPicPr>
            <a:picLocks noChangeAspect="1"/>
          </p:cNvPicPr>
          <p:nvPr userDrawn="1"/>
        </p:nvPicPr>
        <p:blipFill>
          <a:blip r:embed="rId3">
            <a:lum bright="100000" contrast="100000"/>
            <a:extLst>
              <a:ext uri="{28A0092B-C50C-407E-A947-70E740481C1C}">
                <a14:useLocalDpi xmlns:a14="http://schemas.microsoft.com/office/drawing/2010/main" val="0"/>
              </a:ext>
            </a:extLst>
          </a:blip>
          <a:stretch>
            <a:fillRect/>
          </a:stretch>
        </p:blipFill>
        <p:spPr>
          <a:xfrm>
            <a:off x="443341" y="6373111"/>
            <a:ext cx="1369134" cy="388898"/>
          </a:xfrm>
          <a:prstGeom prst="rect">
            <a:avLst/>
          </a:prstGeom>
        </p:spPr>
      </p:pic>
      <p:sp>
        <p:nvSpPr>
          <p:cNvPr id="3" name="Marcador de número de diapositiva 5">
            <a:extLst>
              <a:ext uri="{FF2B5EF4-FFF2-40B4-BE49-F238E27FC236}">
                <a16:creationId xmlns:a16="http://schemas.microsoft.com/office/drawing/2014/main" id="{F1323E72-ADA9-EF8B-2BBE-7D1CDF7DA464}"/>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4061228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BDD9C106-CE49-4F1B-A6DE-3C9818CAFB5C}"/>
              </a:ext>
            </a:extLst>
          </p:cNvPr>
          <p:cNvSpPr>
            <a:spLocks noGrp="1"/>
          </p:cNvSpPr>
          <p:nvPr>
            <p:ph idx="15"/>
          </p:nvPr>
        </p:nvSpPr>
        <p:spPr>
          <a:xfrm>
            <a:off x="533399" y="1655302"/>
            <a:ext cx="5486399" cy="4351338"/>
          </a:xfrm>
        </p:spPr>
        <p:txBody>
          <a:bodyPr/>
          <a:lstStyle>
            <a:lvl1pPr>
              <a:defRPr lang="en-US" sz="2400" b="1" dirty="0" smtClean="0">
                <a:solidFill>
                  <a:srgbClr val="595959"/>
                </a:solidFill>
                <a:latin typeface="Frutiger 45 Light" pitchFamily="2" charset="0"/>
              </a:defRPr>
            </a:lvl1pPr>
            <a:lvl2pPr>
              <a:defRPr sz="2000">
                <a:solidFill>
                  <a:srgbClr val="595959"/>
                </a:solidFill>
                <a:latin typeface="Frutiger 45 Light" pitchFamily="2" charset="0"/>
              </a:defRPr>
            </a:lvl2pPr>
            <a:lvl3pPr>
              <a:defRPr sz="1800">
                <a:solidFill>
                  <a:srgbClr val="595959"/>
                </a:solidFill>
                <a:latin typeface="Frutiger 45 Light" pitchFamily="2" charset="0"/>
              </a:defRPr>
            </a:lvl3pPr>
            <a:lvl4pPr>
              <a:defRPr sz="1400">
                <a:solidFill>
                  <a:srgbClr val="595959"/>
                </a:solidFill>
                <a:latin typeface="Frutiger 45 Light" pitchFamily="2" charset="0"/>
              </a:defRPr>
            </a:lvl4pPr>
            <a:lvl5pPr>
              <a:defRPr sz="1400">
                <a:solidFill>
                  <a:srgbClr val="595959"/>
                </a:solidFill>
                <a:latin typeface="Frutiger 45 Light" pitchFamily="2" charset="0"/>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p>
        </p:txBody>
      </p:sp>
      <p:sp>
        <p:nvSpPr>
          <p:cNvPr id="16" name="Content Placeholder 2">
            <a:extLst>
              <a:ext uri="{FF2B5EF4-FFF2-40B4-BE49-F238E27FC236}">
                <a16:creationId xmlns:a16="http://schemas.microsoft.com/office/drawing/2014/main" id="{0E8BB916-CDFC-439C-B0EF-513AE7B06ACB}"/>
              </a:ext>
            </a:extLst>
          </p:cNvPr>
          <p:cNvSpPr>
            <a:spLocks noGrp="1"/>
          </p:cNvSpPr>
          <p:nvPr>
            <p:ph idx="16"/>
          </p:nvPr>
        </p:nvSpPr>
        <p:spPr>
          <a:xfrm>
            <a:off x="6172201" y="1655302"/>
            <a:ext cx="5486398" cy="4351338"/>
          </a:xfrm>
        </p:spPr>
        <p:txBody>
          <a:bodyPr/>
          <a:lstStyle>
            <a:lvl1pPr>
              <a:defRPr lang="en-US" sz="2400" b="1" dirty="0" smtClean="0">
                <a:solidFill>
                  <a:srgbClr val="595959"/>
                </a:solidFill>
                <a:latin typeface="Frutiger 45 Light" pitchFamily="2" charset="0"/>
              </a:defRPr>
            </a:lvl1pPr>
            <a:lvl2pPr>
              <a:defRPr sz="2000">
                <a:solidFill>
                  <a:srgbClr val="595959"/>
                </a:solidFill>
                <a:latin typeface="Frutiger 45 Light" pitchFamily="2" charset="0"/>
              </a:defRPr>
            </a:lvl2pPr>
            <a:lvl3pPr>
              <a:defRPr sz="1800">
                <a:solidFill>
                  <a:srgbClr val="595959"/>
                </a:solidFill>
                <a:latin typeface="Frutiger 45 Light" pitchFamily="2" charset="0"/>
              </a:defRPr>
            </a:lvl3pPr>
            <a:lvl4pPr>
              <a:defRPr sz="1400">
                <a:solidFill>
                  <a:srgbClr val="595959"/>
                </a:solidFill>
                <a:latin typeface="Frutiger 45 Light" pitchFamily="2" charset="0"/>
              </a:defRPr>
            </a:lvl4pPr>
            <a:lvl5pPr>
              <a:defRPr sz="1400">
                <a:solidFill>
                  <a:srgbClr val="595959"/>
                </a:solidFill>
                <a:latin typeface="Frutiger 45 Light" pitchFamily="2" charset="0"/>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p>
        </p:txBody>
      </p:sp>
      <p:sp>
        <p:nvSpPr>
          <p:cNvPr id="20" name="Text Placeholder 13">
            <a:extLst>
              <a:ext uri="{FF2B5EF4-FFF2-40B4-BE49-F238E27FC236}">
                <a16:creationId xmlns:a16="http://schemas.microsoft.com/office/drawing/2014/main" id="{78651CBE-E342-762C-71AB-7A346C0BD173}"/>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a:t>Title Here</a:t>
            </a:r>
          </a:p>
        </p:txBody>
      </p:sp>
    </p:spTree>
    <p:extLst>
      <p:ext uri="{BB962C8B-B14F-4D97-AF65-F5344CB8AC3E}">
        <p14:creationId xmlns:p14="http://schemas.microsoft.com/office/powerpoint/2010/main" val="2619278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704641-62E4-4217-A4FB-1461DCB34942}"/>
              </a:ext>
            </a:extLst>
          </p:cNvPr>
          <p:cNvSpPr>
            <a:spLocks noGrp="1"/>
          </p:cNvSpPr>
          <p:nvPr>
            <p:ph type="body" idx="1"/>
          </p:nvPr>
        </p:nvSpPr>
        <p:spPr>
          <a:xfrm>
            <a:off x="533399" y="1436914"/>
            <a:ext cx="5533119" cy="1068161"/>
          </a:xfrm>
        </p:spPr>
        <p:txBody>
          <a:bodyPr anchor="b">
            <a:noAutofit/>
          </a:bodyPr>
          <a:lstStyle>
            <a:lvl1pPr marL="0" indent="0">
              <a:buNone/>
              <a:defRPr lang="en-US" sz="2400" b="1" kern="1200" dirty="0">
                <a:solidFill>
                  <a:srgbClr val="595959"/>
                </a:solidFill>
                <a:latin typeface="+mj-lt"/>
                <a:ea typeface="+mn-ea"/>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5" name="Text Placeholder 4">
            <a:extLst>
              <a:ext uri="{FF2B5EF4-FFF2-40B4-BE49-F238E27FC236}">
                <a16:creationId xmlns:a16="http://schemas.microsoft.com/office/drawing/2014/main" id="{31BF8DFE-7699-41E5-ACEB-81719A7EB98B}"/>
              </a:ext>
            </a:extLst>
          </p:cNvPr>
          <p:cNvSpPr>
            <a:spLocks noGrp="1"/>
          </p:cNvSpPr>
          <p:nvPr>
            <p:ph type="body" sz="quarter" idx="3"/>
          </p:nvPr>
        </p:nvSpPr>
        <p:spPr>
          <a:xfrm>
            <a:off x="6241141" y="1436914"/>
            <a:ext cx="5417458" cy="1068161"/>
          </a:xfrm>
        </p:spPr>
        <p:txBody>
          <a:bodyPr anchor="b">
            <a:noAutofit/>
          </a:bodyPr>
          <a:lstStyle>
            <a:lvl1pPr marL="0" indent="0">
              <a:buNone/>
              <a:defRPr lang="en-US" sz="2400" b="1" kern="1200" dirty="0">
                <a:solidFill>
                  <a:srgbClr val="595959"/>
                </a:solidFill>
                <a:latin typeface="+mj-lt"/>
                <a:ea typeface="+mn-ea"/>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16" name="Content Placeholder 2">
            <a:extLst>
              <a:ext uri="{FF2B5EF4-FFF2-40B4-BE49-F238E27FC236}">
                <a16:creationId xmlns:a16="http://schemas.microsoft.com/office/drawing/2014/main" id="{F54FF91B-5FE4-409D-BA7F-37376CD5E4AB}"/>
              </a:ext>
            </a:extLst>
          </p:cNvPr>
          <p:cNvSpPr>
            <a:spLocks noGrp="1"/>
          </p:cNvSpPr>
          <p:nvPr>
            <p:ph idx="15"/>
          </p:nvPr>
        </p:nvSpPr>
        <p:spPr>
          <a:xfrm>
            <a:off x="533399" y="2651506"/>
            <a:ext cx="5533119" cy="3432302"/>
          </a:xfrm>
        </p:spPr>
        <p:txBody>
          <a:bodyPr/>
          <a:lstStyle>
            <a:lvl1pPr>
              <a:defRPr lang="en-US" sz="2400" b="1" dirty="0" smtClean="0">
                <a:solidFill>
                  <a:srgbClr val="595959"/>
                </a:solidFill>
                <a:latin typeface="Frutiger 45 Light" pitchFamily="2" charset="0"/>
              </a:defRPr>
            </a:lvl1pPr>
            <a:lvl2pPr>
              <a:defRPr sz="2000">
                <a:solidFill>
                  <a:srgbClr val="595959"/>
                </a:solidFill>
                <a:latin typeface="Frutiger 45 Light" pitchFamily="2" charset="0"/>
              </a:defRPr>
            </a:lvl2pPr>
            <a:lvl3pPr>
              <a:defRPr sz="1800">
                <a:solidFill>
                  <a:srgbClr val="595959"/>
                </a:solidFill>
                <a:latin typeface="Frutiger 45 Light" pitchFamily="2" charset="0"/>
              </a:defRPr>
            </a:lvl3pPr>
            <a:lvl4pPr>
              <a:defRPr sz="1400">
                <a:solidFill>
                  <a:srgbClr val="595959"/>
                </a:solidFill>
                <a:latin typeface="Frutiger 45 Light" pitchFamily="2" charset="0"/>
              </a:defRPr>
            </a:lvl4pPr>
            <a:lvl5pPr>
              <a:defRPr sz="1400">
                <a:solidFill>
                  <a:srgbClr val="595959"/>
                </a:solidFill>
                <a:latin typeface="Frutiger 45 Light" pitchFamily="2" charset="0"/>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p>
        </p:txBody>
      </p:sp>
      <p:sp>
        <p:nvSpPr>
          <p:cNvPr id="18" name="Content Placeholder 2">
            <a:extLst>
              <a:ext uri="{FF2B5EF4-FFF2-40B4-BE49-F238E27FC236}">
                <a16:creationId xmlns:a16="http://schemas.microsoft.com/office/drawing/2014/main" id="{CFDB344D-832A-4E14-93A2-EF0879A2EDA0}"/>
              </a:ext>
            </a:extLst>
          </p:cNvPr>
          <p:cNvSpPr>
            <a:spLocks noGrp="1"/>
          </p:cNvSpPr>
          <p:nvPr>
            <p:ph idx="16"/>
          </p:nvPr>
        </p:nvSpPr>
        <p:spPr>
          <a:xfrm>
            <a:off x="6241141" y="2663457"/>
            <a:ext cx="5417458" cy="3432302"/>
          </a:xfrm>
        </p:spPr>
        <p:txBody>
          <a:bodyPr/>
          <a:lstStyle>
            <a:lvl1pPr>
              <a:defRPr lang="en-US" sz="2400" b="1" dirty="0" smtClean="0">
                <a:solidFill>
                  <a:srgbClr val="595959"/>
                </a:solidFill>
                <a:latin typeface="Frutiger 45 Light" pitchFamily="2" charset="0"/>
              </a:defRPr>
            </a:lvl1pPr>
            <a:lvl2pPr>
              <a:defRPr sz="2000">
                <a:solidFill>
                  <a:srgbClr val="595959"/>
                </a:solidFill>
                <a:latin typeface="Frutiger 45 Light" pitchFamily="2" charset="0"/>
              </a:defRPr>
            </a:lvl2pPr>
            <a:lvl3pPr>
              <a:defRPr sz="1800">
                <a:solidFill>
                  <a:srgbClr val="595959"/>
                </a:solidFill>
                <a:latin typeface="Frutiger 45 Light" pitchFamily="2" charset="0"/>
              </a:defRPr>
            </a:lvl3pPr>
            <a:lvl4pPr>
              <a:defRPr sz="1400">
                <a:solidFill>
                  <a:srgbClr val="595959"/>
                </a:solidFill>
                <a:latin typeface="Frutiger 45 Light" pitchFamily="2" charset="0"/>
              </a:defRPr>
            </a:lvl4pPr>
            <a:lvl5pPr>
              <a:defRPr sz="1400">
                <a:solidFill>
                  <a:srgbClr val="595959"/>
                </a:solidFill>
                <a:latin typeface="Frutiger 45 Light" pitchFamily="2" charset="0"/>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p>
        </p:txBody>
      </p:sp>
      <p:sp>
        <p:nvSpPr>
          <p:cNvPr id="15" name="Text Placeholder 13">
            <a:extLst>
              <a:ext uri="{FF2B5EF4-FFF2-40B4-BE49-F238E27FC236}">
                <a16:creationId xmlns:a16="http://schemas.microsoft.com/office/drawing/2014/main" id="{EF8A07F5-F0F3-56A0-B462-8A048CE69422}"/>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a:t>Title Here</a:t>
            </a:r>
          </a:p>
        </p:txBody>
      </p:sp>
    </p:spTree>
    <p:extLst>
      <p:ext uri="{BB962C8B-B14F-4D97-AF65-F5344CB8AC3E}">
        <p14:creationId xmlns:p14="http://schemas.microsoft.com/office/powerpoint/2010/main" val="3271920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5E7EB991-64EF-372A-332E-BD9CAB8A438C}"/>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rot="10800000">
            <a:off x="10813091" y="5882639"/>
            <a:ext cx="1388513" cy="989973"/>
          </a:xfrm>
          <a:prstGeom prst="rect">
            <a:avLst/>
          </a:prstGeom>
        </p:spPr>
      </p:pic>
      <p:sp>
        <p:nvSpPr>
          <p:cNvPr id="2" name="Title Placeholder 1">
            <a:extLst>
              <a:ext uri="{FF2B5EF4-FFF2-40B4-BE49-F238E27FC236}">
                <a16:creationId xmlns:a16="http://schemas.microsoft.com/office/drawing/2014/main" id="{C503685D-D505-42E6-B2A3-1B26BC793250}"/>
              </a:ext>
            </a:extLst>
          </p:cNvPr>
          <p:cNvSpPr>
            <a:spLocks noGrp="1"/>
          </p:cNvSpPr>
          <p:nvPr>
            <p:ph type="title"/>
          </p:nvPr>
        </p:nvSpPr>
        <p:spPr>
          <a:xfrm>
            <a:off x="468086" y="365125"/>
            <a:ext cx="10885714"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20300D-8B9D-444F-97B8-8F7D7E3A37FB}"/>
              </a:ext>
            </a:extLst>
          </p:cNvPr>
          <p:cNvSpPr>
            <a:spLocks noGrp="1"/>
          </p:cNvSpPr>
          <p:nvPr>
            <p:ph type="body" idx="1"/>
          </p:nvPr>
        </p:nvSpPr>
        <p:spPr>
          <a:xfrm>
            <a:off x="468086" y="1825625"/>
            <a:ext cx="10885714"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a:extLst>
              <a:ext uri="{FF2B5EF4-FFF2-40B4-BE49-F238E27FC236}">
                <a16:creationId xmlns:a16="http://schemas.microsoft.com/office/drawing/2014/main" id="{9DEDB723-1905-4E83-9D47-D0B5CFAA7945}"/>
              </a:ext>
            </a:extLst>
          </p:cNvPr>
          <p:cNvSpPr txBox="1"/>
          <p:nvPr userDrawn="1"/>
        </p:nvSpPr>
        <p:spPr>
          <a:xfrm>
            <a:off x="3048000" y="6425185"/>
            <a:ext cx="6096000" cy="248979"/>
          </a:xfrm>
          <a:prstGeom prst="rect">
            <a:avLst/>
          </a:prstGeom>
          <a:noFill/>
        </p:spPr>
        <p:txBody>
          <a:bodyPr wrap="square">
            <a:spAutoFit/>
          </a:bodyPr>
          <a:lstStyle/>
          <a:p>
            <a:pPr algn="ctr">
              <a:lnSpc>
                <a:spcPct val="107000"/>
              </a:lnSpc>
              <a:spcAft>
                <a:spcPts val="800"/>
              </a:spcAft>
            </a:pPr>
            <a:r>
              <a:rPr lang="en-US" sz="1000" dirty="0">
                <a:solidFill>
                  <a:srgbClr val="97A0A4"/>
                </a:solidFill>
                <a:effectLst/>
                <a:latin typeface="Frutiger LT Pro 45 Light" panose="020B0403030504020204" pitchFamily="34" charset="77"/>
                <a:ea typeface="Frutiger LT Pro 45 Light" panose="020B0403030504020204" pitchFamily="34" charset="77"/>
                <a:cs typeface="Calibri" panose="020F0502020204030204" pitchFamily="34" charset="0"/>
              </a:rPr>
              <a:t>©LTIMindtree | Privileged and Confidential 2022</a:t>
            </a:r>
            <a:endParaRPr lang="en-IN" sz="1000" dirty="0">
              <a:solidFill>
                <a:srgbClr val="595959"/>
              </a:solidFill>
              <a:effectLst/>
              <a:latin typeface="Frutiger LT Pro 45 Light" panose="020B0403030504020204" pitchFamily="34" charset="77"/>
              <a:ea typeface="Frutiger LT Pro 45 Light" panose="020B0403030504020204" pitchFamily="34" charset="77"/>
              <a:cs typeface="Calibri" panose="020F0502020204030204" pitchFamily="34" charset="0"/>
            </a:endParaRPr>
          </a:p>
        </p:txBody>
      </p:sp>
      <p:sp>
        <p:nvSpPr>
          <p:cNvPr id="4" name="Rectangle 2">
            <a:extLst>
              <a:ext uri="{FF2B5EF4-FFF2-40B4-BE49-F238E27FC236}">
                <a16:creationId xmlns:a16="http://schemas.microsoft.com/office/drawing/2014/main" id="{604E6E1E-7055-8D1B-4C37-9DCF88F2180C}"/>
              </a:ext>
            </a:extLst>
          </p:cNvPr>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 Box 1073742684">
            <a:extLst>
              <a:ext uri="{FF2B5EF4-FFF2-40B4-BE49-F238E27FC236}">
                <a16:creationId xmlns:a16="http://schemas.microsoft.com/office/drawing/2014/main" id="{CB09C83E-2E41-0B4B-7535-36A14EDE4624}"/>
              </a:ext>
            </a:extLst>
          </p:cNvPr>
          <p:cNvSpPr txBox="1"/>
          <p:nvPr userDrawn="1"/>
        </p:nvSpPr>
        <p:spPr>
          <a:xfrm>
            <a:off x="4620260" y="3278188"/>
            <a:ext cx="2951480" cy="30162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endParaRPr lang="en-IN" sz="1000">
              <a:solidFill>
                <a:srgbClr val="595959"/>
              </a:solidFill>
              <a:effectLst/>
              <a:latin typeface="Frutiger LT Pro 45 Light" panose="020B0403030504020204" pitchFamily="34" charset="77"/>
              <a:ea typeface="Frutiger LT Pro 45 Light" panose="020B0403030504020204" pitchFamily="34" charset="77"/>
              <a:cs typeface="Calibri" panose="020F0502020204030204" pitchFamily="34" charset="0"/>
            </a:endParaRPr>
          </a:p>
        </p:txBody>
      </p:sp>
      <p:pic>
        <p:nvPicPr>
          <p:cNvPr id="5" name="Picture 4">
            <a:extLst>
              <a:ext uri="{FF2B5EF4-FFF2-40B4-BE49-F238E27FC236}">
                <a16:creationId xmlns:a16="http://schemas.microsoft.com/office/drawing/2014/main" id="{F90561BA-C7F5-9336-C8B6-9C52C6E480B1}"/>
              </a:ext>
            </a:extLst>
          </p:cNvPr>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443341" y="6373111"/>
            <a:ext cx="1369134" cy="388898"/>
          </a:xfrm>
          <a:prstGeom prst="rect">
            <a:avLst/>
          </a:prstGeom>
        </p:spPr>
      </p:pic>
      <p:sp>
        <p:nvSpPr>
          <p:cNvPr id="6" name="Marcador de número de diapositiva 5">
            <a:extLst>
              <a:ext uri="{FF2B5EF4-FFF2-40B4-BE49-F238E27FC236}">
                <a16:creationId xmlns:a16="http://schemas.microsoft.com/office/drawing/2014/main" id="{0A5764A8-BF69-A288-DEF2-611813A96876}"/>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2867232920"/>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1" r:id="rId3"/>
    <p:sldLayoutId id="2147483666" r:id="rId4"/>
    <p:sldLayoutId id="2147483665" r:id="rId5"/>
    <p:sldLayoutId id="2147483651" r:id="rId6"/>
    <p:sldLayoutId id="2147483660" r:id="rId7"/>
    <p:sldLayoutId id="2147483652" r:id="rId8"/>
    <p:sldLayoutId id="2147483653" r:id="rId9"/>
    <p:sldLayoutId id="2147483654" r:id="rId10"/>
    <p:sldLayoutId id="2147483658" r:id="rId11"/>
    <p:sldLayoutId id="2147483656" r:id="rId12"/>
    <p:sldLayoutId id="2147483657" r:id="rId13"/>
    <p:sldLayoutId id="2147483664" r:id="rId14"/>
    <p:sldLayoutId id="2147483663"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9E82882D-F3C1-4C31-B151-94048313653A}"/>
              </a:ext>
            </a:extLst>
          </p:cNvPr>
          <p:cNvSpPr>
            <a:spLocks noGrp="1"/>
          </p:cNvSpPr>
          <p:nvPr>
            <p:ph type="ctrTitle"/>
          </p:nvPr>
        </p:nvSpPr>
        <p:spPr>
          <a:xfrm>
            <a:off x="1089891" y="1665578"/>
            <a:ext cx="8937171" cy="2086725"/>
          </a:xfrm>
        </p:spPr>
        <p:txBody>
          <a:bodyPr/>
          <a:lstStyle/>
          <a:p>
            <a:r>
              <a:rPr lang="en-US" dirty="0">
                <a:solidFill>
                  <a:srgbClr val="002060"/>
                </a:solidFill>
                <a:latin typeface="Times New Roman" panose="02020603050405020304" pitchFamily="18" charset="0"/>
                <a:cs typeface="Times New Roman" panose="02020603050405020304" pitchFamily="18" charset="0"/>
              </a:rPr>
              <a:t>RETAIL SALES ANALYSIS </a:t>
            </a:r>
            <a:br>
              <a:rPr lang="en-US" dirty="0">
                <a:solidFill>
                  <a:srgbClr val="002060"/>
                </a:solidFill>
                <a:latin typeface="Times New Roman" panose="02020603050405020304" pitchFamily="18" charset="0"/>
                <a:cs typeface="Times New Roman" panose="02020603050405020304" pitchFamily="18" charset="0"/>
              </a:rPr>
            </a:br>
            <a:r>
              <a:rPr lang="en-US" dirty="0">
                <a:solidFill>
                  <a:srgbClr val="002060"/>
                </a:solidFill>
                <a:latin typeface="Times New Roman" panose="02020603050405020304" pitchFamily="18" charset="0"/>
                <a:cs typeface="Times New Roman" panose="02020603050405020304" pitchFamily="18" charset="0"/>
              </a:rPr>
              <a:t>OF GEOCART E-COMMERCE </a:t>
            </a:r>
            <a:br>
              <a:rPr lang="en-US" dirty="0">
                <a:solidFill>
                  <a:srgbClr val="002060"/>
                </a:solidFill>
                <a:latin typeface="Times New Roman" panose="02020603050405020304" pitchFamily="18" charset="0"/>
                <a:cs typeface="Times New Roman" panose="02020603050405020304" pitchFamily="18" charset="0"/>
              </a:rPr>
            </a:br>
            <a:endParaRPr lang="en-US" dirty="0">
              <a:solidFill>
                <a:srgbClr val="002060"/>
              </a:solidFill>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8F63960D-D0B6-B8EB-53FC-95A17FCFFEAD}"/>
              </a:ext>
            </a:extLst>
          </p:cNvPr>
          <p:cNvSpPr txBox="1">
            <a:spLocks/>
          </p:cNvSpPr>
          <p:nvPr/>
        </p:nvSpPr>
        <p:spPr>
          <a:xfrm>
            <a:off x="9439124" y="4558203"/>
            <a:ext cx="2989943" cy="2315186"/>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en-US" sz="4800" b="1" kern="1200" dirty="0">
                <a:solidFill>
                  <a:schemeClr val="bg1"/>
                </a:solidFill>
                <a:latin typeface="Frutiger 45 Light" pitchFamily="2" charset="0"/>
                <a:ea typeface="Frutiger 45 Light" pitchFamily="2" charset="0"/>
                <a:cs typeface="Calibri" panose="020F0502020204030204" pitchFamily="34" charset="0"/>
              </a:defRPr>
            </a:lvl1pPr>
          </a:lstStyle>
          <a:p>
            <a:pPr>
              <a:lnSpc>
                <a:spcPct val="100000"/>
              </a:lnSpc>
            </a:pPr>
            <a:r>
              <a:rPr lang="en-US" sz="1200" dirty="0">
                <a:solidFill>
                  <a:srgbClr val="004880"/>
                </a:solidFill>
              </a:rPr>
              <a:t>       </a:t>
            </a:r>
            <a:r>
              <a:rPr lang="en-US" sz="1400" dirty="0">
                <a:solidFill>
                  <a:srgbClr val="004880"/>
                </a:solidFill>
              </a:rPr>
              <a:t>Name</a:t>
            </a:r>
            <a:r>
              <a:rPr lang="en-US" sz="1200" dirty="0">
                <a:solidFill>
                  <a:srgbClr val="004880"/>
                </a:solidFill>
              </a:rPr>
              <a:t>                             </a:t>
            </a:r>
            <a:r>
              <a:rPr lang="en-US" sz="1400" dirty="0">
                <a:solidFill>
                  <a:srgbClr val="004880"/>
                </a:solidFill>
              </a:rPr>
              <a:t>PS No</a:t>
            </a:r>
          </a:p>
          <a:p>
            <a:pPr>
              <a:lnSpc>
                <a:spcPct val="100000"/>
              </a:lnSpc>
            </a:pPr>
            <a:endParaRPr lang="en-US" sz="1200" dirty="0">
              <a:solidFill>
                <a:srgbClr val="004880"/>
              </a:solidFill>
            </a:endParaRPr>
          </a:p>
          <a:p>
            <a:pPr algn="just">
              <a:lnSpc>
                <a:spcPct val="100000"/>
              </a:lnSpc>
            </a:pPr>
            <a:r>
              <a:rPr lang="en-US" sz="1200" dirty="0">
                <a:solidFill>
                  <a:srgbClr val="004880"/>
                </a:solidFill>
                <a:latin typeface="Times New Roman" panose="02020603050405020304" pitchFamily="18" charset="0"/>
                <a:cs typeface="Times New Roman" panose="02020603050405020304" pitchFamily="18" charset="0"/>
              </a:rPr>
              <a:t>1) Kushal Wankhede       10731201</a:t>
            </a:r>
          </a:p>
          <a:p>
            <a:pPr algn="just">
              <a:lnSpc>
                <a:spcPct val="100000"/>
              </a:lnSpc>
            </a:pPr>
            <a:r>
              <a:rPr lang="en-US" sz="1200" dirty="0">
                <a:solidFill>
                  <a:srgbClr val="004880"/>
                </a:solidFill>
                <a:latin typeface="Times New Roman" panose="02020603050405020304" pitchFamily="18" charset="0"/>
                <a:cs typeface="Times New Roman" panose="02020603050405020304" pitchFamily="18" charset="0"/>
              </a:rPr>
              <a:t>2) Adesh Sonawane          10731315</a:t>
            </a:r>
          </a:p>
          <a:p>
            <a:pPr algn="just">
              <a:lnSpc>
                <a:spcPct val="100000"/>
              </a:lnSpc>
            </a:pPr>
            <a:r>
              <a:rPr lang="en-US" sz="1200" dirty="0">
                <a:solidFill>
                  <a:srgbClr val="004880"/>
                </a:solidFill>
                <a:latin typeface="Times New Roman" panose="02020603050405020304" pitchFamily="18" charset="0"/>
                <a:cs typeface="Times New Roman" panose="02020603050405020304" pitchFamily="18" charset="0"/>
              </a:rPr>
              <a:t>3) Krushna Mane             10731181</a:t>
            </a:r>
          </a:p>
          <a:p>
            <a:pPr algn="just">
              <a:lnSpc>
                <a:spcPct val="100000"/>
              </a:lnSpc>
            </a:pPr>
            <a:r>
              <a:rPr lang="en-US" sz="1200" dirty="0">
                <a:solidFill>
                  <a:srgbClr val="004880"/>
                </a:solidFill>
                <a:latin typeface="Times New Roman" panose="02020603050405020304" pitchFamily="18" charset="0"/>
                <a:cs typeface="Times New Roman" panose="02020603050405020304" pitchFamily="18" charset="0"/>
              </a:rPr>
              <a:t>4) Harika Adapa               10731128</a:t>
            </a:r>
          </a:p>
          <a:p>
            <a:pPr algn="just">
              <a:lnSpc>
                <a:spcPct val="100000"/>
              </a:lnSpc>
            </a:pPr>
            <a:r>
              <a:rPr lang="en-US" sz="1200" dirty="0">
                <a:solidFill>
                  <a:srgbClr val="004880"/>
                </a:solidFill>
                <a:latin typeface="Times New Roman" panose="02020603050405020304" pitchFamily="18" charset="0"/>
                <a:cs typeface="Times New Roman" panose="02020603050405020304" pitchFamily="18" charset="0"/>
              </a:rPr>
              <a:t>5) Madhuri                        10731069</a:t>
            </a:r>
          </a:p>
          <a:p>
            <a:pPr algn="just">
              <a:lnSpc>
                <a:spcPct val="100000"/>
              </a:lnSpc>
            </a:pPr>
            <a:r>
              <a:rPr lang="en-US" sz="1200" dirty="0">
                <a:solidFill>
                  <a:srgbClr val="004880"/>
                </a:solidFill>
                <a:latin typeface="Times New Roman" panose="02020603050405020304" pitchFamily="18" charset="0"/>
                <a:cs typeface="Times New Roman" panose="02020603050405020304" pitchFamily="18" charset="0"/>
              </a:rPr>
              <a:t>6) Sreekanth Byalla          10731055</a:t>
            </a:r>
          </a:p>
          <a:p>
            <a:pPr algn="just">
              <a:lnSpc>
                <a:spcPct val="100000"/>
              </a:lnSpc>
            </a:pPr>
            <a:r>
              <a:rPr lang="en-US" sz="1200" dirty="0">
                <a:solidFill>
                  <a:srgbClr val="004880"/>
                </a:solidFill>
              </a:rPr>
              <a:t>	</a:t>
            </a:r>
          </a:p>
          <a:p>
            <a:pPr>
              <a:lnSpc>
                <a:spcPts val="2000"/>
              </a:lnSpc>
            </a:pPr>
            <a:endParaRPr lang="en-US" sz="2400" dirty="0">
              <a:solidFill>
                <a:srgbClr val="004880"/>
              </a:solidFill>
            </a:endParaRPr>
          </a:p>
          <a:p>
            <a:pPr>
              <a:lnSpc>
                <a:spcPts val="2000"/>
              </a:lnSpc>
            </a:pPr>
            <a:r>
              <a:rPr lang="en-US" sz="2400" dirty="0">
                <a:solidFill>
                  <a:srgbClr val="004880"/>
                </a:solidFill>
              </a:rPr>
              <a:t>	                  </a:t>
            </a:r>
          </a:p>
        </p:txBody>
      </p:sp>
    </p:spTree>
    <p:extLst>
      <p:ext uri="{BB962C8B-B14F-4D97-AF65-F5344CB8AC3E}">
        <p14:creationId xmlns:p14="http://schemas.microsoft.com/office/powerpoint/2010/main" val="245837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DF0213-9501-529D-B9AC-98CF8D7CF882}"/>
              </a:ext>
            </a:extLst>
          </p:cNvPr>
          <p:cNvSpPr>
            <a:spLocks noGrp="1"/>
          </p:cNvSpPr>
          <p:nvPr>
            <p:ph type="body" sz="quarter" idx="13"/>
          </p:nvPr>
        </p:nvSpPr>
        <p:spPr>
          <a:xfrm>
            <a:off x="343519" y="587829"/>
            <a:ext cx="8911647" cy="434975"/>
          </a:xfrm>
        </p:spPr>
        <p:txBody>
          <a:bodyPr/>
          <a:lstStyle/>
          <a:p>
            <a:pPr marL="0" indent="0">
              <a:buNone/>
            </a:pPr>
            <a:r>
              <a:rPr lang="en-US" dirty="0">
                <a:solidFill>
                  <a:srgbClr val="002060"/>
                </a:solidFill>
                <a:latin typeface="Times New Roman" panose="02020603050405020304" pitchFamily="18" charset="0"/>
                <a:cs typeface="Times New Roman" panose="02020603050405020304" pitchFamily="18" charset="0"/>
              </a:rPr>
              <a:t>Copying Data From Different Notebooks</a:t>
            </a:r>
            <a:endParaRPr lang="en-IN" dirty="0">
              <a:solidFill>
                <a:srgbClr val="002060"/>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16335FD9-52DA-75C5-9563-6DCF8429627F}"/>
              </a:ext>
            </a:extLst>
          </p:cNvPr>
          <p:cNvPicPr>
            <a:picLocks noGrp="1" noChangeAspect="1" noChangeArrowheads="1"/>
          </p:cNvPicPr>
          <p:nvPr>
            <p:ph idx="15"/>
          </p:nvPr>
        </p:nvPicPr>
        <p:blipFill>
          <a:blip r:embed="rId2">
            <a:extLst>
              <a:ext uri="{28A0092B-C50C-407E-A947-70E740481C1C}">
                <a14:useLocalDpi xmlns:a14="http://schemas.microsoft.com/office/drawing/2010/main" val="0"/>
              </a:ext>
            </a:extLst>
          </a:blip>
          <a:srcRect/>
          <a:stretch>
            <a:fillRect/>
          </a:stretch>
        </p:blipFill>
        <p:spPr bwMode="auto">
          <a:xfrm>
            <a:off x="343519" y="1621663"/>
            <a:ext cx="11283666" cy="4920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452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EC44C86-4807-5EEF-5669-79A43E378294}"/>
              </a:ext>
            </a:extLst>
          </p:cNvPr>
          <p:cNvSpPr>
            <a:spLocks noGrp="1"/>
          </p:cNvSpPr>
          <p:nvPr>
            <p:ph type="body" sz="quarter" idx="13"/>
          </p:nvPr>
        </p:nvSpPr>
        <p:spPr>
          <a:xfrm>
            <a:off x="497367" y="570263"/>
            <a:ext cx="8911647" cy="434975"/>
          </a:xfrm>
        </p:spPr>
        <p:txBody>
          <a:bodyPr/>
          <a:lstStyle/>
          <a:p>
            <a:pPr marL="0" indent="0">
              <a:buNone/>
            </a:pPr>
            <a:r>
              <a:rPr lang="en-US" dirty="0">
                <a:solidFill>
                  <a:srgbClr val="002060"/>
                </a:solidFill>
                <a:latin typeface="Times New Roman" panose="02020603050405020304" pitchFamily="18" charset="0"/>
                <a:cs typeface="Times New Roman" panose="02020603050405020304" pitchFamily="18" charset="0"/>
              </a:rPr>
              <a:t>Storing cleansed Data To </a:t>
            </a:r>
            <a:r>
              <a:rPr lang="en-US" dirty="0" err="1">
                <a:solidFill>
                  <a:srgbClr val="002060"/>
                </a:solidFill>
                <a:latin typeface="Times New Roman" panose="02020603050405020304" pitchFamily="18" charset="0"/>
                <a:cs typeface="Times New Roman" panose="02020603050405020304" pitchFamily="18" charset="0"/>
              </a:rPr>
              <a:t>Adls</a:t>
            </a:r>
            <a:endParaRPr lang="en-IN" dirty="0">
              <a:solidFill>
                <a:srgbClr val="002060"/>
              </a:solidFill>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43692202-0B4F-61E0-01A9-31BA5F69FABB}"/>
              </a:ext>
            </a:extLst>
          </p:cNvPr>
          <p:cNvPicPr>
            <a:picLocks noGrp="1" noChangeAspect="1" noChangeArrowheads="1"/>
          </p:cNvPicPr>
          <p:nvPr>
            <p:ph idx="15"/>
          </p:nvPr>
        </p:nvPicPr>
        <p:blipFill>
          <a:blip r:embed="rId2">
            <a:extLst>
              <a:ext uri="{28A0092B-C50C-407E-A947-70E740481C1C}">
                <a14:useLocalDpi xmlns:a14="http://schemas.microsoft.com/office/drawing/2010/main" val="0"/>
              </a:ext>
            </a:extLst>
          </a:blip>
          <a:srcRect/>
          <a:stretch>
            <a:fillRect/>
          </a:stretch>
        </p:blipFill>
        <p:spPr bwMode="auto">
          <a:xfrm>
            <a:off x="497367" y="1513303"/>
            <a:ext cx="10553115" cy="4578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931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7C2A14-7837-0782-BA04-D8559645DF23}"/>
              </a:ext>
            </a:extLst>
          </p:cNvPr>
          <p:cNvSpPr>
            <a:spLocks noGrp="1"/>
          </p:cNvSpPr>
          <p:nvPr>
            <p:ph type="title"/>
          </p:nvPr>
        </p:nvSpPr>
        <p:spPr>
          <a:xfrm>
            <a:off x="478972" y="457200"/>
            <a:ext cx="4293054" cy="1600200"/>
          </a:xfrm>
        </p:spPr>
        <p:txBody>
          <a:bodyPr anchor="ctr">
            <a:normAutofit/>
          </a:bodyPr>
          <a:lstStyle/>
          <a:p>
            <a:r>
              <a:rPr lang="en-US" dirty="0">
                <a:solidFill>
                  <a:srgbClr val="002060"/>
                </a:solidFill>
                <a:latin typeface="Times New Roman" panose="02020603050405020304" pitchFamily="18" charset="0"/>
                <a:cs typeface="Times New Roman" panose="02020603050405020304" pitchFamily="18" charset="0"/>
              </a:rPr>
              <a:t>Transformations and Visualization</a:t>
            </a:r>
            <a:endParaRPr lang="en-IN" dirty="0">
              <a:solidFill>
                <a:srgbClr val="002060"/>
              </a:solidFill>
              <a:latin typeface="Times New Roman" panose="02020603050405020304" pitchFamily="18" charset="0"/>
              <a:cs typeface="Times New Roman" panose="02020603050405020304" pitchFamily="18" charset="0"/>
            </a:endParaRPr>
          </a:p>
          <a:p>
            <a:endParaRPr lang="en-IN" dirty="0">
              <a:solidFill>
                <a:srgbClr val="00206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13BCD5B-3B0F-CB65-6789-C224D4177317}"/>
              </a:ext>
            </a:extLst>
          </p:cNvPr>
          <p:cNvPicPr>
            <a:picLocks noChangeAspect="1"/>
          </p:cNvPicPr>
          <p:nvPr/>
        </p:nvPicPr>
        <p:blipFill>
          <a:blip r:embed="rId2"/>
          <a:stretch>
            <a:fillRect/>
          </a:stretch>
        </p:blipFill>
        <p:spPr>
          <a:xfrm>
            <a:off x="5183188" y="636361"/>
            <a:ext cx="7008812" cy="5607048"/>
          </a:xfrm>
          <a:prstGeom prst="rect">
            <a:avLst/>
          </a:prstGeom>
          <a:noFill/>
        </p:spPr>
      </p:pic>
      <p:sp>
        <p:nvSpPr>
          <p:cNvPr id="3" name="Content Placeholder 2">
            <a:extLst>
              <a:ext uri="{FF2B5EF4-FFF2-40B4-BE49-F238E27FC236}">
                <a16:creationId xmlns:a16="http://schemas.microsoft.com/office/drawing/2014/main" id="{19C18169-D49A-997B-EB09-E612572E1AED}"/>
              </a:ext>
            </a:extLst>
          </p:cNvPr>
          <p:cNvSpPr>
            <a:spLocks noGrp="1"/>
          </p:cNvSpPr>
          <p:nvPr>
            <p:ph type="body" sz="half" idx="2"/>
          </p:nvPr>
        </p:nvSpPr>
        <p:spPr>
          <a:xfrm>
            <a:off x="478972" y="2057400"/>
            <a:ext cx="4293054" cy="3811588"/>
          </a:xfrm>
        </p:spPr>
        <p:txBody>
          <a:bodyPr>
            <a:normAutofit/>
          </a:bodyPr>
          <a:lstStyle/>
          <a:p>
            <a:pPr marL="457200" indent="-457200">
              <a:buFont typeface="Arial" panose="020B0604020202020204" pitchFamily="34" charset="0"/>
              <a:buChar char="•"/>
            </a:pPr>
            <a:r>
              <a:rPr lang="en-IN" sz="2400" dirty="0"/>
              <a:t>Company wants to analyse the market share of each segment for  India.</a:t>
            </a:r>
          </a:p>
          <a:p>
            <a:pPr marL="0" indent="0">
              <a:buNone/>
            </a:pPr>
            <a:endParaRPr lang="en-IN" sz="2800" dirty="0"/>
          </a:p>
          <a:p>
            <a:pPr marL="0" indent="0">
              <a:buNone/>
            </a:pPr>
            <a:endParaRPr lang="en-IN" sz="2800" dirty="0"/>
          </a:p>
          <a:p>
            <a:endParaRPr lang="en-IN" sz="2800" dirty="0"/>
          </a:p>
        </p:txBody>
      </p:sp>
    </p:spTree>
    <p:extLst>
      <p:ext uri="{BB962C8B-B14F-4D97-AF65-F5344CB8AC3E}">
        <p14:creationId xmlns:p14="http://schemas.microsoft.com/office/powerpoint/2010/main" val="3010837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490156A1-1E00-4A25-BE83-6FB52E979290}"/>
              </a:ext>
            </a:extLst>
          </p:cNvPr>
          <p:cNvSpPr>
            <a:spLocks noGrp="1"/>
          </p:cNvSpPr>
          <p:nvPr>
            <p:ph type="title"/>
          </p:nvPr>
        </p:nvSpPr>
        <p:spPr>
          <a:xfrm>
            <a:off x="478972" y="457200"/>
            <a:ext cx="4293054" cy="1600200"/>
          </a:xfrm>
        </p:spPr>
        <p:txBody>
          <a:bodyPr/>
          <a:lstStyle/>
          <a:p>
            <a:r>
              <a:rPr lang="en-US" dirty="0">
                <a:solidFill>
                  <a:srgbClr val="002060"/>
                </a:solidFill>
                <a:latin typeface="Times New Roman" panose="02020603050405020304" pitchFamily="18" charset="0"/>
                <a:cs typeface="Times New Roman" panose="02020603050405020304" pitchFamily="18" charset="0"/>
              </a:rPr>
              <a:t>Transformations and Visualization</a:t>
            </a:r>
            <a:br>
              <a:rPr lang="en-IN" dirty="0">
                <a:solidFill>
                  <a:srgbClr val="002060"/>
                </a:solidFill>
                <a:latin typeface="Times New Roman" panose="02020603050405020304" pitchFamily="18" charset="0"/>
                <a:cs typeface="Times New Roman" panose="02020603050405020304" pitchFamily="18" charset="0"/>
              </a:rPr>
            </a:br>
            <a:endParaRPr lang="en-US" dirty="0"/>
          </a:p>
        </p:txBody>
      </p:sp>
      <p:pic>
        <p:nvPicPr>
          <p:cNvPr id="5" name="Picture 4" descr="A pie chart with different colored circles&#10;&#10;Description automatically generated">
            <a:extLst>
              <a:ext uri="{FF2B5EF4-FFF2-40B4-BE49-F238E27FC236}">
                <a16:creationId xmlns:a16="http://schemas.microsoft.com/office/drawing/2014/main" id="{087D04EC-6CBF-C24B-69B9-30CEB304B9E3}"/>
              </a:ext>
            </a:extLst>
          </p:cNvPr>
          <p:cNvPicPr>
            <a:picLocks noChangeAspect="1"/>
          </p:cNvPicPr>
          <p:nvPr/>
        </p:nvPicPr>
        <p:blipFill>
          <a:blip r:embed="rId2"/>
          <a:stretch>
            <a:fillRect/>
          </a:stretch>
        </p:blipFill>
        <p:spPr>
          <a:xfrm>
            <a:off x="5183188" y="686214"/>
            <a:ext cx="7008812" cy="5519439"/>
          </a:xfrm>
          <a:prstGeom prst="rect">
            <a:avLst/>
          </a:prstGeom>
          <a:noFill/>
        </p:spPr>
      </p:pic>
      <p:sp>
        <p:nvSpPr>
          <p:cNvPr id="3" name="Content Placeholder 2">
            <a:extLst>
              <a:ext uri="{FF2B5EF4-FFF2-40B4-BE49-F238E27FC236}">
                <a16:creationId xmlns:a16="http://schemas.microsoft.com/office/drawing/2014/main" id="{3F4F36C7-B56C-0794-B4DF-C8F96DE20837}"/>
              </a:ext>
            </a:extLst>
          </p:cNvPr>
          <p:cNvSpPr>
            <a:spLocks noGrp="1"/>
          </p:cNvSpPr>
          <p:nvPr>
            <p:ph type="body" sz="half" idx="2"/>
          </p:nvPr>
        </p:nvSpPr>
        <p:spPr>
          <a:xfrm>
            <a:off x="478971" y="2057400"/>
            <a:ext cx="4571999" cy="3811588"/>
          </a:xfrm>
        </p:spPr>
        <p:txBody>
          <a:bodyPr>
            <a:normAutofit/>
          </a:bodyPr>
          <a:lstStyle/>
          <a:p>
            <a:pPr marL="342900" indent="-342900">
              <a:buFont typeface="Arial" panose="020B0604020202020204" pitchFamily="34" charset="0"/>
              <a:buChar char="•"/>
            </a:pPr>
            <a:r>
              <a:rPr lang="en-IN" sz="2400" dirty="0"/>
              <a:t>Market share by segment for  United States.</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p:txBody>
      </p:sp>
    </p:spTree>
    <p:extLst>
      <p:ext uri="{BB962C8B-B14F-4D97-AF65-F5344CB8AC3E}">
        <p14:creationId xmlns:p14="http://schemas.microsoft.com/office/powerpoint/2010/main" val="848932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490156A1-1E00-4A25-BE83-6FB52E979290}"/>
              </a:ext>
            </a:extLst>
          </p:cNvPr>
          <p:cNvSpPr>
            <a:spLocks noGrp="1"/>
          </p:cNvSpPr>
          <p:nvPr>
            <p:ph type="title"/>
          </p:nvPr>
        </p:nvSpPr>
        <p:spPr>
          <a:xfrm>
            <a:off x="478972" y="457200"/>
            <a:ext cx="4293054" cy="1600200"/>
          </a:xfrm>
        </p:spPr>
        <p:txBody>
          <a:bodyPr/>
          <a:lstStyle/>
          <a:p>
            <a:r>
              <a:rPr lang="en-US" dirty="0">
                <a:solidFill>
                  <a:srgbClr val="002060"/>
                </a:solidFill>
                <a:latin typeface="Times New Roman" panose="02020603050405020304" pitchFamily="18" charset="0"/>
                <a:cs typeface="Times New Roman" panose="02020603050405020304" pitchFamily="18" charset="0"/>
              </a:rPr>
              <a:t>Transformations and Visualization</a:t>
            </a:r>
            <a:br>
              <a:rPr lang="en-IN" dirty="0">
                <a:solidFill>
                  <a:srgbClr val="002060"/>
                </a:solidFill>
                <a:latin typeface="Times New Roman" panose="02020603050405020304" pitchFamily="18" charset="0"/>
                <a:cs typeface="Times New Roman" panose="02020603050405020304" pitchFamily="18" charset="0"/>
              </a:rPr>
            </a:br>
            <a:endParaRPr lang="en-US" dirty="0"/>
          </a:p>
        </p:txBody>
      </p:sp>
      <p:pic>
        <p:nvPicPr>
          <p:cNvPr id="5" name="Picture 4" descr="A pie chart with different colored circles&#10;&#10;Description automatically generated">
            <a:extLst>
              <a:ext uri="{FF2B5EF4-FFF2-40B4-BE49-F238E27FC236}">
                <a16:creationId xmlns:a16="http://schemas.microsoft.com/office/drawing/2014/main" id="{087D04EC-6CBF-C24B-69B9-30CEB304B9E3}"/>
              </a:ext>
            </a:extLst>
          </p:cNvPr>
          <p:cNvPicPr>
            <a:picLocks noChangeAspect="1"/>
          </p:cNvPicPr>
          <p:nvPr/>
        </p:nvPicPr>
        <p:blipFill>
          <a:blip r:embed="rId2"/>
          <a:stretch>
            <a:fillRect/>
          </a:stretch>
        </p:blipFill>
        <p:spPr>
          <a:xfrm>
            <a:off x="4998131" y="381414"/>
            <a:ext cx="7008812" cy="5519439"/>
          </a:xfrm>
          <a:prstGeom prst="rect">
            <a:avLst/>
          </a:prstGeom>
          <a:noFill/>
        </p:spPr>
      </p:pic>
      <p:sp>
        <p:nvSpPr>
          <p:cNvPr id="3" name="Content Placeholder 2">
            <a:extLst>
              <a:ext uri="{FF2B5EF4-FFF2-40B4-BE49-F238E27FC236}">
                <a16:creationId xmlns:a16="http://schemas.microsoft.com/office/drawing/2014/main" id="{3F4F36C7-B56C-0794-B4DF-C8F96DE20837}"/>
              </a:ext>
            </a:extLst>
          </p:cNvPr>
          <p:cNvSpPr>
            <a:spLocks noGrp="1"/>
          </p:cNvSpPr>
          <p:nvPr>
            <p:ph type="body" sz="half" idx="2"/>
          </p:nvPr>
        </p:nvSpPr>
        <p:spPr>
          <a:xfrm>
            <a:off x="478971" y="2057400"/>
            <a:ext cx="4571999" cy="3811588"/>
          </a:xfrm>
        </p:spPr>
        <p:txBody>
          <a:bodyPr>
            <a:normAutofit/>
          </a:bodyPr>
          <a:lstStyle/>
          <a:p>
            <a:pPr marL="342900" indent="-342900">
              <a:buFont typeface="Arial" panose="020B0604020202020204" pitchFamily="34" charset="0"/>
              <a:buChar char="•"/>
            </a:pPr>
            <a:r>
              <a:rPr lang="en-IN" sz="2400" dirty="0"/>
              <a:t>To analyse the share of each segment for total revenue.</a:t>
            </a:r>
          </a:p>
        </p:txBody>
      </p:sp>
      <p:pic>
        <p:nvPicPr>
          <p:cNvPr id="5122" name="Picture 2">
            <a:extLst>
              <a:ext uri="{FF2B5EF4-FFF2-40B4-BE49-F238E27FC236}">
                <a16:creationId xmlns:a16="http://schemas.microsoft.com/office/drawing/2014/main" id="{874D364C-53D8-A404-D255-87C70B066F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8575" y="485018"/>
            <a:ext cx="6737461" cy="5312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555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490156A1-1E00-4A25-BE83-6FB52E979290}"/>
              </a:ext>
            </a:extLst>
          </p:cNvPr>
          <p:cNvSpPr>
            <a:spLocks noGrp="1"/>
          </p:cNvSpPr>
          <p:nvPr>
            <p:ph type="title"/>
          </p:nvPr>
        </p:nvSpPr>
        <p:spPr>
          <a:xfrm>
            <a:off x="478972" y="457200"/>
            <a:ext cx="4293054" cy="1600200"/>
          </a:xfrm>
        </p:spPr>
        <p:txBody>
          <a:bodyPr/>
          <a:lstStyle/>
          <a:p>
            <a:r>
              <a:rPr lang="en-US" dirty="0">
                <a:solidFill>
                  <a:srgbClr val="002060"/>
                </a:solidFill>
                <a:latin typeface="Times New Roman" panose="02020603050405020304" pitchFamily="18" charset="0"/>
                <a:cs typeface="Times New Roman" panose="02020603050405020304" pitchFamily="18" charset="0"/>
              </a:rPr>
              <a:t>Transformations and Visualization</a:t>
            </a:r>
            <a:br>
              <a:rPr lang="en-IN" dirty="0">
                <a:solidFill>
                  <a:srgbClr val="002060"/>
                </a:solidFill>
                <a:latin typeface="Times New Roman" panose="02020603050405020304" pitchFamily="18" charset="0"/>
                <a:cs typeface="Times New Roman" panose="02020603050405020304" pitchFamily="18" charset="0"/>
              </a:rPr>
            </a:br>
            <a:endParaRPr lang="en-US" dirty="0"/>
          </a:p>
        </p:txBody>
      </p:sp>
      <p:pic>
        <p:nvPicPr>
          <p:cNvPr id="5" name="Picture 4" descr="A pie chart with different colored circles&#10;&#10;Description automatically generated">
            <a:extLst>
              <a:ext uri="{FF2B5EF4-FFF2-40B4-BE49-F238E27FC236}">
                <a16:creationId xmlns:a16="http://schemas.microsoft.com/office/drawing/2014/main" id="{087D04EC-6CBF-C24B-69B9-30CEB304B9E3}"/>
              </a:ext>
            </a:extLst>
          </p:cNvPr>
          <p:cNvPicPr>
            <a:picLocks noChangeAspect="1"/>
          </p:cNvPicPr>
          <p:nvPr/>
        </p:nvPicPr>
        <p:blipFill>
          <a:blip r:embed="rId2"/>
          <a:stretch>
            <a:fillRect/>
          </a:stretch>
        </p:blipFill>
        <p:spPr>
          <a:xfrm>
            <a:off x="4998131" y="381414"/>
            <a:ext cx="7008812" cy="5519439"/>
          </a:xfrm>
          <a:prstGeom prst="rect">
            <a:avLst/>
          </a:prstGeom>
          <a:noFill/>
        </p:spPr>
      </p:pic>
      <p:sp>
        <p:nvSpPr>
          <p:cNvPr id="3" name="Content Placeholder 2">
            <a:extLst>
              <a:ext uri="{FF2B5EF4-FFF2-40B4-BE49-F238E27FC236}">
                <a16:creationId xmlns:a16="http://schemas.microsoft.com/office/drawing/2014/main" id="{3F4F36C7-B56C-0794-B4DF-C8F96DE20837}"/>
              </a:ext>
            </a:extLst>
          </p:cNvPr>
          <p:cNvSpPr>
            <a:spLocks noGrp="1"/>
          </p:cNvSpPr>
          <p:nvPr>
            <p:ph type="body" sz="half" idx="2"/>
          </p:nvPr>
        </p:nvSpPr>
        <p:spPr>
          <a:xfrm>
            <a:off x="478971" y="2057400"/>
            <a:ext cx="4571999" cy="3811588"/>
          </a:xfrm>
        </p:spPr>
        <p:txBody>
          <a:bodyPr>
            <a:normAutofit/>
          </a:bodyPr>
          <a:lstStyle/>
          <a:p>
            <a:pPr marL="342900" indent="-342900">
              <a:buFont typeface="Arial" panose="020B0604020202020204" pitchFamily="34" charset="0"/>
              <a:buChar char="•"/>
            </a:pPr>
            <a:r>
              <a:rPr lang="en-IN" sz="2400" dirty="0"/>
              <a:t>Total account balance by country name</a:t>
            </a:r>
          </a:p>
        </p:txBody>
      </p:sp>
      <p:pic>
        <p:nvPicPr>
          <p:cNvPr id="5122" name="Picture 2">
            <a:extLst>
              <a:ext uri="{FF2B5EF4-FFF2-40B4-BE49-F238E27FC236}">
                <a16:creationId xmlns:a16="http://schemas.microsoft.com/office/drawing/2014/main" id="{874D364C-53D8-A404-D255-87C70B066F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8575" y="485018"/>
            <a:ext cx="6737461" cy="531222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D355B431-966F-85FA-CEC1-BDA90DA5D975}"/>
              </a:ext>
            </a:extLst>
          </p:cNvPr>
          <p:cNvPicPr>
            <a:picLocks noChangeAspect="1"/>
          </p:cNvPicPr>
          <p:nvPr/>
        </p:nvPicPr>
        <p:blipFill>
          <a:blip r:embed="rId4"/>
          <a:stretch>
            <a:fillRect/>
          </a:stretch>
        </p:blipFill>
        <p:spPr>
          <a:xfrm>
            <a:off x="5050970" y="485018"/>
            <a:ext cx="6436032" cy="5103358"/>
          </a:xfrm>
          <a:prstGeom prst="rect">
            <a:avLst/>
          </a:prstGeom>
        </p:spPr>
      </p:pic>
    </p:spTree>
    <p:extLst>
      <p:ext uri="{BB962C8B-B14F-4D97-AF65-F5344CB8AC3E}">
        <p14:creationId xmlns:p14="http://schemas.microsoft.com/office/powerpoint/2010/main" val="1304781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DB2B9B-DFAC-0E48-FC1D-B5B0DA45A3F1}"/>
              </a:ext>
            </a:extLst>
          </p:cNvPr>
          <p:cNvSpPr>
            <a:spLocks noGrp="1"/>
          </p:cNvSpPr>
          <p:nvPr>
            <p:ph type="ctrTitle"/>
          </p:nvPr>
        </p:nvSpPr>
        <p:spPr/>
        <p:txBody>
          <a:bodyPr/>
          <a:lstStyle/>
          <a:p>
            <a:r>
              <a:rPr lang="en-US"/>
              <a:t>Thank You</a:t>
            </a:r>
          </a:p>
        </p:txBody>
      </p:sp>
    </p:spTree>
    <p:extLst>
      <p:ext uri="{BB962C8B-B14F-4D97-AF65-F5344CB8AC3E}">
        <p14:creationId xmlns:p14="http://schemas.microsoft.com/office/powerpoint/2010/main" val="3285503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F35E760-D56C-66A8-BB73-A297422836AC}"/>
              </a:ext>
            </a:extLst>
          </p:cNvPr>
          <p:cNvSpPr>
            <a:spLocks noGrp="1"/>
          </p:cNvSpPr>
          <p:nvPr>
            <p:ph type="body" sz="quarter" idx="13"/>
          </p:nvPr>
        </p:nvSpPr>
        <p:spPr>
          <a:xfrm>
            <a:off x="533400" y="575714"/>
            <a:ext cx="11125200" cy="665946"/>
          </a:xfrm>
        </p:spPr>
        <p:txBody>
          <a:bodyPr/>
          <a:lstStyle/>
          <a:p>
            <a:pPr marL="0" indent="0">
              <a:buNone/>
            </a:pPr>
            <a:r>
              <a:rPr lang="en-US" sz="3600" dirty="0">
                <a:solidFill>
                  <a:srgbClr val="002060"/>
                </a:solidFill>
                <a:latin typeface="Times New Roman" panose="02020603050405020304" pitchFamily="18" charset="0"/>
                <a:cs typeface="Times New Roman" panose="02020603050405020304" pitchFamily="18" charset="0"/>
              </a:rPr>
              <a:t>Problem Statement</a:t>
            </a:r>
          </a:p>
          <a:p>
            <a:pPr marL="0" indent="0">
              <a:buNone/>
            </a:pPr>
            <a:endParaRPr lang="en-US" dirty="0"/>
          </a:p>
          <a:p>
            <a:pPr marL="0" indent="0">
              <a:lnSpc>
                <a:spcPct val="100000"/>
              </a:lnSpc>
              <a:buNone/>
            </a:pPr>
            <a:r>
              <a:rPr lang="en-US" sz="2800" b="0" i="0" dirty="0">
                <a:effectLst/>
                <a:latin typeface="Times New Roman" panose="02020603050405020304" pitchFamily="18" charset="0"/>
                <a:cs typeface="Times New Roman" panose="02020603050405020304" pitchFamily="18" charset="0"/>
              </a:rPr>
              <a:t>The Geocart e-commerce ordering and delivery application aims to analyze the sales and revenue generation country-wise and wants to enhance the sales. The project focuses on designing and implementing a robust data pipeline to process and analyze a large relational dataset.</a:t>
            </a:r>
            <a:endParaRPr lang="en-US" sz="2800" dirty="0">
              <a:latin typeface="Times New Roman" panose="02020603050405020304" pitchFamily="18" charset="0"/>
              <a:cs typeface="Times New Roman" panose="02020603050405020304" pitchFamily="18" charset="0"/>
            </a:endParaRPr>
          </a:p>
          <a:p>
            <a:pPr marL="0" indent="0">
              <a:buNone/>
            </a:pPr>
            <a:r>
              <a:rPr lang="en-US" dirty="0"/>
              <a:t> </a:t>
            </a:r>
          </a:p>
        </p:txBody>
      </p:sp>
    </p:spTree>
    <p:extLst>
      <p:ext uri="{BB962C8B-B14F-4D97-AF65-F5344CB8AC3E}">
        <p14:creationId xmlns:p14="http://schemas.microsoft.com/office/powerpoint/2010/main" val="375831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39C2A4-0C20-B4EA-0424-8D9E1BDA8A7D}"/>
              </a:ext>
            </a:extLst>
          </p:cNvPr>
          <p:cNvSpPr>
            <a:spLocks noGrp="1"/>
          </p:cNvSpPr>
          <p:nvPr>
            <p:ph type="body" sz="quarter" idx="13"/>
          </p:nvPr>
        </p:nvSpPr>
        <p:spPr>
          <a:xfrm>
            <a:off x="620485" y="807292"/>
            <a:ext cx="11125200" cy="434975"/>
          </a:xfrm>
        </p:spPr>
        <p:txBody>
          <a:bodyPr/>
          <a:lstStyle/>
          <a:p>
            <a:pPr marL="0" indent="0">
              <a:buNone/>
            </a:pPr>
            <a:r>
              <a:rPr lang="en-US" dirty="0">
                <a:solidFill>
                  <a:srgbClr val="002060"/>
                </a:solidFill>
                <a:latin typeface="Times New Roman" panose="02020603050405020304" pitchFamily="18" charset="0"/>
                <a:cs typeface="Times New Roman" panose="02020603050405020304" pitchFamily="18" charset="0"/>
              </a:rPr>
              <a:t>Azure Cloud Platform</a:t>
            </a:r>
          </a:p>
        </p:txBody>
      </p:sp>
      <p:sp>
        <p:nvSpPr>
          <p:cNvPr id="3" name="Content Placeholder 2">
            <a:extLst>
              <a:ext uri="{FF2B5EF4-FFF2-40B4-BE49-F238E27FC236}">
                <a16:creationId xmlns:a16="http://schemas.microsoft.com/office/drawing/2014/main" id="{733289E0-7624-F483-9CBC-0366E224A860}"/>
              </a:ext>
            </a:extLst>
          </p:cNvPr>
          <p:cNvSpPr>
            <a:spLocks noGrp="1"/>
          </p:cNvSpPr>
          <p:nvPr>
            <p:ph idx="15"/>
          </p:nvPr>
        </p:nvSpPr>
        <p:spPr/>
        <p:txBody>
          <a:bodyPr/>
          <a:lstStyle/>
          <a:p>
            <a:pPr>
              <a:buFont typeface="Wingdings" panose="05000000000000000000" pitchFamily="2" charset="2"/>
              <a:buChar char="§"/>
            </a:pPr>
            <a:r>
              <a:rPr lang="en-US" sz="2000" b="0" dirty="0">
                <a:latin typeface="Times New Roman" panose="02020603050405020304" pitchFamily="18" charset="0"/>
                <a:cs typeface="Times New Roman" panose="02020603050405020304" pitchFamily="18" charset="0"/>
              </a:rPr>
              <a:t>Microsoft Azure is a cloud computing platform created by Microsoft.</a:t>
            </a:r>
          </a:p>
          <a:p>
            <a:pPr>
              <a:buFont typeface="Wingdings" panose="05000000000000000000" pitchFamily="2" charset="2"/>
              <a:buChar char="§"/>
            </a:pPr>
            <a:r>
              <a:rPr lang="en-US" sz="2000" b="0" i="0" dirty="0">
                <a:solidFill>
                  <a:srgbClr val="666666"/>
                </a:solidFill>
                <a:effectLst/>
                <a:latin typeface="Times New Roman" panose="02020603050405020304" pitchFamily="18" charset="0"/>
                <a:cs typeface="Times New Roman" panose="02020603050405020304" pitchFamily="18" charset="0"/>
              </a:rPr>
              <a:t>It provides a broad range of cloud services, including compute, analytics, storage and networking. Users can pick and choose from these services to develop and scale new applications or run existing applications in the public cloud.</a:t>
            </a:r>
          </a:p>
          <a:p>
            <a:pPr>
              <a:buFont typeface="Wingdings" panose="05000000000000000000" pitchFamily="2" charset="2"/>
              <a:buChar char="§"/>
            </a:pPr>
            <a:r>
              <a:rPr lang="en-US" sz="2000" b="0" i="0" dirty="0">
                <a:solidFill>
                  <a:srgbClr val="666666"/>
                </a:solidFill>
                <a:effectLst/>
                <a:latin typeface="Times New Roman" panose="02020603050405020304" pitchFamily="18" charset="0"/>
                <a:cs typeface="Times New Roman" panose="02020603050405020304" pitchFamily="18" charset="0"/>
              </a:rPr>
              <a:t>The Azure platform aims to help business manage challenges and meet their organizational goals. It offers tools that support all industries including e-commerce, finance and is compatible with open </a:t>
            </a:r>
            <a:r>
              <a:rPr lang="en-US" sz="2000" b="0" dirty="0">
                <a:solidFill>
                  <a:srgbClr val="666666"/>
                </a:solidFill>
                <a:latin typeface="Times New Roman" panose="02020603050405020304" pitchFamily="18" charset="0"/>
                <a:cs typeface="Times New Roman" panose="02020603050405020304" pitchFamily="18" charset="0"/>
              </a:rPr>
              <a:t>and is compatible with open source technologies.</a:t>
            </a:r>
          </a:p>
          <a:p>
            <a:pPr>
              <a:buFont typeface="Wingdings" panose="05000000000000000000" pitchFamily="2" charset="2"/>
              <a:buChar char="§"/>
            </a:pPr>
            <a:r>
              <a:rPr lang="en-US" sz="2000" b="0" i="0" dirty="0">
                <a:solidFill>
                  <a:srgbClr val="666666"/>
                </a:solidFill>
                <a:effectLst/>
                <a:latin typeface="Times New Roman" panose="02020603050405020304" pitchFamily="18" charset="0"/>
                <a:cs typeface="Times New Roman" panose="02020603050405020304" pitchFamily="18" charset="0"/>
              </a:rPr>
              <a:t>Azure offers four different forms of cloud computing: infrastructure as a service (IaaS), platform as a service </a:t>
            </a:r>
            <a:r>
              <a:rPr lang="en-US" sz="2000" b="0" dirty="0">
                <a:solidFill>
                  <a:srgbClr val="666666"/>
                </a:solidFill>
                <a:latin typeface="Times New Roman" panose="02020603050405020304" pitchFamily="18" charset="0"/>
                <a:cs typeface="Times New Roman" panose="02020603050405020304" pitchFamily="18" charset="0"/>
              </a:rPr>
              <a:t>(PaaS)</a:t>
            </a:r>
            <a:r>
              <a:rPr lang="en-US" sz="2000" b="0" i="0" dirty="0">
                <a:solidFill>
                  <a:srgbClr val="666666"/>
                </a:solidFill>
                <a:effectLst/>
                <a:latin typeface="Times New Roman" panose="02020603050405020304" pitchFamily="18" charset="0"/>
                <a:cs typeface="Times New Roman" panose="02020603050405020304" pitchFamily="18" charset="0"/>
              </a:rPr>
              <a:t>, software as a service (SaaS) and serverless functions.</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8346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F35E760-D56C-66A8-BB73-A297422836AC}"/>
              </a:ext>
            </a:extLst>
          </p:cNvPr>
          <p:cNvSpPr>
            <a:spLocks noGrp="1"/>
          </p:cNvSpPr>
          <p:nvPr>
            <p:ph type="body" sz="quarter" idx="13"/>
          </p:nvPr>
        </p:nvSpPr>
        <p:spPr/>
        <p:txBody>
          <a:bodyPr/>
          <a:lstStyle/>
          <a:p>
            <a:pPr marL="0" indent="0">
              <a:buNone/>
            </a:pPr>
            <a:r>
              <a:rPr lang="en-US" dirty="0">
                <a:solidFill>
                  <a:srgbClr val="002060"/>
                </a:solidFill>
                <a:latin typeface="Times New Roman" panose="02020603050405020304" pitchFamily="18" charset="0"/>
                <a:cs typeface="Times New Roman" panose="02020603050405020304" pitchFamily="18" charset="0"/>
              </a:rPr>
              <a:t>Architecture</a:t>
            </a:r>
            <a:r>
              <a:rPr lang="en-US" sz="3600" dirty="0"/>
              <a:t> </a:t>
            </a:r>
          </a:p>
          <a:p>
            <a:pPr marL="0" indent="0">
              <a:buNone/>
            </a:pPr>
            <a:endParaRPr lang="en-US" dirty="0"/>
          </a:p>
          <a:p>
            <a:pPr marL="0" indent="0">
              <a:buNone/>
            </a:pPr>
            <a:endParaRPr lang="en-US" dirty="0"/>
          </a:p>
          <a:p>
            <a:pPr marL="0" indent="0">
              <a:buNone/>
            </a:pPr>
            <a:endParaRPr lang="en-US" b="0" dirty="0"/>
          </a:p>
        </p:txBody>
      </p:sp>
      <p:sp>
        <p:nvSpPr>
          <p:cNvPr id="2" name="AutoShape 2">
            <a:extLst>
              <a:ext uri="{FF2B5EF4-FFF2-40B4-BE49-F238E27FC236}">
                <a16:creationId xmlns:a16="http://schemas.microsoft.com/office/drawing/2014/main" id="{F2B69415-67E5-C51D-7638-C26D7CC15F0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a:extLst>
              <a:ext uri="{FF2B5EF4-FFF2-40B4-BE49-F238E27FC236}">
                <a16:creationId xmlns:a16="http://schemas.microsoft.com/office/drawing/2014/main" id="{6031C40B-93A4-DC1B-FCCD-14A3C8BFCB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6515" y="1267867"/>
            <a:ext cx="8623867" cy="4627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047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10;&#10;Description automatically generated">
            <a:extLst>
              <a:ext uri="{FF2B5EF4-FFF2-40B4-BE49-F238E27FC236}">
                <a16:creationId xmlns:a16="http://schemas.microsoft.com/office/drawing/2014/main" id="{5AC71E7E-C4DF-763B-EDA5-6992B0678EDE}"/>
              </a:ext>
            </a:extLst>
          </p:cNvPr>
          <p:cNvPicPr>
            <a:picLocks noGrp="1" noChangeAspect="1"/>
          </p:cNvPicPr>
          <p:nvPr>
            <p:ph idx="15"/>
          </p:nvPr>
        </p:nvPicPr>
        <p:blipFill>
          <a:blip r:embed="rId2">
            <a:extLst>
              <a:ext uri="{28A0092B-C50C-407E-A947-70E740481C1C}">
                <a14:useLocalDpi xmlns:a14="http://schemas.microsoft.com/office/drawing/2010/main" val="0"/>
              </a:ext>
            </a:extLst>
          </a:blip>
          <a:stretch>
            <a:fillRect/>
          </a:stretch>
        </p:blipFill>
        <p:spPr>
          <a:xfrm>
            <a:off x="665239" y="1655763"/>
            <a:ext cx="5222721" cy="4351337"/>
          </a:xfrm>
        </p:spPr>
      </p:pic>
      <p:pic>
        <p:nvPicPr>
          <p:cNvPr id="8" name="Content Placeholder 7" descr="A screenshot of a computer&#10;&#10;Description automatically generated">
            <a:extLst>
              <a:ext uri="{FF2B5EF4-FFF2-40B4-BE49-F238E27FC236}">
                <a16:creationId xmlns:a16="http://schemas.microsoft.com/office/drawing/2014/main" id="{79FCBC6A-A58B-DE0D-AB9A-8F2A7940FC06}"/>
              </a:ext>
            </a:extLst>
          </p:cNvPr>
          <p:cNvPicPr>
            <a:picLocks noGrp="1" noChangeAspect="1"/>
          </p:cNvPicPr>
          <p:nvPr>
            <p:ph idx="16"/>
          </p:nvPr>
        </p:nvPicPr>
        <p:blipFill>
          <a:blip r:embed="rId3">
            <a:extLst>
              <a:ext uri="{28A0092B-C50C-407E-A947-70E740481C1C}">
                <a14:useLocalDpi xmlns:a14="http://schemas.microsoft.com/office/drawing/2010/main" val="0"/>
              </a:ext>
            </a:extLst>
          </a:blip>
          <a:stretch>
            <a:fillRect/>
          </a:stretch>
        </p:blipFill>
        <p:spPr>
          <a:xfrm>
            <a:off x="6504034" y="1655763"/>
            <a:ext cx="4822732" cy="4351337"/>
          </a:xfrm>
        </p:spPr>
      </p:pic>
      <p:sp>
        <p:nvSpPr>
          <p:cNvPr id="4" name="Text Placeholder 3">
            <a:extLst>
              <a:ext uri="{FF2B5EF4-FFF2-40B4-BE49-F238E27FC236}">
                <a16:creationId xmlns:a16="http://schemas.microsoft.com/office/drawing/2014/main" id="{BB3DC59C-2384-BEB0-4354-0B6E5AEBA0D7}"/>
              </a:ext>
            </a:extLst>
          </p:cNvPr>
          <p:cNvSpPr>
            <a:spLocks noGrp="1"/>
          </p:cNvSpPr>
          <p:nvPr>
            <p:ph type="body" sz="quarter" idx="13"/>
          </p:nvPr>
        </p:nvSpPr>
        <p:spPr/>
        <p:txBody>
          <a:bodyPr/>
          <a:lstStyle/>
          <a:p>
            <a:pPr marL="0" indent="0">
              <a:buNone/>
            </a:pPr>
            <a:r>
              <a:rPr lang="en-US" dirty="0">
                <a:solidFill>
                  <a:srgbClr val="002060"/>
                </a:solidFill>
                <a:latin typeface="Times New Roman" panose="02020603050405020304" pitchFamily="18" charset="0"/>
                <a:cs typeface="Times New Roman" panose="02020603050405020304" pitchFamily="18" charset="0"/>
              </a:rPr>
              <a:t>Resource Group</a:t>
            </a:r>
          </a:p>
        </p:txBody>
      </p:sp>
    </p:spTree>
    <p:extLst>
      <p:ext uri="{BB962C8B-B14F-4D97-AF65-F5344CB8AC3E}">
        <p14:creationId xmlns:p14="http://schemas.microsoft.com/office/powerpoint/2010/main" val="1821583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DF4A55-DBB4-4E8E-70FA-4DCE06C23E58}"/>
              </a:ext>
            </a:extLst>
          </p:cNvPr>
          <p:cNvSpPr>
            <a:spLocks noGrp="1"/>
          </p:cNvSpPr>
          <p:nvPr>
            <p:ph type="body" sz="quarter" idx="13"/>
          </p:nvPr>
        </p:nvSpPr>
        <p:spPr>
          <a:xfrm>
            <a:off x="328869" y="352423"/>
            <a:ext cx="8911647" cy="434975"/>
          </a:xfrm>
        </p:spPr>
        <p:txBody>
          <a:bodyPr/>
          <a:lstStyle/>
          <a:p>
            <a:pPr marL="0" indent="0">
              <a:buNone/>
            </a:pPr>
            <a:r>
              <a:rPr lang="en-US" dirty="0">
                <a:solidFill>
                  <a:srgbClr val="002060"/>
                </a:solidFill>
                <a:latin typeface="Times New Roman" panose="02020603050405020304" pitchFamily="18" charset="0"/>
                <a:cs typeface="Times New Roman" panose="02020603050405020304" pitchFamily="18" charset="0"/>
              </a:rPr>
              <a:t>ADF Git Config</a:t>
            </a:r>
          </a:p>
        </p:txBody>
      </p:sp>
      <p:pic>
        <p:nvPicPr>
          <p:cNvPr id="5" name="Content Placeholder 4" descr="A screenshot of a computer&#10;&#10;Description automatically generated">
            <a:extLst>
              <a:ext uri="{FF2B5EF4-FFF2-40B4-BE49-F238E27FC236}">
                <a16:creationId xmlns:a16="http://schemas.microsoft.com/office/drawing/2014/main" id="{C21F7C52-F336-E360-53C1-5CE16E4A8C6E}"/>
              </a:ext>
            </a:extLst>
          </p:cNvPr>
          <p:cNvPicPr>
            <a:picLocks noGrp="1" noChangeAspect="1"/>
          </p:cNvPicPr>
          <p:nvPr>
            <p:ph idx="15"/>
          </p:nvPr>
        </p:nvPicPr>
        <p:blipFill>
          <a:blip r:embed="rId2">
            <a:extLst>
              <a:ext uri="{28A0092B-C50C-407E-A947-70E740481C1C}">
                <a14:useLocalDpi xmlns:a14="http://schemas.microsoft.com/office/drawing/2010/main" val="0"/>
              </a:ext>
            </a:extLst>
          </a:blip>
          <a:stretch>
            <a:fillRect/>
          </a:stretch>
        </p:blipFill>
        <p:spPr>
          <a:xfrm>
            <a:off x="2209800" y="876323"/>
            <a:ext cx="7546911" cy="5629254"/>
          </a:xfrm>
        </p:spPr>
      </p:pic>
    </p:spTree>
    <p:extLst>
      <p:ext uri="{BB962C8B-B14F-4D97-AF65-F5344CB8AC3E}">
        <p14:creationId xmlns:p14="http://schemas.microsoft.com/office/powerpoint/2010/main" val="4109508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61261D-DCCD-1187-76EE-05EF253A0D88}"/>
              </a:ext>
            </a:extLst>
          </p:cNvPr>
          <p:cNvSpPr>
            <a:spLocks noGrp="1"/>
          </p:cNvSpPr>
          <p:nvPr>
            <p:ph type="body" sz="quarter" idx="13"/>
          </p:nvPr>
        </p:nvSpPr>
        <p:spPr/>
        <p:txBody>
          <a:bodyPr/>
          <a:lstStyle/>
          <a:p>
            <a:pPr marL="0" indent="0">
              <a:buNone/>
            </a:pPr>
            <a:r>
              <a:rPr lang="en-US" dirty="0">
                <a:solidFill>
                  <a:srgbClr val="002060"/>
                </a:solidFill>
                <a:latin typeface="Times New Roman" panose="02020603050405020304" pitchFamily="18" charset="0"/>
                <a:cs typeface="Times New Roman" panose="02020603050405020304" pitchFamily="18" charset="0"/>
              </a:rPr>
              <a:t>ADF Pipeline</a:t>
            </a:r>
            <a:endParaRPr lang="en-IN" dirty="0">
              <a:solidFill>
                <a:srgbClr val="002060"/>
              </a:solidFill>
              <a:latin typeface="Times New Roman" panose="02020603050405020304" pitchFamily="18" charset="0"/>
              <a:cs typeface="Times New Roman" panose="02020603050405020304" pitchFamily="18" charset="0"/>
            </a:endParaRPr>
          </a:p>
        </p:txBody>
      </p:sp>
      <p:pic>
        <p:nvPicPr>
          <p:cNvPr id="4" name="Picture 3" descr="A screenshot of a computer&#10;&#10;Description automatically generated">
            <a:extLst>
              <a:ext uri="{FF2B5EF4-FFF2-40B4-BE49-F238E27FC236}">
                <a16:creationId xmlns:a16="http://schemas.microsoft.com/office/drawing/2014/main" id="{45ED6A2C-C49F-57AB-6178-380CFFB7A9C8}"/>
              </a:ext>
            </a:extLst>
          </p:cNvPr>
          <p:cNvPicPr>
            <a:picLocks noChangeAspect="1"/>
          </p:cNvPicPr>
          <p:nvPr/>
        </p:nvPicPr>
        <p:blipFill rotWithShape="1">
          <a:blip r:embed="rId2">
            <a:extLst>
              <a:ext uri="{28A0092B-C50C-407E-A947-70E740481C1C}">
                <a14:useLocalDpi xmlns:a14="http://schemas.microsoft.com/office/drawing/2010/main" val="0"/>
              </a:ext>
            </a:extLst>
          </a:blip>
          <a:srcRect l="19898" t="14801" b="9414"/>
          <a:stretch/>
        </p:blipFill>
        <p:spPr>
          <a:xfrm>
            <a:off x="533399" y="1219083"/>
            <a:ext cx="11096442" cy="4419834"/>
          </a:xfrm>
          <a:prstGeom prst="rect">
            <a:avLst/>
          </a:prstGeom>
        </p:spPr>
      </p:pic>
    </p:spTree>
    <p:extLst>
      <p:ext uri="{BB962C8B-B14F-4D97-AF65-F5344CB8AC3E}">
        <p14:creationId xmlns:p14="http://schemas.microsoft.com/office/powerpoint/2010/main" val="1304392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94556A-4C2D-8DA3-4EC2-079BC5F5B571}"/>
              </a:ext>
            </a:extLst>
          </p:cNvPr>
          <p:cNvSpPr>
            <a:spLocks noGrp="1"/>
          </p:cNvSpPr>
          <p:nvPr>
            <p:ph type="body" sz="quarter" idx="13"/>
          </p:nvPr>
        </p:nvSpPr>
        <p:spPr>
          <a:xfrm>
            <a:off x="524813" y="446541"/>
            <a:ext cx="8911647" cy="434975"/>
          </a:xfrm>
        </p:spPr>
        <p:txBody>
          <a:bodyPr/>
          <a:lstStyle/>
          <a:p>
            <a:pPr marL="0" indent="0">
              <a:buNone/>
            </a:pPr>
            <a:r>
              <a:rPr lang="en-US" dirty="0">
                <a:solidFill>
                  <a:srgbClr val="002060"/>
                </a:solidFill>
                <a:latin typeface="Times New Roman" panose="02020603050405020304" pitchFamily="18" charset="0"/>
                <a:cs typeface="Times New Roman" panose="02020603050405020304" pitchFamily="18" charset="0"/>
              </a:rPr>
              <a:t>ADB Mount Function </a:t>
            </a:r>
          </a:p>
        </p:txBody>
      </p:sp>
      <p:pic>
        <p:nvPicPr>
          <p:cNvPr id="5" name="Content Placeholder 4" descr="A screenshot of a computer&#10;&#10;Description automatically generated">
            <a:extLst>
              <a:ext uri="{FF2B5EF4-FFF2-40B4-BE49-F238E27FC236}">
                <a16:creationId xmlns:a16="http://schemas.microsoft.com/office/drawing/2014/main" id="{6A69F88D-E94F-D69A-B641-CBEA8CFBAA53}"/>
              </a:ext>
            </a:extLst>
          </p:cNvPr>
          <p:cNvPicPr>
            <a:picLocks noGrp="1" noChangeAspect="1"/>
          </p:cNvPicPr>
          <p:nvPr>
            <p:ph idx="15"/>
          </p:nvPr>
        </p:nvPicPr>
        <p:blipFill>
          <a:blip r:embed="rId2">
            <a:extLst>
              <a:ext uri="{28A0092B-C50C-407E-A947-70E740481C1C}">
                <a14:useLocalDpi xmlns:a14="http://schemas.microsoft.com/office/drawing/2010/main" val="0"/>
              </a:ext>
            </a:extLst>
          </a:blip>
          <a:stretch>
            <a:fillRect/>
          </a:stretch>
        </p:blipFill>
        <p:spPr>
          <a:xfrm>
            <a:off x="436476" y="1501860"/>
            <a:ext cx="10971753" cy="4702997"/>
          </a:xfrm>
        </p:spPr>
      </p:pic>
    </p:spTree>
    <p:extLst>
      <p:ext uri="{BB962C8B-B14F-4D97-AF65-F5344CB8AC3E}">
        <p14:creationId xmlns:p14="http://schemas.microsoft.com/office/powerpoint/2010/main" val="2902067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E98B8E-1937-F2CA-1425-A70B9A737743}"/>
              </a:ext>
            </a:extLst>
          </p:cNvPr>
          <p:cNvSpPr>
            <a:spLocks noGrp="1"/>
          </p:cNvSpPr>
          <p:nvPr>
            <p:ph type="body" sz="quarter" idx="13"/>
          </p:nvPr>
        </p:nvSpPr>
        <p:spPr>
          <a:xfrm>
            <a:off x="328871" y="605292"/>
            <a:ext cx="8911647" cy="434975"/>
          </a:xfrm>
        </p:spPr>
        <p:txBody>
          <a:bodyPr/>
          <a:lstStyle/>
          <a:p>
            <a:pPr marL="0" indent="0">
              <a:buNone/>
            </a:pPr>
            <a:r>
              <a:rPr lang="en-US" dirty="0">
                <a:solidFill>
                  <a:srgbClr val="002060"/>
                </a:solidFill>
                <a:latin typeface="Times New Roman" panose="02020603050405020304" pitchFamily="18" charset="0"/>
                <a:cs typeface="Times New Roman" panose="02020603050405020304" pitchFamily="18" charset="0"/>
              </a:rPr>
              <a:t>Data Cleansing Through ADB</a:t>
            </a:r>
          </a:p>
        </p:txBody>
      </p:sp>
      <p:pic>
        <p:nvPicPr>
          <p:cNvPr id="5" name="Content Placeholder 4" descr="A screenshot of a computer&#10;&#10;Description automatically generated">
            <a:extLst>
              <a:ext uri="{FF2B5EF4-FFF2-40B4-BE49-F238E27FC236}">
                <a16:creationId xmlns:a16="http://schemas.microsoft.com/office/drawing/2014/main" id="{DCA20B27-9691-8470-73D1-5291EAAAA0C7}"/>
              </a:ext>
            </a:extLst>
          </p:cNvPr>
          <p:cNvPicPr>
            <a:picLocks noGrp="1" noChangeAspect="1"/>
          </p:cNvPicPr>
          <p:nvPr>
            <p:ph idx="15"/>
          </p:nvPr>
        </p:nvPicPr>
        <p:blipFill>
          <a:blip r:embed="rId2">
            <a:extLst>
              <a:ext uri="{28A0092B-C50C-407E-A947-70E740481C1C}">
                <a14:useLocalDpi xmlns:a14="http://schemas.microsoft.com/office/drawing/2010/main" val="0"/>
              </a:ext>
            </a:extLst>
          </a:blip>
          <a:stretch>
            <a:fillRect/>
          </a:stretch>
        </p:blipFill>
        <p:spPr>
          <a:xfrm>
            <a:off x="438428" y="1568383"/>
            <a:ext cx="11046000" cy="4763587"/>
          </a:xfrm>
        </p:spPr>
      </p:pic>
    </p:spTree>
    <p:extLst>
      <p:ext uri="{BB962C8B-B14F-4D97-AF65-F5344CB8AC3E}">
        <p14:creationId xmlns:p14="http://schemas.microsoft.com/office/powerpoint/2010/main" val="1813582851"/>
      </p:ext>
    </p:extLst>
  </p:cSld>
  <p:clrMapOvr>
    <a:masterClrMapping/>
  </p:clrMapOvr>
</p:sld>
</file>

<file path=ppt/theme/theme1.xml><?xml version="1.0" encoding="utf-8"?>
<a:theme xmlns:a="http://schemas.openxmlformats.org/drawingml/2006/main" name="Office Theme">
  <a:themeElements>
    <a:clrScheme name="LM">
      <a:dk1>
        <a:srgbClr val="595959"/>
      </a:dk1>
      <a:lt1>
        <a:srgbClr val="FFFFFF"/>
      </a:lt1>
      <a:dk2>
        <a:srgbClr val="000000"/>
      </a:dk2>
      <a:lt2>
        <a:srgbClr val="FFFFFF"/>
      </a:lt2>
      <a:accent1>
        <a:srgbClr val="BCD9F3"/>
      </a:accent1>
      <a:accent2>
        <a:srgbClr val="97C4EC"/>
      </a:accent2>
      <a:accent3>
        <a:srgbClr val="60A5E2"/>
      </a:accent3>
      <a:accent4>
        <a:srgbClr val="EF7C00"/>
      </a:accent4>
      <a:accent5>
        <a:srgbClr val="C8CA05"/>
      </a:accent5>
      <a:accent6>
        <a:srgbClr val="33682B"/>
      </a:accent6>
      <a:hlink>
        <a:srgbClr val="64B3E3"/>
      </a:hlink>
      <a:folHlink>
        <a:srgbClr val="004683"/>
      </a:folHlink>
    </a:clrScheme>
    <a:fontScheme name="Frutiger">
      <a:majorFont>
        <a:latin typeface="Frutiger 45 bold"/>
        <a:ea typeface=""/>
        <a:cs typeface=""/>
      </a:majorFont>
      <a:minorFont>
        <a:latin typeface="Frutiger 45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osFor_Spectra.potx" id="{D243AE31-2911-4724-A6B0-9DF4D975FB8C}" vid="{DF7EB32A-31C2-4AB8-91DF-BF0AD935DC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a8e53825-7951-4ca5-a625-18d25f419f97">
      <Terms xmlns="http://schemas.microsoft.com/office/infopath/2007/PartnerControls"/>
    </lcf76f155ced4ddcb4097134ff3c332f>
    <PublishingExpirationDate xmlns="http://schemas.microsoft.com/sharepoint/v3" xsi:nil="true"/>
    <TaxCatchAll xmlns="36329421-f130-4731-9efc-cba8bb337e9a"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E584FD14B540F4A9CBBFEB86D306228" ma:contentTypeVersion="25" ma:contentTypeDescription="Create a new document." ma:contentTypeScope="" ma:versionID="82e38d0d152fb7b97e74446f643e47ca">
  <xsd:schema xmlns:xsd="http://www.w3.org/2001/XMLSchema" xmlns:xs="http://www.w3.org/2001/XMLSchema" xmlns:p="http://schemas.microsoft.com/office/2006/metadata/properties" xmlns:ns1="http://schemas.microsoft.com/sharepoint/v3" xmlns:ns2="a8e53825-7951-4ca5-a625-18d25f419f97" xmlns:ns3="36329421-f130-4731-9efc-cba8bb337e9a" targetNamespace="http://schemas.microsoft.com/office/2006/metadata/properties" ma:root="true" ma:fieldsID="8d0e90424eaf20c7bedf12621b51a12c" ns1:_="" ns2:_="" ns3:_="">
    <xsd:import namespace="http://schemas.microsoft.com/sharepoint/v3"/>
    <xsd:import namespace="a8e53825-7951-4ca5-a625-18d25f419f97"/>
    <xsd:import namespace="36329421-f130-4731-9efc-cba8bb337e9a"/>
    <xsd:element name="properties">
      <xsd:complexType>
        <xsd:sequence>
          <xsd:element name="documentManagement">
            <xsd:complexType>
              <xsd:all>
                <xsd:element ref="ns2:MediaServiceMetadata" minOccurs="0"/>
                <xsd:element ref="ns2:MediaServiceFastMetadata" minOccurs="0"/>
                <xsd:element ref="ns1:PublishingStartDate" minOccurs="0"/>
                <xsd:element ref="ns1:PublishingExpirationDate" minOccurs="0"/>
                <xsd:element ref="ns3:SharedWithUsers" minOccurs="0"/>
                <xsd:element ref="ns3:SharedWithDetails" minOccurs="0"/>
                <xsd:element ref="ns2:MediaServiceDateTaken"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LengthInSecond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6" nillable="true" ma:displayName="Scheduling Start Date" ma:description="Scheduling Start Date is a site column created by the Publishing feature. It is used to specify the date and time on which this page will first appear to site visitors." ma:internalName="PublishingStartDate" ma:readOnly="false">
      <xsd:simpleType>
        <xsd:restriction base="dms:Unknown"/>
      </xsd:simpleType>
    </xsd:element>
    <xsd:element name="PublishingExpirationDate" ma:index="7" nillable="true" ma:displayName="Scheduling End Date" ma:description="Scheduling End Date is a site column created by the Publishing feature. It is used to specify the date and time on which this page will no longer appear to site visitors." ma:internalName="PublishingExpirationDate"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8e53825-7951-4ca5-a625-18d25f419f97" elementFormDefault="qualified">
    <xsd:import namespace="http://schemas.microsoft.com/office/2006/documentManagement/types"/>
    <xsd:import namespace="http://schemas.microsoft.com/office/infopath/2007/PartnerControls"/>
    <xsd:element name="MediaServiceMetadata" ma:index="4" nillable="true" ma:displayName="MediaServiceMetadata" ma:hidden="true" ma:internalName="MediaServiceMetadata" ma:readOnly="true">
      <xsd:simpleType>
        <xsd:restriction base="dms:Note"/>
      </xsd:simpleType>
    </xsd:element>
    <xsd:element name="MediaServiceFastMetadata" ma:index="5"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description="" ma:hidden="true" ma:indexed="true" ma:internalName="MediaServiceDateTaken"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ec554113-5c1c-4c88-a5a0-ba7e0db08809"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6329421-f130-4731-9efc-cba8bb337e9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3" nillable="true" ma:displayName="Taxonomy Catch All Column" ma:hidden="true" ma:list="{55f528e5-bfd5-4f6c-adf2-06a8ef82cb30}" ma:internalName="TaxCatchAll" ma:showField="CatchAllData" ma:web="36329421-f130-4731-9efc-cba8bb337e9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7"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80EED2-D218-45A8-B86A-C97298F80DDE}">
  <ds:schemaRefs>
    <ds:schemaRef ds:uri="http://schemas.microsoft.com/sharepoint/v3/contenttype/forms"/>
  </ds:schemaRefs>
</ds:datastoreItem>
</file>

<file path=customXml/itemProps2.xml><?xml version="1.0" encoding="utf-8"?>
<ds:datastoreItem xmlns:ds="http://schemas.openxmlformats.org/officeDocument/2006/customXml" ds:itemID="{E46AC269-8B16-453C-B319-99A682C8095B}">
  <ds:schemaRefs>
    <ds:schemaRef ds:uri="c3306013-d506-4f83-b406-261050cb2a6f"/>
    <ds:schemaRef ds:uri="f3a97050-dad4-49f7-887e-555dbba54b8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a8e53825-7951-4ca5-a625-18d25f419f97"/>
    <ds:schemaRef ds:uri="http://schemas.microsoft.com/sharepoint/v3"/>
    <ds:schemaRef ds:uri="36329421-f130-4731-9efc-cba8bb337e9a"/>
  </ds:schemaRefs>
</ds:datastoreItem>
</file>

<file path=customXml/itemProps3.xml><?xml version="1.0" encoding="utf-8"?>
<ds:datastoreItem xmlns:ds="http://schemas.openxmlformats.org/officeDocument/2006/customXml" ds:itemID="{671B23F5-1777-4F33-8A66-F75A3C63E4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8e53825-7951-4ca5-a625-18d25f419f97"/>
    <ds:schemaRef ds:uri="36329421-f130-4731-9efc-cba8bb337e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2330</TotalTime>
  <Words>298</Words>
  <Application>Microsoft Office PowerPoint</Application>
  <PresentationFormat>Widescreen</PresentationFormat>
  <Paragraphs>40</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Frutiger 45 bold</vt:lpstr>
      <vt:lpstr>Frutiger 45 Light</vt:lpstr>
      <vt:lpstr>Frutiger LT Pro 45 Light</vt:lpstr>
      <vt:lpstr>Symbol</vt:lpstr>
      <vt:lpstr>Times New Roman</vt:lpstr>
      <vt:lpstr>Wingdings</vt:lpstr>
      <vt:lpstr>Office Theme</vt:lpstr>
      <vt:lpstr>RETAIL SALES ANALYSIS  OF GEOCART E-COMMERCE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Transformations and Visualization </vt:lpstr>
      <vt:lpstr>Transformations and Visualization </vt:lpstr>
      <vt:lpstr>Transformations and Visualization </vt:lpstr>
      <vt:lpstr>Transformations and Visualization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edit  Master title style</dc:title>
  <dc:creator>Payal Gahlot</dc:creator>
  <cp:lastModifiedBy>Kushal Dilip Wankhede</cp:lastModifiedBy>
  <cp:revision>27</cp:revision>
  <dcterms:created xsi:type="dcterms:W3CDTF">2022-10-14T05:48:11Z</dcterms:created>
  <dcterms:modified xsi:type="dcterms:W3CDTF">2023-12-14T19:26:27Z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0x0101003E584FD14B540F4A9CBBFEB86D306228</vt:lpwstr>
  </property>
  <property fmtid="{D5CDD505-2E9C-101B-9397-08002B2CF9AE}" pid="3" name="Document Category">
    <vt:lpwstr>242;#Template|3bb01baf-d431-4c1b-a51f-29bfcc919375</vt:lpwstr>
  </property>
  <property fmtid="{D5CDD505-2E9C-101B-9397-08002B2CF9AE}" pid="4" name="Lifecycle Phase">
    <vt:lpwstr/>
  </property>
  <property fmtid="{D5CDD505-2E9C-101B-9397-08002B2CF9AE}" pid="5" name="MediaServiceImageTags">
    <vt:lpwstr/>
  </property>
  <property fmtid="{D5CDD505-2E9C-101B-9397-08002B2CF9AE}" pid="6" name="CommonProcessAreas">
    <vt:lpwstr/>
  </property>
  <property fmtid="{D5CDD505-2E9C-101B-9397-08002B2CF9AE}" pid="7" name="ProcessArea">
    <vt:lpwstr/>
  </property>
</Properties>
</file>