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93CA-AF0F-6BFA-1804-86561F6D9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1EBF29-4A65-E3CF-D068-06216D3BF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EA81-3D45-DF37-31E6-01CC01E2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78098-6AE7-2F76-3994-D61D83D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6A07E-8F51-E1AA-A5D1-8D48EBAD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E7B1E-ED2C-7262-276C-BF876512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06C77B-1F54-E7DC-A8C6-5833E291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F4061-199E-30D4-E7DD-8B58A3A4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DA918-A9DD-C5AA-B752-F503BF79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B56F2-A61A-A974-2BE8-55929130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E1DD7C-A98D-AE5A-D20F-6C1E7A01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E9931-8BB2-5EDF-DFFC-932AF3F5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E6AB-5963-B8EB-6B6E-FAEA0A39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053B-8DDA-8F4D-1027-CDF8D8FB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9A10F-EF43-1D76-D992-47A1BCB0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6EA6-A301-95C5-6CA7-E0F30ED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1753-29F7-9B61-ACFD-D1E102B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3CBCE-F063-F47D-A465-D045A1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406B-5652-B4E4-4397-DB6176A7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880D2-0C03-D90D-941B-C9649C37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1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05399-B7E7-F1D6-AD5A-61F672AB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F3F7E-861D-3A9F-E784-281407DE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A2AB3-2DA7-0C27-6C57-94D3455F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5F1CF-82C8-D4A4-1724-BE631002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0011-208A-70B3-5B49-A41221D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4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58555-EA23-4CA1-DCF8-D02E7742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08975-E862-E131-028F-CFEAF035E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D08EE-0CEF-6B39-A4B4-58A29AFB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A4CAC-4847-5CA6-B16C-52B053B2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4459B-1B37-F75A-9ADF-D099956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3E7E1-70FF-E8D8-751C-F824C807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7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5091-1D39-E0FC-B047-00DC915F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27C3A-C02F-703A-9192-2413A64F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9495F-E909-D97C-4FF8-5AB6A9653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98F04-F87D-C2AE-C767-6AAF15D1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302AC-0860-E58B-D9F3-103184F18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47868-AD84-C5F1-4A84-E339103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D8F4E7-B6CF-F064-85C1-2CE6E8DF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52443-AE2C-0C61-86CD-8C292B8C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EB0CE-A079-70E0-492D-5A3F0D6D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F90D8-9CAD-E970-A3D9-F03B153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F7BC6-3E7B-3115-FF8C-EE7A388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FE85A8-A7C5-3BAF-5D9B-41B69876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4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78E551-922C-D5F3-23BA-4DC253B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FA8304-0323-730F-7D56-22F5A31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57D4D-F2EE-69D9-207A-7973FD2D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EF19F-B44C-EFE8-CB16-061C005F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71885-657C-D3E5-D0C2-7C3F7A5A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98E4-F660-5BC5-FCA5-1E883FD21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585B7-5CBA-A53F-0299-7060285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0C3FF-55B5-41EB-3322-447AD23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FA4ED-D7D7-707B-F291-253FE199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9D78E-284C-4DD3-F3F6-31530831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E621C-85C3-A4DD-44C1-A49A4A273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D456C-9F5D-5211-046B-829841D5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893DF-87E1-A3A0-CFA6-944143C0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146F7-DF41-4ECB-83B6-3D99A250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6E5FC-6804-1044-719E-156FEBBC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FC7A93-3CF9-C4D7-20B7-26A6BB8F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1C255-23FE-13D8-48A3-B1AA760B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C941F-8CBA-1FEB-DF01-4CC20A543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ED58-2AEF-422A-BE86-0CBC138A03D3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724FE-F48C-415A-3F01-4AA0EA78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3F29-A704-1F17-3043-DC7792F7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AD84-74DB-4AEE-A825-025F06737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2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C327E-F966-DEBF-F199-A1B3AC7C6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QuantPricer</a:t>
            </a:r>
            <a:r>
              <a:rPr lang="en-US" altLang="ko-KR" dirty="0"/>
              <a:t> </a:t>
            </a:r>
            <a:r>
              <a:rPr lang="ko-KR" altLang="en-US" dirty="0"/>
              <a:t>클론 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172C-5833-77A1-4B62-3446E3B7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DFB9E-2717-3BA3-C948-95D65A2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E592C-4F4E-EA91-0024-6723D1B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새 프로젝트 생성</a:t>
            </a:r>
            <a:endParaRPr lang="en-US" altLang="ko-KR" sz="1500" dirty="0"/>
          </a:p>
          <a:p>
            <a:r>
              <a:rPr lang="en-US" altLang="ko-KR" sz="1500" dirty="0"/>
              <a:t>Lib directory</a:t>
            </a:r>
            <a:r>
              <a:rPr lang="ko-KR" altLang="en-US" sz="1500" dirty="0"/>
              <a:t>의 필요한 </a:t>
            </a:r>
            <a:r>
              <a:rPr lang="en-US" altLang="ko-KR" sz="1500" dirty="0"/>
              <a:t>dependency jar </a:t>
            </a:r>
            <a:r>
              <a:rPr lang="ko-KR" altLang="en-US" sz="1500" dirty="0"/>
              <a:t>파일 복사 붙여넣기</a:t>
            </a:r>
            <a:endParaRPr lang="en-US" altLang="ko-KR" sz="1500" dirty="0"/>
          </a:p>
          <a:p>
            <a:r>
              <a:rPr lang="ko-KR" altLang="en-US" sz="1500" dirty="0"/>
              <a:t>구조에 맞춰 패키지 생성</a:t>
            </a:r>
            <a:endParaRPr lang="en-US" altLang="ko-KR" sz="1500" dirty="0"/>
          </a:p>
          <a:p>
            <a:r>
              <a:rPr lang="en-US" altLang="ko-KR" sz="1500" dirty="0"/>
              <a:t>XSD(XML</a:t>
            </a:r>
            <a:r>
              <a:rPr lang="ko-KR" altLang="en-US" sz="1500" dirty="0"/>
              <a:t> </a:t>
            </a:r>
            <a:r>
              <a:rPr lang="en-US" altLang="ko-KR" sz="1500" dirty="0"/>
              <a:t>Schema</a:t>
            </a:r>
            <a:r>
              <a:rPr lang="ko-KR" altLang="en-US" sz="1500" dirty="0"/>
              <a:t> </a:t>
            </a:r>
            <a:r>
              <a:rPr lang="en-US" altLang="ko-KR" sz="1500" dirty="0"/>
              <a:t>Definition)</a:t>
            </a:r>
            <a:r>
              <a:rPr lang="ko-KR" altLang="en-US" sz="1500" dirty="0"/>
              <a:t> 파일로 부터 해당하는 </a:t>
            </a:r>
            <a:r>
              <a:rPr lang="en-US" altLang="ko-KR" sz="1500" dirty="0"/>
              <a:t>java </a:t>
            </a:r>
            <a:r>
              <a:rPr lang="ko-KR" altLang="en-US" sz="1500" dirty="0"/>
              <a:t>클래스 생성 </a:t>
            </a:r>
            <a:r>
              <a:rPr lang="en-US" altLang="ko-KR" sz="1500" dirty="0"/>
              <a:t>(</a:t>
            </a:r>
            <a:r>
              <a:rPr lang="ko-KR" altLang="en-US" sz="1500" dirty="0"/>
              <a:t>필요한 </a:t>
            </a:r>
            <a:r>
              <a:rPr lang="en-US" altLang="ko-KR" sz="1500" dirty="0"/>
              <a:t>dependency </a:t>
            </a:r>
            <a:r>
              <a:rPr lang="ko-KR" altLang="en-US" sz="1500" dirty="0"/>
              <a:t>추가 후</a:t>
            </a:r>
            <a:r>
              <a:rPr lang="en-US" altLang="ko-KR" sz="1500" dirty="0"/>
              <a:t>, pom.xml</a:t>
            </a:r>
            <a:r>
              <a:rPr lang="ko-KR" altLang="en-US" sz="1500" dirty="0"/>
              <a:t>이 있는 </a:t>
            </a:r>
            <a:r>
              <a:rPr lang="en-US" altLang="ko-KR" sz="1500" dirty="0"/>
              <a:t>directory</a:t>
            </a:r>
            <a:r>
              <a:rPr lang="ko-KR" altLang="en-US" sz="1500" dirty="0"/>
              <a:t>에서 </a:t>
            </a:r>
            <a:r>
              <a:rPr lang="en-US" altLang="ko-KR" sz="1500" dirty="0" err="1"/>
              <a:t>mvn</a:t>
            </a:r>
            <a:r>
              <a:rPr lang="en-US" altLang="ko-KR" sz="1500" dirty="0"/>
              <a:t> compile </a:t>
            </a:r>
            <a:r>
              <a:rPr lang="ko-KR" altLang="en-US" sz="1500" dirty="0"/>
              <a:t>실행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073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9FA86-5439-D260-CA08-C0E3B6F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팩토리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6EF342-1DE9-8B5F-76D4-EFA51275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Dividend</a:t>
            </a:r>
            <a:r>
              <a:rPr lang="ko-KR" altLang="en-US" sz="1500" dirty="0"/>
              <a:t>을 계산에 사용할 지 여부를 결정하는 </a:t>
            </a:r>
            <a:r>
              <a:rPr lang="en-US" altLang="ko-KR" sz="1500" dirty="0"/>
              <a:t>USE_DIVIDEND (</a:t>
            </a:r>
            <a:r>
              <a:rPr lang="ko-KR" altLang="en-US" sz="1500" dirty="0"/>
              <a:t>이거 </a:t>
            </a:r>
            <a:r>
              <a:rPr lang="en-US" altLang="ko-KR" sz="1500" dirty="0"/>
              <a:t>final</a:t>
            </a:r>
            <a:r>
              <a:rPr lang="ko-KR" altLang="en-US" sz="1500" dirty="0"/>
              <a:t>로 </a:t>
            </a:r>
            <a:r>
              <a:rPr lang="ko-KR" altLang="en-US" sz="1500" dirty="0" err="1"/>
              <a:t>되서</a:t>
            </a:r>
            <a:r>
              <a:rPr lang="ko-KR" altLang="en-US" sz="1500" dirty="0"/>
              <a:t> 바뀔 수 없게 </a:t>
            </a:r>
            <a:r>
              <a:rPr lang="ko-KR" altLang="en-US" sz="1500" dirty="0" err="1"/>
              <a:t>되있는</a:t>
            </a:r>
            <a:r>
              <a:rPr lang="ko-KR" altLang="en-US" sz="1500" dirty="0"/>
              <a:t> 데 이유</a:t>
            </a:r>
            <a:r>
              <a:rPr lang="en-US" altLang="ko-KR" sz="1500"/>
              <a:t>?)</a:t>
            </a:r>
            <a:endParaRPr lang="en-US" altLang="ko-KR" sz="1500" dirty="0"/>
          </a:p>
          <a:p>
            <a:r>
              <a:rPr lang="en-US" altLang="ko-KR" sz="1500" dirty="0"/>
              <a:t>Calculate </a:t>
            </a:r>
            <a:r>
              <a:rPr lang="ko-KR" altLang="en-US" sz="1500" dirty="0"/>
              <a:t>메소드가 오버 라이딩 되지 않을 시에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CalculationOutput</a:t>
            </a:r>
            <a:r>
              <a:rPr lang="en-US" altLang="ko-KR" sz="1500" dirty="0"/>
              <a:t> class type</a:t>
            </a:r>
            <a:r>
              <a:rPr lang="ko-KR" altLang="en-US" sz="1500" dirty="0"/>
              <a:t>의 </a:t>
            </a:r>
            <a:r>
              <a:rPr lang="en-US" altLang="ko-KR" sz="1500" dirty="0"/>
              <a:t>output</a:t>
            </a:r>
            <a:r>
              <a:rPr lang="ko-KR" altLang="en-US" sz="1500" dirty="0"/>
              <a:t>의 필드 </a:t>
            </a:r>
            <a:r>
              <a:rPr lang="en-US" altLang="ko-KR" sz="1500" dirty="0" err="1"/>
              <a:t>ErrorMessage</a:t>
            </a:r>
            <a:r>
              <a:rPr lang="ko-KR" altLang="en-US" sz="1500" dirty="0"/>
              <a:t>가 </a:t>
            </a:r>
            <a:r>
              <a:rPr lang="ko-KR" altLang="en-US" sz="1500" dirty="0" err="1"/>
              <a:t>세팅된다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 err="1"/>
              <a:t>BarrierOptionType</a:t>
            </a:r>
            <a:r>
              <a:rPr lang="ko-KR" altLang="en-US" sz="1500" dirty="0"/>
              <a:t>을 </a:t>
            </a:r>
            <a:r>
              <a:rPr lang="en-US" altLang="ko-KR" sz="1500" dirty="0"/>
              <a:t>String</a:t>
            </a:r>
            <a:r>
              <a:rPr lang="ko-KR" altLang="en-US" sz="1500" dirty="0"/>
              <a:t>형태로 </a:t>
            </a:r>
            <a:r>
              <a:rPr lang="en-US" altLang="ko-KR" sz="1500" dirty="0"/>
              <a:t>return</a:t>
            </a:r>
            <a:r>
              <a:rPr lang="ko-KR" altLang="en-US" sz="1500" dirty="0"/>
              <a:t>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80258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QuantPricer 클론 코딩</vt:lpstr>
      <vt:lpstr>준비 과정</vt:lpstr>
      <vt:lpstr>추상 팩토리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JURO6</dc:creator>
  <cp:lastModifiedBy>JURO6</cp:lastModifiedBy>
  <cp:revision>8</cp:revision>
  <dcterms:created xsi:type="dcterms:W3CDTF">2024-09-03T13:58:07Z</dcterms:created>
  <dcterms:modified xsi:type="dcterms:W3CDTF">2024-09-03T16:16:17Z</dcterms:modified>
</cp:coreProperties>
</file>