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59" r:id="rId6"/>
    <p:sldId id="257" r:id="rId7"/>
    <p:sldId id="261" r:id="rId8"/>
    <p:sldId id="265" r:id="rId9"/>
    <p:sldId id="264" r:id="rId10"/>
    <p:sldId id="266" r:id="rId11"/>
    <p:sldId id="258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5DCF7-3C50-29BD-7C0B-874F0718A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73B23A-884C-168A-9445-A972BCC82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CD2A-CF1C-2B47-EC67-2DC52FF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1613-4B88-4012-B794-3BF9B2990FF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3BAE1-C92C-204B-BE39-B9D3883D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FEE6F-5EB4-3D0C-C5CE-C1BDC30D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E21-DD57-48BC-870F-993B5C45F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06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51BA0-6FDA-6788-0038-B3B3EFBF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20DE1B-89A3-7ED6-CDA6-815FCFCAB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FA74C-D141-F614-3B9F-0A969FBA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1613-4B88-4012-B794-3BF9B2990FF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73B48-3B90-DFDB-693C-432AB745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ABEB3-E068-0F7F-142D-43F9A123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E21-DD57-48BC-870F-993B5C45F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63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8FE5E7-4B1D-649F-E971-B78597D13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5C98EE-A90B-6FB9-3F35-735437BCC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C9D80-955F-D50A-DE61-795C6C09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1613-4B88-4012-B794-3BF9B2990FF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5ADCB-B170-D28F-08E8-251D4330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BB539-9877-0CEB-8703-03BD2408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E21-DD57-48BC-870F-993B5C45F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95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58669-8FE5-E011-5B2D-6F0927B0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12BE2-6667-7254-6BF6-5AB16494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803A7-6D4E-2CD5-9EA1-21EE85A3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1613-4B88-4012-B794-3BF9B2990FF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B60458-3324-F424-498C-FC8C4505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738AC-1719-DC15-85A6-544735AF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E21-DD57-48BC-870F-993B5C45F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8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62C8E-1940-1F27-9A0F-BF7E759D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4ADF4A-B536-8FC1-E456-E438077B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F123B-902C-94F7-62E2-1C205455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1613-4B88-4012-B794-3BF9B2990FF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0DBAC-14D5-BC6E-A3DF-B23ECD14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4D126-3559-DAAC-65E9-467BB8FB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E21-DD57-48BC-870F-993B5C45F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7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C1B2B-97F4-40E4-186D-99C5DB48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6BDC3-C766-0EC7-0C65-C77790B0B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761139-AC50-DBD9-F2A5-DC11698C5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51EA92-4919-5A71-F39D-0C8C2815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1613-4B88-4012-B794-3BF9B2990FF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4444E1-2546-5BA1-6F2F-716EB2D0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21B15B-AFB5-F046-1FA4-851805CA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E21-DD57-48BC-870F-993B5C45F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30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9DC41-E15F-5D96-9EC9-AA54045D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81B60-4331-0112-2232-31B0FEE1D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B99197-471E-2F55-A868-DEE5B1079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66012D-3AAE-68DA-D35A-F5823417E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3183F1-E2E5-52DA-FF86-105D5CA62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E0A6C6-77D1-899C-EA64-15DDF052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1613-4B88-4012-B794-3BF9B2990FF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598C29-1CDB-6066-1664-DF13A918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71A062-96EC-9627-4A96-F17DBE8C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E21-DD57-48BC-870F-993B5C45F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15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9E94D-E7DD-3DBB-1EFB-B04182EF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11BF9B-05BB-1FF0-E22E-D32B05AC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1613-4B88-4012-B794-3BF9B2990FF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7B35E0-8251-6B25-02BA-DE2B2F05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6848A4-0A8D-136B-6AB5-F30C6623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E21-DD57-48BC-870F-993B5C45F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7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65B58B-9E5B-837E-BA45-6F6DEB46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1613-4B88-4012-B794-3BF9B2990FF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8F97F1-1BC4-F322-006F-764353E2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057E0D-435A-FD38-8B3C-89B3507A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E21-DD57-48BC-870F-993B5C45F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85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7203-C6F9-724B-2522-19FAC123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43789-0E93-B784-6465-B64689B97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BB82AE-930C-CFC8-D775-B6206B1AC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CF5325-32A3-AC5E-12BF-990A87AB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1613-4B88-4012-B794-3BF9B2990FF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77186B-A7F3-727E-21B0-49D61CE7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3338D-B2A5-57E1-5444-D6211837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E21-DD57-48BC-870F-993B5C45F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5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50E7A-1D5D-4029-C876-942322E9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40AE71-C8B2-9D6C-A97A-748BB32A4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A6EE24-FBDF-84F7-B5D2-0941BD4FB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4B7794-818F-D063-4D6F-AD4BF22A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1613-4B88-4012-B794-3BF9B2990FF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8E4128-113D-0F5B-F129-265553EF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B90943-DE2A-EFFD-8E70-1F00C807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E21-DD57-48BC-870F-993B5C45F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59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71DE21-DA53-37BF-8F52-C3017B36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529D8-C2E8-C3C2-01BF-708D6F0C3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47001-1A3F-1E2E-FC0F-DF1DCFFE8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AC1613-4B88-4012-B794-3BF9B2990FF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78545-C4DC-25DD-4425-38F4408C3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0C04A-BC18-EBD7-539D-1CD4738C6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049E21-DD57-48BC-870F-993B5C45F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76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63433-4A69-7F9E-17F9-57496F678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8511E7-7FCF-17C7-E416-CD485202E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8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974ED-E04E-0E07-884B-97E29854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Scope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C1A3A-B6B1-B9D8-08FF-0C244D95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Compile: scope</a:t>
            </a:r>
            <a:r>
              <a:rPr lang="ko-KR" altLang="en-US" sz="1500" dirty="0"/>
              <a:t>가 정의되지 않으면</a:t>
            </a:r>
            <a:r>
              <a:rPr lang="en-US" altLang="ko-KR" sz="1500" dirty="0"/>
              <a:t>, scope</a:t>
            </a:r>
            <a:r>
              <a:rPr lang="ko-KR" altLang="en-US" sz="1500" dirty="0"/>
              <a:t>는 </a:t>
            </a:r>
            <a:r>
              <a:rPr lang="en-US" altLang="ko-KR" sz="1500" dirty="0"/>
              <a:t>compile</a:t>
            </a:r>
            <a:r>
              <a:rPr lang="ko-KR" altLang="en-US" sz="1500" dirty="0"/>
              <a:t>이다</a:t>
            </a:r>
            <a:r>
              <a:rPr lang="en-US" altLang="ko-KR" sz="1500" dirty="0"/>
              <a:t>. </a:t>
            </a:r>
            <a:r>
              <a:rPr lang="ko-KR" altLang="en-US" sz="1500" dirty="0"/>
              <a:t>프로젝트가 </a:t>
            </a:r>
            <a:r>
              <a:rPr lang="en-US" altLang="ko-KR" sz="1500" dirty="0"/>
              <a:t>compile</a:t>
            </a:r>
            <a:r>
              <a:rPr lang="ko-KR" altLang="en-US" sz="1500" dirty="0"/>
              <a:t>될 때</a:t>
            </a:r>
            <a:r>
              <a:rPr lang="en-US" altLang="ko-KR" sz="1500" dirty="0"/>
              <a:t>, </a:t>
            </a:r>
            <a:r>
              <a:rPr lang="ko-KR" altLang="en-US" sz="1500"/>
              <a:t>그리고 마지막 </a:t>
            </a:r>
            <a:r>
              <a:rPr lang="en-US" altLang="ko-KR" sz="1500" dirty="0"/>
              <a:t>artifact(JAR, WAR)</a:t>
            </a:r>
            <a:r>
              <a:rPr lang="ko-KR" altLang="en-US" sz="1500" dirty="0"/>
              <a:t>에 포함되는 </a:t>
            </a:r>
            <a:r>
              <a:rPr lang="en-US" altLang="ko-KR" sz="1500" dirty="0" err="1"/>
              <a:t>depedency</a:t>
            </a:r>
            <a:r>
              <a:rPr lang="ko-KR" altLang="en-US" sz="1500" dirty="0"/>
              <a:t>이다</a:t>
            </a:r>
            <a:r>
              <a:rPr lang="en-US" altLang="ko-KR" sz="15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Provided: compile </a:t>
            </a:r>
            <a:r>
              <a:rPr lang="ko-KR" altLang="en-US" sz="1500" dirty="0"/>
              <a:t>시와 </a:t>
            </a:r>
            <a:r>
              <a:rPr lang="en-US" altLang="ko-KR" sz="1500" dirty="0"/>
              <a:t>test </a:t>
            </a:r>
            <a:r>
              <a:rPr lang="ko-KR" altLang="en-US" sz="1500" dirty="0"/>
              <a:t>시에 요구되어지는 </a:t>
            </a:r>
            <a:r>
              <a:rPr lang="en-US" altLang="ko-KR" sz="1500" dirty="0"/>
              <a:t>dependency. Runtime </a:t>
            </a:r>
            <a:r>
              <a:rPr lang="ko-KR" altLang="en-US" sz="1500" dirty="0"/>
              <a:t>시에는 요구되지 않는 </a:t>
            </a:r>
            <a:r>
              <a:rPr lang="en-US" altLang="ko-KR" sz="1500" dirty="0"/>
              <a:t>dependency. </a:t>
            </a:r>
            <a:r>
              <a:rPr lang="ko-KR" altLang="en-US" sz="1500" dirty="0"/>
              <a:t>마지막 </a:t>
            </a:r>
            <a:r>
              <a:rPr lang="en-US" altLang="ko-KR" sz="1500" dirty="0"/>
              <a:t>artifact</a:t>
            </a:r>
            <a:r>
              <a:rPr lang="ko-KR" altLang="en-US" sz="1500" dirty="0"/>
              <a:t>에는 포함되지 않는다</a:t>
            </a:r>
            <a:r>
              <a:rPr lang="en-US" altLang="ko-KR" sz="1500" dirty="0"/>
              <a:t>. Artifact</a:t>
            </a:r>
            <a:r>
              <a:rPr lang="ko-KR" altLang="en-US" sz="1500" dirty="0"/>
              <a:t>가 작동할 환경에서 관련 </a:t>
            </a:r>
            <a:r>
              <a:rPr lang="en-US" altLang="ko-KR" sz="1500" dirty="0"/>
              <a:t>dependency</a:t>
            </a:r>
            <a:r>
              <a:rPr lang="ko-KR" altLang="en-US" sz="1500" dirty="0"/>
              <a:t>가 제공되어지기 때문이다</a:t>
            </a:r>
            <a:r>
              <a:rPr lang="en-US" altLang="ko-KR" sz="15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Runtime: runtime</a:t>
            </a:r>
            <a:r>
              <a:rPr lang="ko-KR" altLang="en-US" sz="1500" dirty="0"/>
              <a:t>과 </a:t>
            </a:r>
            <a:r>
              <a:rPr lang="en-US" altLang="ko-KR" sz="1500" dirty="0"/>
              <a:t>test </a:t>
            </a:r>
            <a:r>
              <a:rPr lang="ko-KR" altLang="en-US" sz="1500" dirty="0"/>
              <a:t>시에 요구되어지는 </a:t>
            </a:r>
            <a:r>
              <a:rPr lang="en-US" altLang="ko-KR" sz="1500" dirty="0"/>
              <a:t>dependency. Compile </a:t>
            </a:r>
            <a:r>
              <a:rPr lang="ko-KR" altLang="en-US" sz="1500" dirty="0"/>
              <a:t>시에는 요구되지 않는 </a:t>
            </a:r>
            <a:r>
              <a:rPr lang="en-US" altLang="ko-KR" sz="1500" dirty="0"/>
              <a:t>dependency. Application </a:t>
            </a:r>
            <a:r>
              <a:rPr lang="ko-KR" altLang="en-US" sz="1500" dirty="0"/>
              <a:t>작동 시 필요한 </a:t>
            </a:r>
            <a:r>
              <a:rPr lang="en-US" altLang="ko-KR" sz="1500" dirty="0"/>
              <a:t>dependency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Test: test</a:t>
            </a:r>
            <a:r>
              <a:rPr lang="ko-KR" altLang="en-US" sz="1500" dirty="0"/>
              <a:t> 단계에서만 필요한 </a:t>
            </a:r>
            <a:r>
              <a:rPr lang="en-US" altLang="ko-KR" sz="1500" dirty="0"/>
              <a:t>dependency. </a:t>
            </a:r>
            <a:r>
              <a:rPr lang="ko-KR" altLang="en-US" sz="1500" dirty="0"/>
              <a:t>예</a:t>
            </a:r>
            <a:r>
              <a:rPr lang="en-US" altLang="ko-KR" sz="1500" dirty="0"/>
              <a:t>) Junit, Mockito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/>
              <a:t>System: </a:t>
            </a:r>
            <a:r>
              <a:rPr lang="ko-KR" altLang="en-US" sz="1500" dirty="0"/>
              <a:t>특정 위치 </a:t>
            </a:r>
            <a:r>
              <a:rPr lang="en-US" altLang="ko-KR" sz="1500" dirty="0"/>
              <a:t>(</a:t>
            </a:r>
            <a:r>
              <a:rPr lang="en-US" altLang="ko-KR" sz="1500" dirty="0" err="1"/>
              <a:t>systemPath</a:t>
            </a:r>
            <a:r>
              <a:rPr lang="en-US" altLang="ko-KR" sz="1500" dirty="0"/>
              <a:t>)</a:t>
            </a:r>
            <a:r>
              <a:rPr lang="ko-KR" altLang="en-US" sz="1500" dirty="0"/>
              <a:t>에</a:t>
            </a:r>
            <a:r>
              <a:rPr lang="en-US" altLang="ko-KR" sz="1500" dirty="0"/>
              <a:t> jar</a:t>
            </a:r>
            <a:r>
              <a:rPr lang="ko-KR" altLang="en-US" sz="1500" dirty="0"/>
              <a:t>파일 넣어서 </a:t>
            </a:r>
            <a:r>
              <a:rPr lang="en-US" altLang="ko-KR" sz="1500" dirty="0"/>
              <a:t>dependency </a:t>
            </a:r>
            <a:r>
              <a:rPr lang="ko-KR" altLang="en-US" sz="1500" dirty="0"/>
              <a:t>설정할 때</a:t>
            </a:r>
            <a:r>
              <a:rPr lang="en-US" altLang="ko-KR" sz="1500" dirty="0"/>
              <a:t>, </a:t>
            </a:r>
            <a:r>
              <a:rPr lang="ko-KR" altLang="en-US" sz="1500" dirty="0"/>
              <a:t>사용</a:t>
            </a:r>
            <a:r>
              <a:rPr lang="en-US" altLang="ko-KR" sz="1500" dirty="0"/>
              <a:t>. </a:t>
            </a:r>
            <a:r>
              <a:rPr lang="ko-KR" altLang="en-US" sz="1500" dirty="0"/>
              <a:t>기능은 </a:t>
            </a:r>
            <a:r>
              <a:rPr lang="en-US" altLang="ko-KR" sz="1500" dirty="0"/>
              <a:t>Compile</a:t>
            </a:r>
            <a:r>
              <a:rPr lang="ko-KR" altLang="en-US" sz="1500" dirty="0"/>
              <a:t>과 같다</a:t>
            </a:r>
            <a:r>
              <a:rPr lang="en-US" altLang="ko-KR" sz="15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161611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6A15B-AD59-85B2-D450-9B97190D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Pom.xml</a:t>
            </a:r>
            <a:r>
              <a:rPr lang="ko-KR" altLang="en-US" sz="2400" dirty="0"/>
              <a:t>의 </a:t>
            </a:r>
            <a:r>
              <a:rPr lang="en-US" altLang="ko-KR" sz="2400" dirty="0"/>
              <a:t>build </a:t>
            </a:r>
            <a:r>
              <a:rPr lang="ko-KR" altLang="en-US" sz="2400" dirty="0"/>
              <a:t>구역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D0E72-F5C9-B155-8FB5-F7E01F348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560" y="1825625"/>
            <a:ext cx="6619239" cy="4351338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Maven</a:t>
            </a:r>
            <a:r>
              <a:rPr lang="ko-KR" altLang="en-US" sz="1500" dirty="0"/>
              <a:t>에 </a:t>
            </a:r>
            <a:r>
              <a:rPr lang="en-US" altLang="ko-KR" sz="1500" dirty="0" err="1"/>
              <a:t>src</a:t>
            </a:r>
            <a:r>
              <a:rPr lang="en-US" altLang="ko-KR" sz="1500" dirty="0"/>
              <a:t>/main/java </a:t>
            </a:r>
            <a:r>
              <a:rPr lang="ko-KR" altLang="en-US" sz="1500" dirty="0"/>
              <a:t>디렉토리의 모든 </a:t>
            </a:r>
            <a:r>
              <a:rPr lang="en-US" altLang="ko-KR" sz="1500" dirty="0"/>
              <a:t>XML </a:t>
            </a:r>
            <a:r>
              <a:rPr lang="ko-KR" altLang="en-US" sz="1500" dirty="0"/>
              <a:t>파일을 </a:t>
            </a:r>
            <a:r>
              <a:rPr lang="en-US" altLang="ko-KR" sz="1500" dirty="0"/>
              <a:t>resources</a:t>
            </a:r>
            <a:r>
              <a:rPr lang="ko-KR" altLang="en-US" sz="1500" dirty="0"/>
              <a:t>로 포함하도록 한다</a:t>
            </a:r>
            <a:r>
              <a:rPr lang="en-US" altLang="ko-KR" sz="1500" dirty="0"/>
              <a:t>. </a:t>
            </a:r>
            <a:r>
              <a:rPr lang="ko-KR" altLang="en-US" sz="1500" dirty="0"/>
              <a:t>그 결과</a:t>
            </a:r>
            <a:r>
              <a:rPr lang="en-US" altLang="ko-KR" sz="1500" dirty="0"/>
              <a:t>, compile</a:t>
            </a:r>
            <a:r>
              <a:rPr lang="ko-KR" altLang="en-US" sz="1500" dirty="0"/>
              <a:t>된 </a:t>
            </a:r>
            <a:r>
              <a:rPr lang="en-US" altLang="ko-KR" sz="1500" dirty="0"/>
              <a:t>mapper interface </a:t>
            </a:r>
            <a:r>
              <a:rPr lang="ko-KR" altLang="en-US" sz="1500" dirty="0"/>
              <a:t>코드</a:t>
            </a:r>
            <a:r>
              <a:rPr lang="en-US" altLang="ko-KR" sz="1500" dirty="0"/>
              <a:t>(</a:t>
            </a:r>
            <a:r>
              <a:rPr lang="ko-KR" altLang="en-US" sz="1500" dirty="0"/>
              <a:t>클래스 파일이 됨</a:t>
            </a:r>
            <a:r>
              <a:rPr lang="en-US" altLang="ko-KR" sz="1500" dirty="0"/>
              <a:t>)</a:t>
            </a:r>
            <a:r>
              <a:rPr lang="ko-KR" altLang="en-US" sz="1500" dirty="0"/>
              <a:t>와 </a:t>
            </a:r>
            <a:r>
              <a:rPr lang="en-US" altLang="ko-KR" sz="1500" dirty="0"/>
              <a:t>mapper.xml</a:t>
            </a:r>
            <a:r>
              <a:rPr lang="ko-KR" altLang="en-US" sz="1500" dirty="0"/>
              <a:t>파일이 </a:t>
            </a:r>
            <a:r>
              <a:rPr lang="en-US" altLang="ko-KR" sz="1500" dirty="0"/>
              <a:t>WEB-INF/classes/com/</a:t>
            </a:r>
            <a:r>
              <a:rPr lang="en-US" altLang="ko-KR" sz="1500" dirty="0" err="1"/>
              <a:t>juro</a:t>
            </a:r>
            <a:r>
              <a:rPr lang="en-US" altLang="ko-KR" sz="1500" dirty="0"/>
              <a:t>/study/mapper/</a:t>
            </a:r>
            <a:r>
              <a:rPr lang="ko-KR" altLang="en-US" sz="1500" dirty="0"/>
              <a:t>에</a:t>
            </a:r>
            <a:r>
              <a:rPr lang="en-US" altLang="ko-KR" sz="1500" dirty="0"/>
              <a:t> </a:t>
            </a:r>
            <a:r>
              <a:rPr lang="ko-KR" altLang="en-US" sz="1500" dirty="0"/>
              <a:t>위치하게 된다</a:t>
            </a:r>
            <a:r>
              <a:rPr lang="en-US" altLang="ko-KR" sz="1500" dirty="0"/>
              <a:t>. (</a:t>
            </a:r>
            <a:r>
              <a:rPr lang="ko-KR" altLang="en-US" sz="1500" dirty="0"/>
              <a:t>이 설정이 없으면</a:t>
            </a:r>
            <a:r>
              <a:rPr lang="en-US" altLang="ko-KR" sz="1500" dirty="0"/>
              <a:t>, WAR </a:t>
            </a:r>
            <a:r>
              <a:rPr lang="ko-KR" altLang="en-US" sz="1500" dirty="0"/>
              <a:t>파일의 해당 </a:t>
            </a:r>
            <a:r>
              <a:rPr lang="en-US" altLang="ko-KR" sz="1500" dirty="0"/>
              <a:t>directory</a:t>
            </a:r>
            <a:r>
              <a:rPr lang="ko-KR" altLang="en-US" sz="1500" dirty="0"/>
              <a:t>에 </a:t>
            </a:r>
            <a:r>
              <a:rPr lang="en-US" altLang="ko-KR" sz="1500" dirty="0"/>
              <a:t>xml</a:t>
            </a:r>
            <a:r>
              <a:rPr lang="ko-KR" altLang="en-US" sz="1500" dirty="0"/>
              <a:t>파일이 없게 된다</a:t>
            </a:r>
            <a:r>
              <a:rPr lang="en-US" altLang="ko-KR" sz="1500" dirty="0"/>
              <a:t>.)</a:t>
            </a:r>
          </a:p>
          <a:p>
            <a:r>
              <a:rPr lang="en-US" altLang="ko-KR" sz="1500" dirty="0"/>
              <a:t>&lt;</a:t>
            </a:r>
            <a:r>
              <a:rPr lang="en-US" altLang="ko-KR" sz="1500" dirty="0" err="1"/>
              <a:t>webResources</a:t>
            </a:r>
            <a:r>
              <a:rPr lang="en-US" altLang="ko-KR" sz="1500" dirty="0"/>
              <a:t>&gt;</a:t>
            </a:r>
            <a:r>
              <a:rPr lang="ko-KR" altLang="en-US" sz="1500" dirty="0"/>
              <a:t>는 </a:t>
            </a:r>
            <a:r>
              <a:rPr lang="en-US" altLang="ko-KR" sz="1500" dirty="0"/>
              <a:t>WAR project</a:t>
            </a:r>
            <a:r>
              <a:rPr lang="ko-KR" altLang="en-US" sz="1500" dirty="0"/>
              <a:t>에만 해당된다</a:t>
            </a:r>
            <a:r>
              <a:rPr lang="en-US" altLang="ko-KR" sz="1500" dirty="0"/>
              <a:t>. JAR</a:t>
            </a:r>
            <a:r>
              <a:rPr lang="ko-KR" altLang="en-US" sz="1500" dirty="0"/>
              <a:t>에는 해당되지 않는다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&lt;</a:t>
            </a:r>
            <a:r>
              <a:rPr lang="en-US" altLang="ko-KR" sz="1500" dirty="0" err="1"/>
              <a:t>webResources</a:t>
            </a:r>
            <a:r>
              <a:rPr lang="en-US" altLang="ko-KR" sz="1500" dirty="0"/>
              <a:t>&gt;</a:t>
            </a:r>
            <a:r>
              <a:rPr lang="ko-KR" altLang="en-US" sz="1500" dirty="0"/>
              <a:t>는 </a:t>
            </a:r>
            <a:r>
              <a:rPr lang="en-US" altLang="ko-KR" sz="1500" dirty="0" err="1"/>
              <a:t>src</a:t>
            </a:r>
            <a:r>
              <a:rPr lang="en-US" altLang="ko-KR" sz="1500" dirty="0"/>
              <a:t>/main/resources</a:t>
            </a:r>
            <a:r>
              <a:rPr lang="ko-KR" altLang="en-US" sz="1500" dirty="0"/>
              <a:t>로부터 </a:t>
            </a:r>
            <a:r>
              <a:rPr lang="en-US" altLang="ko-KR" sz="1500" dirty="0"/>
              <a:t>resources</a:t>
            </a:r>
            <a:r>
              <a:rPr lang="ko-KR" altLang="en-US" sz="1500" dirty="0"/>
              <a:t>를 </a:t>
            </a:r>
            <a:r>
              <a:rPr lang="en-US" altLang="ko-KR" sz="1500" dirty="0"/>
              <a:t>WAR </a:t>
            </a:r>
            <a:r>
              <a:rPr lang="ko-KR" altLang="en-US" sz="1500" dirty="0"/>
              <a:t>파일의 특정 장소에 넣을지 안 넣을지를 결정한다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ko-KR" altLang="en-US" sz="1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3C9FFE-6441-B7F2-41B1-18076E9EA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543512" cy="13308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680123-8A9B-F26D-4005-BAF3249A7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30" y="3203787"/>
            <a:ext cx="4200452" cy="328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56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64310-7CF0-BC26-CF62-84C6062C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배치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486E5-B4EE-8DE9-0937-B284FC0E9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/>
              <a:t>배치 파일은 여러 명령어를 순차적으로 실행할 수 있는 스크립트 파일이다</a:t>
            </a:r>
            <a:r>
              <a:rPr lang="en-US" altLang="ko-KR" sz="1500" dirty="0"/>
              <a:t>. </a:t>
            </a:r>
            <a:r>
              <a:rPr lang="ko-KR" altLang="en-US" sz="1500" dirty="0"/>
              <a:t>주로 </a:t>
            </a:r>
            <a:r>
              <a:rPr lang="en-US" altLang="ko-KR" sz="1500" dirty="0"/>
              <a:t>Windows </a:t>
            </a:r>
            <a:r>
              <a:rPr lang="ko-KR" altLang="en-US" sz="1500" dirty="0"/>
              <a:t>운영 체제에서 사용되며</a:t>
            </a:r>
            <a:r>
              <a:rPr lang="en-US" altLang="ko-KR" sz="1500" dirty="0"/>
              <a:t>, </a:t>
            </a:r>
            <a:r>
              <a:rPr lang="ko-KR" altLang="en-US" sz="1500" dirty="0"/>
              <a:t>파일 확장자는 </a:t>
            </a:r>
            <a:r>
              <a:rPr lang="en-US" altLang="ko-KR" sz="1500" dirty="0"/>
              <a:t>.bat </a:t>
            </a:r>
            <a:r>
              <a:rPr lang="ko-KR" altLang="en-US" sz="1500" dirty="0"/>
              <a:t>또는 </a:t>
            </a:r>
            <a:r>
              <a:rPr lang="en-US" altLang="ko-KR" sz="1500" dirty="0"/>
              <a:t>.</a:t>
            </a:r>
            <a:r>
              <a:rPr lang="en-US" altLang="ko-KR" sz="1500" dirty="0" err="1"/>
              <a:t>cmd</a:t>
            </a:r>
            <a:r>
              <a:rPr lang="ko-KR" altLang="en-US" sz="1500" dirty="0"/>
              <a:t>이다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배치 파일은 </a:t>
            </a:r>
            <a:r>
              <a:rPr lang="en-US" altLang="ko-KR" sz="1500" dirty="0"/>
              <a:t>DOS </a:t>
            </a:r>
            <a:r>
              <a:rPr lang="ko-KR" altLang="en-US" sz="1500" dirty="0"/>
              <a:t>명령어를 기반으로 하며</a:t>
            </a:r>
            <a:r>
              <a:rPr lang="en-US" altLang="ko-KR" sz="1500" dirty="0"/>
              <a:t>, </a:t>
            </a:r>
            <a:r>
              <a:rPr lang="ko-KR" altLang="en-US" sz="1500" dirty="0"/>
              <a:t>반복적으로 사용해야 하는 명령어들을 한 번에 실행하거나</a:t>
            </a:r>
            <a:r>
              <a:rPr lang="en-US" altLang="ko-KR" sz="1500" dirty="0"/>
              <a:t>, </a:t>
            </a:r>
            <a:r>
              <a:rPr lang="ko-KR" altLang="en-US" sz="1500" dirty="0"/>
              <a:t>자동화 작업을 수행하는데 매우 유용하다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 err="1"/>
              <a:t>Setlocal</a:t>
            </a:r>
            <a:r>
              <a:rPr lang="en-US" altLang="ko-KR" sz="1500" dirty="0"/>
              <a:t>: </a:t>
            </a:r>
            <a:r>
              <a:rPr lang="ko-KR" altLang="en-US" sz="1500" dirty="0"/>
              <a:t>배치</a:t>
            </a:r>
            <a:r>
              <a:rPr lang="en-US" altLang="ko-KR" sz="1500" dirty="0"/>
              <a:t> </a:t>
            </a:r>
            <a:r>
              <a:rPr lang="ko-KR" altLang="en-US" sz="1500" dirty="0"/>
              <a:t>파일 내에서 정의된 환경 변수들이 배치 파일이 종료된 후에도 시스템 전체에 영향을 미치지 않도록 로컬 환경을 설정한다</a:t>
            </a:r>
            <a:r>
              <a:rPr lang="en-US" altLang="ko-KR" sz="1500" dirty="0"/>
              <a:t>. </a:t>
            </a:r>
            <a:r>
              <a:rPr lang="ko-KR" altLang="en-US" sz="1500" dirty="0"/>
              <a:t>즉</a:t>
            </a:r>
            <a:r>
              <a:rPr lang="en-US" altLang="ko-KR" sz="1500" dirty="0"/>
              <a:t>, </a:t>
            </a:r>
            <a:r>
              <a:rPr lang="ko-KR" altLang="en-US" sz="1500" dirty="0"/>
              <a:t>이 배치 파일에서 설정된 변수들은 배치 파일이 끝나면 사라진다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 err="1"/>
              <a:t>Endlocal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setlocal</a:t>
            </a:r>
            <a:r>
              <a:rPr lang="ko-KR" altLang="en-US" sz="1500" dirty="0"/>
              <a:t>로 설정된 로컬 환경 변수를 해제한다</a:t>
            </a:r>
            <a:r>
              <a:rPr lang="en-US" altLang="ko-KR" sz="1500" dirty="0"/>
              <a:t>. </a:t>
            </a:r>
            <a:r>
              <a:rPr lang="ko-KR" altLang="en-US" sz="1500" dirty="0"/>
              <a:t>배치 파일이 종료되면서 이 안에서 설정된 환경 변수들이 시스템에 영향을 주지 않도록 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28665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264CC-38CB-905A-1025-93AFE22D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Application.properties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2885F-FDE8-8238-24A6-B74D425E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520" y="1825625"/>
            <a:ext cx="5542279" cy="4351338"/>
          </a:xfrm>
        </p:spPr>
        <p:txBody>
          <a:bodyPr>
            <a:normAutofit/>
          </a:bodyPr>
          <a:lstStyle/>
          <a:p>
            <a:r>
              <a:rPr lang="en-US" altLang="ko-KR" sz="1500" dirty="0" err="1"/>
              <a:t>Application.properties</a:t>
            </a:r>
            <a:r>
              <a:rPr lang="ko-KR" altLang="en-US" sz="1500" dirty="0"/>
              <a:t>에 </a:t>
            </a:r>
            <a:r>
              <a:rPr lang="en-US" altLang="ko-KR" sz="1500" dirty="0" err="1"/>
              <a:t>AppConfig</a:t>
            </a:r>
            <a:r>
              <a:rPr lang="en-US" altLang="ko-KR" sz="1500" dirty="0"/>
              <a:t> </a:t>
            </a:r>
            <a:r>
              <a:rPr lang="ko-KR" altLang="en-US" sz="1500" dirty="0"/>
              <a:t>클래스에 </a:t>
            </a:r>
            <a:r>
              <a:rPr lang="en-US" altLang="ko-KR" sz="1500" dirty="0"/>
              <a:t>inject</a:t>
            </a:r>
            <a:r>
              <a:rPr lang="ko-KR" altLang="en-US" sz="1500" dirty="0"/>
              <a:t>할 </a:t>
            </a:r>
            <a:r>
              <a:rPr lang="en-US" altLang="ko-KR" sz="1500" dirty="0"/>
              <a:t>value </a:t>
            </a:r>
            <a:r>
              <a:rPr lang="ko-KR" altLang="en-US" sz="1500" dirty="0"/>
              <a:t>설정</a:t>
            </a:r>
            <a:r>
              <a:rPr lang="en-US" altLang="ko-KR" sz="1500" dirty="0"/>
              <a:t>. (</a:t>
            </a:r>
            <a:r>
              <a:rPr lang="ko-KR" altLang="en-US" sz="1500" dirty="0" err="1"/>
              <a:t>설정값이</a:t>
            </a:r>
            <a:r>
              <a:rPr lang="ko-KR" altLang="en-US" sz="1500" dirty="0"/>
              <a:t> 들어있는 파일을 밖으로 빼냄으로써</a:t>
            </a:r>
            <a:r>
              <a:rPr lang="en-US" altLang="ko-KR" sz="1500" dirty="0"/>
              <a:t>, build</a:t>
            </a:r>
            <a:r>
              <a:rPr lang="ko-KR" altLang="en-US" sz="1500" dirty="0"/>
              <a:t>후</a:t>
            </a:r>
            <a:r>
              <a:rPr lang="en-US" altLang="ko-KR" sz="1500" dirty="0"/>
              <a:t>, DB </a:t>
            </a:r>
            <a:r>
              <a:rPr lang="ko-KR" altLang="en-US" sz="1500" dirty="0"/>
              <a:t>정보 </a:t>
            </a:r>
            <a:r>
              <a:rPr lang="ko-KR" altLang="en-US" sz="1500" dirty="0" err="1"/>
              <a:t>변경시</a:t>
            </a:r>
            <a:r>
              <a:rPr lang="en-US" altLang="ko-KR" sz="1500" dirty="0"/>
              <a:t>,</a:t>
            </a:r>
            <a:r>
              <a:rPr lang="ko-KR" altLang="en-US" sz="1500" dirty="0"/>
              <a:t> </a:t>
            </a:r>
            <a:r>
              <a:rPr lang="en-US" altLang="ko-KR" sz="1500" dirty="0"/>
              <a:t>rebuild</a:t>
            </a:r>
            <a:r>
              <a:rPr lang="ko-KR" altLang="en-US" sz="1500" dirty="0"/>
              <a:t>없이</a:t>
            </a:r>
            <a:r>
              <a:rPr lang="en-US" altLang="ko-KR" sz="1500" dirty="0"/>
              <a:t>, DB</a:t>
            </a:r>
            <a:r>
              <a:rPr lang="ko-KR" altLang="en-US" sz="1500" dirty="0"/>
              <a:t>정보를 변경할 수 있게 된다</a:t>
            </a:r>
            <a:r>
              <a:rPr lang="en-US" altLang="ko-KR" sz="1500" dirty="0"/>
              <a:t>.)</a:t>
            </a:r>
          </a:p>
          <a:p>
            <a:r>
              <a:rPr lang="en-US" altLang="ko-KR" sz="1500" dirty="0" err="1"/>
              <a:t>Application.properties</a:t>
            </a:r>
            <a:r>
              <a:rPr lang="ko-KR" altLang="en-US" sz="1500" dirty="0"/>
              <a:t>의 값들은 </a:t>
            </a:r>
            <a:r>
              <a:rPr lang="en-US" altLang="ko-KR" sz="1500" dirty="0" err="1"/>
              <a:t>AppConfig</a:t>
            </a:r>
            <a:r>
              <a:rPr lang="en-US" altLang="ko-KR" sz="1500" dirty="0"/>
              <a:t> </a:t>
            </a:r>
            <a:r>
              <a:rPr lang="ko-KR" altLang="en-US" sz="1500" dirty="0"/>
              <a:t>클래스의 </a:t>
            </a:r>
            <a:r>
              <a:rPr lang="en-US" altLang="ko-KR" sz="1500" dirty="0"/>
              <a:t>@Value annotation</a:t>
            </a:r>
            <a:r>
              <a:rPr lang="ko-KR" altLang="en-US" sz="1500" dirty="0"/>
              <a:t>이 붙은 </a:t>
            </a:r>
            <a:r>
              <a:rPr lang="en-US" altLang="ko-KR" sz="1500" dirty="0" err="1"/>
              <a:t>AppConfig</a:t>
            </a:r>
            <a:r>
              <a:rPr lang="ko-KR" altLang="en-US" sz="1500" dirty="0"/>
              <a:t>의 필드에 주입된다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B435DC-C169-F933-9121-0388E1B4E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66" y="1619181"/>
            <a:ext cx="5434027" cy="27729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5975C7-C1B9-7CCB-8972-869778866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520" y="3871171"/>
            <a:ext cx="5680921" cy="277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9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0B904-DDB8-9F18-CA92-1E1832CD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Mapper.xml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0AE91-1631-4B54-9E9A-F7EE0F4A5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Mapper interface</a:t>
            </a:r>
            <a:r>
              <a:rPr lang="ko-KR" altLang="en-US" sz="1500" dirty="0"/>
              <a:t>와 </a:t>
            </a:r>
            <a:r>
              <a:rPr lang="en-US" altLang="ko-KR" sz="1500" dirty="0"/>
              <a:t>mapper.xml</a:t>
            </a:r>
            <a:r>
              <a:rPr lang="ko-KR" altLang="en-US" sz="1500" dirty="0"/>
              <a:t>이 같은 </a:t>
            </a:r>
            <a:r>
              <a:rPr lang="en-US" altLang="ko-KR" sz="1500" dirty="0"/>
              <a:t>directory</a:t>
            </a:r>
            <a:r>
              <a:rPr lang="ko-KR" altLang="en-US" sz="1500" dirty="0"/>
              <a:t>에 위치하도록 하기</a:t>
            </a:r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추후에 빌드 시</a:t>
            </a:r>
            <a:r>
              <a:rPr lang="en-US" altLang="ko-KR" sz="1500" dirty="0"/>
              <a:t>, xml </a:t>
            </a:r>
            <a:r>
              <a:rPr lang="ko-KR" altLang="en-US" sz="1500" dirty="0"/>
              <a:t>파일이 </a:t>
            </a:r>
            <a:r>
              <a:rPr lang="en-US" altLang="ko-KR" sz="1500" dirty="0"/>
              <a:t>war</a:t>
            </a:r>
            <a:r>
              <a:rPr lang="ko-KR" altLang="en-US" sz="1500" dirty="0"/>
              <a:t>파일에서 누락되지 않도록 </a:t>
            </a:r>
            <a:r>
              <a:rPr lang="en-US" altLang="ko-KR" sz="1500" dirty="0"/>
              <a:t>pom.xml</a:t>
            </a:r>
            <a:r>
              <a:rPr lang="ko-KR" altLang="en-US" sz="1500" dirty="0"/>
              <a:t>파일에 관련 설정을 넣어주어야 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(</a:t>
            </a:r>
            <a:r>
              <a:rPr lang="ko-KR" altLang="en-US" sz="1500" dirty="0"/>
              <a:t>뒤쪽 </a:t>
            </a:r>
            <a:r>
              <a:rPr lang="en-US" altLang="ko-KR" sz="1500" dirty="0"/>
              <a:t>&lt;</a:t>
            </a:r>
            <a:r>
              <a:rPr lang="en-US" altLang="ko-KR" sz="1600" dirty="0"/>
              <a:t>Pom.xml</a:t>
            </a:r>
            <a:r>
              <a:rPr lang="ko-KR" altLang="en-US" sz="1600" dirty="0"/>
              <a:t>의 </a:t>
            </a:r>
            <a:r>
              <a:rPr lang="en-US" altLang="ko-KR" sz="1600" dirty="0"/>
              <a:t>build </a:t>
            </a:r>
            <a:r>
              <a:rPr lang="ko-KR" altLang="en-US" sz="1600" dirty="0"/>
              <a:t>구역 설정</a:t>
            </a:r>
            <a:r>
              <a:rPr lang="en-US" altLang="ko-KR" sz="1600" dirty="0"/>
              <a:t>&gt;</a:t>
            </a:r>
            <a:r>
              <a:rPr lang="ko-KR" altLang="en-US" sz="1600" dirty="0"/>
              <a:t>에서 관련 설명</a:t>
            </a:r>
            <a:r>
              <a:rPr lang="en-US" altLang="ko-KR" sz="1600" dirty="0"/>
              <a:t>)</a:t>
            </a:r>
            <a:endParaRPr lang="en-US" altLang="ko-KR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4A4B37-013E-5108-ED0C-65AC7A858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9170"/>
            <a:ext cx="2040467" cy="135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3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D7D9A-4B1B-6011-BA9A-3D8C57B4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설정 관련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6F31D7-4EFC-F454-50A3-85ED81DCC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/>
              <a:t>설정 관련 파일을 </a:t>
            </a:r>
            <a:r>
              <a:rPr lang="en-US" altLang="ko-KR" sz="1500" dirty="0" err="1"/>
              <a:t>src</a:t>
            </a:r>
            <a:r>
              <a:rPr lang="en-US" altLang="ko-KR" sz="1500" dirty="0"/>
              <a:t>/main/resources </a:t>
            </a:r>
            <a:r>
              <a:rPr lang="ko-KR" altLang="en-US" sz="1500" dirty="0"/>
              <a:t>디렉토리에 전부 빼도록 하기 </a:t>
            </a:r>
            <a:r>
              <a:rPr lang="en-US" altLang="ko-KR" sz="1500" dirty="0"/>
              <a:t>(</a:t>
            </a:r>
            <a:r>
              <a:rPr lang="en-US" altLang="ko-KR" sz="1500" dirty="0" err="1"/>
              <a:t>application.properties</a:t>
            </a:r>
            <a:r>
              <a:rPr lang="ko-KR" altLang="en-US" sz="1500" dirty="0"/>
              <a:t>포함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pic>
        <p:nvPicPr>
          <p:cNvPr id="5" name="그림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8D28975A-A457-5DA4-70E6-F1F6F35F6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07" y="2391833"/>
            <a:ext cx="1828800" cy="11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1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3D96D-AF75-3B5F-8A69-FF3B1713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Eclipse</a:t>
            </a:r>
            <a:r>
              <a:rPr lang="ko-KR" altLang="en-US" sz="2400" dirty="0"/>
              <a:t>에서 </a:t>
            </a:r>
            <a:r>
              <a:rPr lang="en-US" altLang="ko-KR" sz="2400" dirty="0"/>
              <a:t>war</a:t>
            </a:r>
            <a:r>
              <a:rPr lang="ko-KR" altLang="en-US" sz="2400" dirty="0"/>
              <a:t>파일 빌드하는 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FF4E3-613A-D802-6079-6AB819B74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/>
              <a:t>프로젝트 오른쪽 클릭 </a:t>
            </a:r>
            <a:r>
              <a:rPr lang="en-US" altLang="ko-KR" sz="1500" dirty="0"/>
              <a:t>&gt; Run As &gt; Maven Build</a:t>
            </a:r>
          </a:p>
          <a:p>
            <a:r>
              <a:rPr lang="en-US" altLang="ko-KR" sz="1500" dirty="0"/>
              <a:t>Goals: clean package </a:t>
            </a:r>
            <a:r>
              <a:rPr lang="ko-KR" altLang="en-US" sz="1500" dirty="0"/>
              <a:t>입력</a:t>
            </a:r>
            <a:endParaRPr lang="en-US" altLang="ko-KR" sz="1500" dirty="0"/>
          </a:p>
          <a:p>
            <a:r>
              <a:rPr lang="en-US" altLang="ko-KR" sz="1500" dirty="0"/>
              <a:t>Profiles: </a:t>
            </a:r>
            <a:r>
              <a:rPr lang="ko-KR" altLang="en-US" sz="1500" dirty="0"/>
              <a:t>공란으로 남겨둔다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Apply </a:t>
            </a:r>
            <a:r>
              <a:rPr lang="ko-KR" altLang="en-US" sz="1500" dirty="0"/>
              <a:t>후</a:t>
            </a:r>
            <a:r>
              <a:rPr lang="en-US" altLang="ko-KR" sz="1500" dirty="0"/>
              <a:t>, Run</a:t>
            </a:r>
          </a:p>
          <a:p>
            <a:r>
              <a:rPr lang="en-US" altLang="ko-KR" sz="1500" dirty="0"/>
              <a:t>War</a:t>
            </a:r>
            <a:r>
              <a:rPr lang="ko-KR" altLang="en-US" sz="1500" dirty="0"/>
              <a:t> </a:t>
            </a:r>
            <a:r>
              <a:rPr lang="en-US" altLang="ko-KR" sz="1500" dirty="0"/>
              <a:t>file</a:t>
            </a:r>
            <a:r>
              <a:rPr lang="ko-KR" altLang="en-US" sz="1500" dirty="0"/>
              <a:t>이 </a:t>
            </a:r>
            <a:r>
              <a:rPr lang="en-US" altLang="ko-KR" sz="1500" dirty="0"/>
              <a:t>pom.xml </a:t>
            </a:r>
            <a:r>
              <a:rPr lang="ko-KR" altLang="en-US" sz="1500" dirty="0"/>
              <a:t>설정에 맞춰 생성된다</a:t>
            </a:r>
            <a:r>
              <a:rPr lang="en-US" altLang="ko-KR" sz="1500" dirty="0"/>
              <a:t>. (target </a:t>
            </a:r>
            <a:r>
              <a:rPr lang="ko-KR" altLang="en-US" sz="1500" dirty="0"/>
              <a:t>디렉토리에 </a:t>
            </a:r>
            <a:r>
              <a:rPr lang="en-US" altLang="ko-KR" sz="1500" dirty="0"/>
              <a:t>war</a:t>
            </a:r>
            <a:r>
              <a:rPr lang="ko-KR" altLang="en-US" sz="1500" dirty="0"/>
              <a:t>파일과 관련 폴더 파일 생성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0570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56015-70F2-49AE-9F89-D883779A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Tomcat</a:t>
            </a:r>
            <a:r>
              <a:rPr lang="ko-KR" altLang="en-US" sz="2400" dirty="0"/>
              <a:t>서버로 </a:t>
            </a:r>
            <a:r>
              <a:rPr lang="en-US" altLang="ko-KR" sz="2400" dirty="0"/>
              <a:t>build</a:t>
            </a:r>
            <a:r>
              <a:rPr lang="ko-KR" altLang="en-US" sz="2400" dirty="0"/>
              <a:t>후 </a:t>
            </a:r>
            <a:r>
              <a:rPr lang="en-US" altLang="ko-KR" sz="2400" dirty="0"/>
              <a:t>deploy</a:t>
            </a:r>
            <a:r>
              <a:rPr lang="ko-KR" altLang="en-US" sz="2400" dirty="0"/>
              <a:t>된 </a:t>
            </a:r>
            <a:r>
              <a:rPr lang="en-US" altLang="ko-KR" sz="2400" dirty="0"/>
              <a:t>war</a:t>
            </a:r>
            <a:r>
              <a:rPr lang="ko-KR" altLang="en-US" sz="2400" dirty="0"/>
              <a:t>파일 실행하기 </a:t>
            </a:r>
            <a:r>
              <a:rPr lang="en-US" altLang="ko-KR" sz="2400" dirty="0"/>
              <a:t>(Eclipse IDE</a:t>
            </a:r>
            <a:r>
              <a:rPr lang="ko-KR" altLang="en-US" sz="2400" dirty="0"/>
              <a:t>에서 실행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DF52D-006D-35BA-9CD1-7E8A07D9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Webapps</a:t>
            </a:r>
            <a:r>
              <a:rPr lang="ko-KR" altLang="en-US" sz="1500" dirty="0"/>
              <a:t> </a:t>
            </a:r>
            <a:r>
              <a:rPr lang="en-US" altLang="ko-KR" sz="1500" dirty="0"/>
              <a:t>directory</a:t>
            </a:r>
            <a:r>
              <a:rPr lang="ko-KR" altLang="en-US" sz="1500" dirty="0"/>
              <a:t>에 </a:t>
            </a:r>
            <a:r>
              <a:rPr lang="en-US" altLang="ko-KR" sz="1500" dirty="0"/>
              <a:t>build</a:t>
            </a:r>
            <a:r>
              <a:rPr lang="ko-KR" altLang="en-US" sz="1500" dirty="0"/>
              <a:t>된 </a:t>
            </a:r>
            <a:r>
              <a:rPr lang="en-US" altLang="ko-KR" sz="1500" dirty="0"/>
              <a:t>war</a:t>
            </a:r>
            <a:r>
              <a:rPr lang="ko-KR" altLang="en-US" sz="1500" dirty="0"/>
              <a:t>파일 추가</a:t>
            </a:r>
            <a:r>
              <a:rPr lang="en-US" altLang="ko-KR" sz="1500" dirty="0"/>
              <a:t>. </a:t>
            </a:r>
          </a:p>
          <a:p>
            <a:r>
              <a:rPr lang="en-US" altLang="ko-KR" sz="1500" dirty="0"/>
              <a:t>Eclipse &gt; window &gt; preferences &gt; Server &gt; Runtime Environment</a:t>
            </a:r>
          </a:p>
          <a:p>
            <a:r>
              <a:rPr lang="en-US" altLang="ko-KR" sz="1500" dirty="0"/>
              <a:t>Add &gt; Apache Tomcat v9.0 </a:t>
            </a:r>
            <a:r>
              <a:rPr lang="ko-KR" altLang="en-US" sz="1500" dirty="0"/>
              <a:t>선택 </a:t>
            </a:r>
            <a:r>
              <a:rPr lang="en-US" altLang="ko-KR" sz="1500" dirty="0"/>
              <a:t>&gt; </a:t>
            </a:r>
            <a:r>
              <a:rPr lang="ko-KR" altLang="en-US" sz="1500" dirty="0"/>
              <a:t>추가</a:t>
            </a:r>
            <a:endParaRPr lang="en-US" altLang="ko-KR" sz="1500" dirty="0"/>
          </a:p>
          <a:p>
            <a:r>
              <a:rPr lang="en-US" altLang="ko-KR" sz="1500" dirty="0"/>
              <a:t>Servers</a:t>
            </a:r>
            <a:r>
              <a:rPr lang="ko-KR" altLang="en-US" sz="1500" dirty="0"/>
              <a:t>에서 </a:t>
            </a:r>
            <a:r>
              <a:rPr lang="en-US" altLang="ko-KR" sz="1500" dirty="0"/>
              <a:t>Tomcat server</a:t>
            </a:r>
            <a:r>
              <a:rPr lang="ko-KR" altLang="en-US" sz="1500" dirty="0"/>
              <a:t>를 더블 클릭해서 </a:t>
            </a:r>
            <a:r>
              <a:rPr lang="en-US" altLang="ko-KR" sz="1500" dirty="0"/>
              <a:t>configuration</a:t>
            </a:r>
            <a:r>
              <a:rPr lang="ko-KR" altLang="en-US" sz="1500" dirty="0"/>
              <a:t>을 연다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Server Locations</a:t>
            </a:r>
            <a:r>
              <a:rPr lang="ko-KR" altLang="en-US" sz="1500" dirty="0"/>
              <a:t>섹션에서 </a:t>
            </a:r>
            <a:r>
              <a:rPr lang="en-US" altLang="ko-KR" sz="1500" dirty="0"/>
              <a:t>Use workspace metadata (does not modify Tomcat installation) </a:t>
            </a:r>
            <a:r>
              <a:rPr lang="ko-KR" altLang="en-US" sz="1500" dirty="0"/>
              <a:t>선택</a:t>
            </a:r>
            <a:endParaRPr lang="en-US" altLang="ko-KR" sz="1500" dirty="0"/>
          </a:p>
          <a:p>
            <a:r>
              <a:rPr lang="en-US" altLang="ko-KR" sz="1500" dirty="0"/>
              <a:t>Deploy path</a:t>
            </a:r>
            <a:r>
              <a:rPr lang="ko-KR" altLang="en-US" sz="1500" dirty="0"/>
              <a:t>가 </a:t>
            </a:r>
            <a:r>
              <a:rPr lang="en-US" altLang="ko-KR" sz="1500" dirty="0"/>
              <a:t>war</a:t>
            </a:r>
            <a:r>
              <a:rPr lang="ko-KR" altLang="en-US" sz="1500" dirty="0"/>
              <a:t>파일이 있는 해당 </a:t>
            </a:r>
            <a:r>
              <a:rPr lang="en-US" altLang="ko-KR" sz="1500" dirty="0"/>
              <a:t>webapps directory</a:t>
            </a:r>
            <a:r>
              <a:rPr lang="ko-KR" altLang="en-US" sz="1500" dirty="0"/>
              <a:t>를 가리키도록 한다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82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BC790-E19D-15BF-B22F-839D54C1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빌드 시</a:t>
            </a:r>
            <a:r>
              <a:rPr lang="en-US" altLang="ko-KR" sz="2400" dirty="0"/>
              <a:t>, java17</a:t>
            </a:r>
            <a:r>
              <a:rPr lang="ko-KR" altLang="en-US" sz="2400" dirty="0"/>
              <a:t>로 </a:t>
            </a:r>
            <a:r>
              <a:rPr lang="ko-KR" altLang="en-US" sz="2400" dirty="0" err="1"/>
              <a:t>뜨는거</a:t>
            </a:r>
            <a:r>
              <a:rPr lang="ko-KR" altLang="en-US" sz="2400" dirty="0"/>
              <a:t> 문제 해결</a:t>
            </a: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0701B5D-BD07-F0AD-7484-98E78514D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201"/>
            <a:ext cx="10515600" cy="3433762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Preferences &gt; Java &gt; Installed JREs </a:t>
            </a:r>
            <a:r>
              <a:rPr lang="ko-KR" altLang="en-US" sz="1500" dirty="0"/>
              <a:t>이거 </a:t>
            </a:r>
            <a:r>
              <a:rPr lang="en-US" altLang="ko-KR" sz="1500" dirty="0"/>
              <a:t>jdk-17</a:t>
            </a:r>
            <a:r>
              <a:rPr lang="ko-KR" altLang="en-US" sz="1500" dirty="0"/>
              <a:t>로 되어 있었음</a:t>
            </a:r>
            <a:endParaRPr lang="en-US" altLang="ko-KR" sz="1500" dirty="0"/>
          </a:p>
          <a:p>
            <a:r>
              <a:rPr lang="en-US" altLang="ko-KR" sz="1500" dirty="0"/>
              <a:t>Installed JREs</a:t>
            </a:r>
            <a:r>
              <a:rPr lang="ko-KR" altLang="en-US" sz="1500" dirty="0"/>
              <a:t>를 </a:t>
            </a:r>
            <a:r>
              <a:rPr lang="en-US" altLang="ko-KR" sz="1500" dirty="0"/>
              <a:t>jdk-1.8</a:t>
            </a:r>
            <a:r>
              <a:rPr lang="ko-KR" altLang="en-US" sz="1500" dirty="0"/>
              <a:t>로 등록</a:t>
            </a:r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0006CBB3-E6EC-0F67-CC89-B4C256A6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17" y="1819191"/>
            <a:ext cx="9288780" cy="8458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46D978-EDA3-4B54-FB4B-AD4964DD6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10" y="3574202"/>
            <a:ext cx="9132081" cy="28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3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5BF4F-DED9-7B47-1132-7DD48AE5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War</a:t>
            </a:r>
            <a:r>
              <a:rPr lang="ko-KR" altLang="en-US" sz="2400" dirty="0"/>
              <a:t>파일 명과 </a:t>
            </a:r>
            <a:r>
              <a:rPr lang="en-US" altLang="ko-KR" sz="2400" dirty="0"/>
              <a:t>URL </a:t>
            </a:r>
            <a:r>
              <a:rPr lang="ko-KR" altLang="en-US" sz="2400" dirty="0"/>
              <a:t>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74637-8CAB-B853-821B-F63AEAEB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WAR</a:t>
            </a:r>
            <a:r>
              <a:rPr lang="ko-KR" altLang="en-US" sz="1500" dirty="0"/>
              <a:t>파일 명과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은 관련이 있다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Localhost:8080/War</a:t>
            </a:r>
            <a:r>
              <a:rPr lang="ko-KR" altLang="en-US" sz="1500" dirty="0"/>
              <a:t>파일명</a:t>
            </a:r>
            <a:r>
              <a:rPr lang="en-US" altLang="ko-KR" sz="1500" dirty="0"/>
              <a:t>/…. </a:t>
            </a:r>
            <a:r>
              <a:rPr lang="ko-KR" altLang="en-US" sz="1500" dirty="0"/>
              <a:t>형태로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이 나오게 됨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WAR</a:t>
            </a:r>
            <a:r>
              <a:rPr lang="ko-KR" altLang="en-US" sz="1500" dirty="0"/>
              <a:t>파일 명을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에서 없애기 위해서는 </a:t>
            </a:r>
            <a:r>
              <a:rPr lang="en-US" altLang="ko-KR" sz="1500" dirty="0"/>
              <a:t>target </a:t>
            </a:r>
            <a:r>
              <a:rPr lang="ko-KR" altLang="en-US" sz="1500" dirty="0"/>
              <a:t>디렉토리에 생성된 </a:t>
            </a:r>
            <a:r>
              <a:rPr lang="en-US" altLang="ko-KR" sz="1500" dirty="0"/>
              <a:t>war</a:t>
            </a:r>
            <a:r>
              <a:rPr lang="ko-KR" altLang="en-US" sz="1500" dirty="0"/>
              <a:t>파일 명을 </a:t>
            </a:r>
            <a:r>
              <a:rPr lang="en-US" altLang="ko-KR" sz="1500" dirty="0" err="1"/>
              <a:t>ROOT.war</a:t>
            </a:r>
            <a:r>
              <a:rPr lang="ko-KR" altLang="en-US" sz="1500" dirty="0"/>
              <a:t>로 </a:t>
            </a:r>
            <a:r>
              <a:rPr lang="ko-KR" altLang="en-US" sz="1500" dirty="0" err="1"/>
              <a:t>바꾼다음에</a:t>
            </a:r>
            <a:r>
              <a:rPr lang="ko-KR" altLang="en-US" sz="1500" dirty="0"/>
              <a:t> </a:t>
            </a:r>
            <a:r>
              <a:rPr lang="en-US" altLang="ko-KR" sz="1500" dirty="0"/>
              <a:t>tomcat</a:t>
            </a:r>
            <a:r>
              <a:rPr lang="ko-KR" altLang="en-US" sz="1500" dirty="0"/>
              <a:t>의 </a:t>
            </a:r>
            <a:r>
              <a:rPr lang="en-US" altLang="ko-KR" sz="1500" dirty="0"/>
              <a:t>webapps </a:t>
            </a:r>
            <a:r>
              <a:rPr lang="ko-KR" altLang="en-US" sz="1500" dirty="0"/>
              <a:t>디렉토리에 </a:t>
            </a:r>
            <a:r>
              <a:rPr lang="en-US" altLang="ko-KR" sz="1500" dirty="0"/>
              <a:t>deploy</a:t>
            </a:r>
            <a:r>
              <a:rPr lang="ko-KR" altLang="en-US" sz="1500" dirty="0"/>
              <a:t>하게 되면</a:t>
            </a:r>
            <a:r>
              <a:rPr lang="en-US" altLang="ko-KR" sz="1500" dirty="0"/>
              <a:t>, War</a:t>
            </a:r>
            <a:r>
              <a:rPr lang="ko-KR" altLang="en-US" sz="1500" dirty="0"/>
              <a:t>파일명이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에서 사라지게 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4738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7BBDD-8BA7-7668-1161-6D2F3738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ojdbc8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A5887-5698-57CA-AD20-3A91484B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Ojdbc8</a:t>
            </a:r>
          </a:p>
          <a:p>
            <a:pPr marL="0" indent="0">
              <a:buNone/>
            </a:pPr>
            <a:r>
              <a:rPr lang="en-US" altLang="ko-KR" sz="1500" dirty="0"/>
              <a:t>Ojdbc8</a:t>
            </a:r>
            <a:r>
              <a:rPr lang="ko-KR" altLang="en-US" sz="1500" dirty="0"/>
              <a:t> </a:t>
            </a:r>
            <a:r>
              <a:rPr lang="en-US" altLang="ko-KR" sz="1500" dirty="0"/>
              <a:t>dependency</a:t>
            </a:r>
            <a:r>
              <a:rPr lang="ko-KR" altLang="en-US" sz="1500" dirty="0"/>
              <a:t>는 </a:t>
            </a:r>
            <a:r>
              <a:rPr lang="en-US" altLang="ko-KR" sz="1500" dirty="0"/>
              <a:t>maven central repository</a:t>
            </a:r>
            <a:r>
              <a:rPr lang="ko-KR" altLang="en-US" sz="1500" dirty="0"/>
              <a:t>로 부터 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다운받을 수 있다</a:t>
            </a:r>
            <a:r>
              <a:rPr lang="en-US" altLang="ko-KR" sz="1500" dirty="0"/>
              <a:t>. </a:t>
            </a:r>
            <a:r>
              <a:rPr lang="ko-KR" altLang="en-US" sz="1500" dirty="0"/>
              <a:t>과거에는 </a:t>
            </a:r>
            <a:r>
              <a:rPr lang="en-US" altLang="ko-KR" sz="1500" dirty="0"/>
              <a:t>oracle </a:t>
            </a:r>
            <a:r>
              <a:rPr lang="ko-KR" altLang="en-US" sz="1500" dirty="0"/>
              <a:t>웹사이트에서 </a:t>
            </a:r>
            <a:r>
              <a:rPr lang="en-US" altLang="ko-KR" sz="1500" dirty="0"/>
              <a:t>jar</a:t>
            </a:r>
            <a:r>
              <a:rPr lang="ko-KR" altLang="en-US" sz="1500" dirty="0"/>
              <a:t>파일을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다운받아서 사용해야 했는데</a:t>
            </a:r>
            <a:r>
              <a:rPr lang="en-US" altLang="ko-KR" sz="1500" dirty="0"/>
              <a:t>, </a:t>
            </a:r>
            <a:r>
              <a:rPr lang="ko-KR" altLang="en-US" sz="1500" dirty="0"/>
              <a:t>지금은 상황이 바뀌었다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Jar</a:t>
            </a:r>
            <a:r>
              <a:rPr lang="ko-KR" altLang="en-US" sz="1500" dirty="0"/>
              <a:t>파일을 위치한 곳을 </a:t>
            </a:r>
            <a:r>
              <a:rPr lang="en-US" altLang="ko-KR" sz="1500" dirty="0" err="1"/>
              <a:t>systemPath</a:t>
            </a:r>
            <a:r>
              <a:rPr lang="ko-KR" altLang="en-US" sz="1500" dirty="0"/>
              <a:t>로 설정하고</a:t>
            </a:r>
            <a:r>
              <a:rPr lang="en-US" altLang="ko-KR" sz="1500" dirty="0"/>
              <a:t>, scope</a:t>
            </a:r>
            <a:r>
              <a:rPr lang="ko-KR" altLang="en-US" sz="1500" dirty="0"/>
              <a:t>를 </a:t>
            </a:r>
            <a:r>
              <a:rPr lang="en-US" altLang="ko-KR" sz="1500" dirty="0"/>
              <a:t>system</a:t>
            </a:r>
            <a:r>
              <a:rPr lang="ko-KR" altLang="en-US" sz="1500" dirty="0"/>
              <a:t>으로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설정해서 </a:t>
            </a:r>
            <a:r>
              <a:rPr lang="en-US" altLang="ko-KR" sz="1500" dirty="0" err="1"/>
              <a:t>systemPath</a:t>
            </a:r>
            <a:r>
              <a:rPr lang="ko-KR" altLang="en-US" sz="1500" dirty="0"/>
              <a:t>에 위치한 </a:t>
            </a:r>
            <a:r>
              <a:rPr lang="en-US" altLang="ko-KR" sz="1500" dirty="0"/>
              <a:t>jar</a:t>
            </a:r>
            <a:r>
              <a:rPr lang="ko-KR" altLang="en-US" sz="1500" dirty="0"/>
              <a:t>파일을 사용하는 방법이 있는데 이 방법은 선호되지 않는다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Jar</a:t>
            </a:r>
            <a:r>
              <a:rPr lang="ko-KR" altLang="en-US" sz="1500" dirty="0"/>
              <a:t>파일을 </a:t>
            </a:r>
            <a:r>
              <a:rPr lang="en-US" altLang="ko-KR" sz="1500" dirty="0"/>
              <a:t>local Maven Repository</a:t>
            </a:r>
            <a:r>
              <a:rPr lang="ko-KR" altLang="en-US" sz="1500" dirty="0"/>
              <a:t>에 설치한 다음</a:t>
            </a:r>
            <a:r>
              <a:rPr lang="en-US" altLang="ko-KR" sz="1500" dirty="0"/>
              <a:t>, pom.xml</a:t>
            </a:r>
            <a:r>
              <a:rPr lang="ko-KR" altLang="en-US" sz="1500" dirty="0"/>
              <a:t>에서 </a:t>
            </a:r>
            <a:r>
              <a:rPr lang="en-US" altLang="ko-KR" sz="1500" dirty="0"/>
              <a:t>central repository</a:t>
            </a:r>
            <a:r>
              <a:rPr lang="ko-KR" altLang="en-US" sz="1500" dirty="0"/>
              <a:t>에서 다운 받아 쓰는 코드와 똑같이 작성 후</a:t>
            </a:r>
            <a:r>
              <a:rPr lang="en-US" altLang="ko-KR" sz="1500" dirty="0"/>
              <a:t>, local Maven </a:t>
            </a:r>
            <a:r>
              <a:rPr lang="en-US" altLang="ko-KR" sz="1500" dirty="0" err="1"/>
              <a:t>Respository</a:t>
            </a:r>
            <a:r>
              <a:rPr lang="ko-KR" altLang="en-US" sz="1500" dirty="0"/>
              <a:t>에서 </a:t>
            </a:r>
            <a:r>
              <a:rPr lang="en-US" altLang="ko-KR" sz="1500" dirty="0"/>
              <a:t>jar</a:t>
            </a:r>
            <a:r>
              <a:rPr lang="ko-KR" altLang="en-US" sz="1500" dirty="0"/>
              <a:t>파일을 끌어 다 쓰는 방법이 선호된다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설치 방법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cmd</a:t>
            </a:r>
            <a:r>
              <a:rPr lang="en-US" altLang="ko-KR" sz="1500" dirty="0"/>
              <a:t>, terminal</a:t>
            </a:r>
            <a:r>
              <a:rPr lang="ko-KR" altLang="en-US" sz="1500" dirty="0"/>
              <a:t>에서 다음과 같이 입력한다</a:t>
            </a:r>
            <a:r>
              <a:rPr lang="en-US" altLang="ko-KR" sz="1500" dirty="0"/>
              <a:t>. </a:t>
            </a:r>
            <a:r>
              <a:rPr lang="en-US" altLang="ko-KR" sz="1500" dirty="0" err="1"/>
              <a:t>Mvn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install:install-file</a:t>
            </a:r>
            <a:r>
              <a:rPr lang="en-US" altLang="ko-KR" sz="1500" dirty="0"/>
              <a:t> -</a:t>
            </a:r>
            <a:r>
              <a:rPr lang="en-US" altLang="ko-KR" sz="1500" dirty="0" err="1"/>
              <a:t>Dfile</a:t>
            </a:r>
            <a:r>
              <a:rPr lang="en-US" altLang="ko-KR" sz="1500" dirty="0"/>
              <a:t>=&lt;path-to-file&gt; -</a:t>
            </a:r>
            <a:r>
              <a:rPr lang="en-US" altLang="ko-KR" sz="1500" dirty="0" err="1"/>
              <a:t>DgroupId</a:t>
            </a:r>
            <a:r>
              <a:rPr lang="en-US" altLang="ko-KR" sz="1500" dirty="0"/>
              <a:t>=&lt;group-id&gt; -</a:t>
            </a:r>
            <a:r>
              <a:rPr lang="en-US" altLang="ko-KR" sz="1500" dirty="0" err="1"/>
              <a:t>DartifactId</a:t>
            </a:r>
            <a:r>
              <a:rPr lang="en-US" altLang="ko-KR" sz="1500" dirty="0"/>
              <a:t>=&lt;artifact-id&gt; -</a:t>
            </a:r>
            <a:r>
              <a:rPr lang="en-US" altLang="ko-KR" sz="1500" dirty="0" err="1"/>
              <a:t>Dversion</a:t>
            </a:r>
            <a:r>
              <a:rPr lang="en-US" altLang="ko-KR" sz="1500" dirty="0"/>
              <a:t>=&lt;version&gt; -</a:t>
            </a:r>
            <a:r>
              <a:rPr lang="en-US" altLang="ko-KR" sz="1500" dirty="0" err="1"/>
              <a:t>Dpackaging</a:t>
            </a:r>
            <a:r>
              <a:rPr lang="en-US" altLang="ko-KR" sz="1500" dirty="0"/>
              <a:t>=jar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97FFD3-95E8-1CE2-9846-35B1BC432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457" y="1825625"/>
            <a:ext cx="42957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0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796</Words>
  <Application>Microsoft Office PowerPoint</Application>
  <PresentationFormat>와이드스크린</PresentationFormat>
  <Paragraphs>63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Application.properties</vt:lpstr>
      <vt:lpstr>Mapper.xml</vt:lpstr>
      <vt:lpstr>설정 관련 파일</vt:lpstr>
      <vt:lpstr>Eclipse에서 war파일 빌드하는 법</vt:lpstr>
      <vt:lpstr>Tomcat서버로 build후 deploy된 war파일 실행하기 (Eclipse IDE에서 실행)</vt:lpstr>
      <vt:lpstr>빌드 시, java17로 뜨는거 문제 해결 </vt:lpstr>
      <vt:lpstr>War파일 명과 URL 관계</vt:lpstr>
      <vt:lpstr>ojdbc8</vt:lpstr>
      <vt:lpstr>Scope</vt:lpstr>
      <vt:lpstr>Pom.xml의 build 구역 설정</vt:lpstr>
      <vt:lpstr>배치 파일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JURO6</dc:creator>
  <cp:lastModifiedBy>JURO6</cp:lastModifiedBy>
  <cp:revision>34</cp:revision>
  <dcterms:created xsi:type="dcterms:W3CDTF">2024-08-29T01:28:22Z</dcterms:created>
  <dcterms:modified xsi:type="dcterms:W3CDTF">2024-08-29T15:59:41Z</dcterms:modified>
</cp:coreProperties>
</file>