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72" r:id="rId6"/>
    <p:sldId id="273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EF81-E7F1-EFB5-4166-F7ED10C9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17A08-DCAC-8481-3C41-71C67BFB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26571-30E6-4AFE-BC6A-775E2A5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B13D-708C-25F7-0CC7-65B4D6CF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6AF9-8A00-AF0B-2CE5-75F0D8C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1623-2D9F-3A68-CC45-D948936D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2ACDD-F150-C926-D312-143EAC0C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F1E72-2DEF-28FB-B111-8A856A22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17A5C-A999-F925-F975-6A17EE48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D71D-A31F-407A-391E-F393F95B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66B2E-53BA-2141-B7F4-AA7DAD3D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4CC0C-354F-030F-54B7-09120B65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E2E5-87E1-2E1D-DB70-6DAFE0A7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D469-F94E-7EEE-3AEE-D43A271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D26AB-EF19-091E-A9B4-FDC4DDE4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E5762-761D-D2FA-C764-5187D99A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304DD-FDCE-257F-22C6-6B8E101F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B454C-8868-0749-C955-BD64C1FD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DBA0-7305-596D-22A9-87CEDA4F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30905-7329-7CBB-8B1A-5438CAFB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B56-4207-7329-B565-8920482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FE87F-13D7-475C-24E6-FD72EB71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8D75-C304-CA27-1400-F314851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BF19-294A-73FE-90A2-9690FC3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9AC8A-5913-0C1F-A22E-3F73E57D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7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E787-7BBC-DA31-AAE0-8E37503F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63B27-CCF5-0E3E-DBD3-37DCD5F4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80B7F-56F6-AA58-B6C6-FE77574D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F62A-C13D-2F2E-CEC3-D6123EE0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062D9-9377-1A8C-D0B2-5C7EEF3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942B6-4A2E-91BB-6940-BEF2A7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35FD-4D62-2CC9-C551-1477D1B4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6779-A7DA-644D-63CE-AC7E73DA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2CD9-1C9F-94D3-511C-2B10A746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5E40C-CDC9-3191-BE57-B1A0267D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74714-5660-BA73-870F-C51402D4A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906A1-A2D2-9642-13A7-7385765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1F020-812D-0C3E-D0E8-2E1AB84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7BA68-0CC3-AB99-452B-752D073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CF7E-3E0E-F834-3343-37DB8CB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2B0C3-1675-7915-FC05-1C82E5BC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8E403-477B-1757-B27D-7D484676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A6B27-EC2F-56DF-25D7-A7F1E999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BC27B-E394-FA3B-143E-767F9070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40C1A-D229-CB1D-9367-E20FF4E7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A5687-C151-C67F-1335-4A2C095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2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4-4C36-85FB-E38F-D25DF6F1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2181-C092-A4FC-44E4-B7D32A86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3F45B-DB8E-043F-749F-398171ED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7B9E0-B7DB-9074-2976-BBC14D5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1206E-68C8-1F42-7726-5D989150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0DEC-150C-439D-FEEA-726285D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6F77-88CA-17E1-D8A9-EC3EF6C5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01A6-8130-2F8A-6D38-A7F2E4E5C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DF9-1E15-725D-3183-DB33B731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8B4D-76DF-8D1E-ED31-A5463F4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D9E1-7383-9B4A-16C8-8F70557C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EC3E8-3432-3914-21BB-FD56D54C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85A68-6307-837A-5AC2-8D381769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B89B2-4465-91B2-20AA-6A0BDD9E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E44C6-0A97-9C8C-1100-D4E6469C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DACC-FE41-42F3-A674-873438D4011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F9241-72A5-FB52-C2FC-6D9C467F2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C7E3B-0013-0A25-A9F3-8DFAA168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79F84-A8FD-4160-896D-F89E3EDAA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DB2B-65E3-D666-41C4-561CB5E4B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733E3-4E93-13B9-8A8F-40917CC1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0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E670-98EC-CC4A-377A-0AB9C1E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F0C43-18B5-3984-DEAC-3F521D40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74" y="1825625"/>
            <a:ext cx="7362825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앞서 비밀번호 변경 실패 시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가 사용자에게 보여지게 되고</a:t>
            </a:r>
            <a:r>
              <a:rPr lang="en-US" altLang="ko-KR" sz="1500" dirty="0"/>
              <a:t>, request scope</a:t>
            </a:r>
            <a:r>
              <a:rPr lang="ko-KR" altLang="en-US" sz="1500" dirty="0"/>
              <a:t>내에서 사용되는 </a:t>
            </a:r>
            <a:r>
              <a:rPr lang="en-US" altLang="ko-KR" sz="1500" dirty="0"/>
              <a:t>Model</a:t>
            </a:r>
            <a:r>
              <a:rPr lang="ko-KR" altLang="en-US" sz="1500" dirty="0"/>
              <a:t> 객체에 저장된 </a:t>
            </a:r>
            <a:r>
              <a:rPr lang="en-US" altLang="ko-KR" sz="1500" dirty="0"/>
              <a:t>key: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가 있는지 확인하고</a:t>
            </a:r>
            <a:r>
              <a:rPr lang="en-US" altLang="ko-KR" sz="1500" dirty="0"/>
              <a:t>, </a:t>
            </a:r>
            <a:r>
              <a:rPr lang="ko-KR" altLang="en-US" sz="1500" dirty="0"/>
              <a:t>있으면 </a:t>
            </a:r>
            <a:r>
              <a:rPr lang="en-US" altLang="ko-KR" sz="1500" dirty="0"/>
              <a:t>key error</a:t>
            </a:r>
            <a:r>
              <a:rPr lang="ko-KR" altLang="en-US" sz="1500" dirty="0"/>
              <a:t>의 </a:t>
            </a:r>
            <a:r>
              <a:rPr lang="en-US" altLang="ko-KR" sz="1500" dirty="0"/>
              <a:t>value</a:t>
            </a:r>
            <a:r>
              <a:rPr lang="ko-KR" altLang="en-US" sz="1500" dirty="0"/>
              <a:t>를 출력한다</a:t>
            </a:r>
            <a:r>
              <a:rPr lang="en-US" altLang="ko-KR" sz="1500" dirty="0"/>
              <a:t>. </a:t>
            </a:r>
            <a:r>
              <a:rPr lang="ko-KR" altLang="en-US" sz="1500" dirty="0"/>
              <a:t>해당</a:t>
            </a:r>
            <a:r>
              <a:rPr lang="en-US" altLang="ko-KR" sz="1500" dirty="0"/>
              <a:t> </a:t>
            </a:r>
            <a:r>
              <a:rPr lang="ko-KR" altLang="en-US" sz="1500" dirty="0"/>
              <a:t>코드에서는 </a:t>
            </a:r>
            <a:r>
              <a:rPr lang="en-US" altLang="ko-KR" sz="1500" dirty="0"/>
              <a:t>JSTL </a:t>
            </a:r>
            <a:r>
              <a:rPr lang="ko-KR" altLang="en-US" sz="1500" dirty="0"/>
              <a:t>문법이 사용되어 졌다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7A573-8F13-81DF-3AF8-57CBB3D6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9" y="1825625"/>
            <a:ext cx="3829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5061-9728-1973-4037-937FEC38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commentForm.jsp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64B07-571D-D2CA-7FFB-47E26782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2563"/>
            <a:ext cx="10515600" cy="2184399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Spring</a:t>
            </a:r>
            <a:r>
              <a:rPr lang="ko-KR" altLang="en-US" sz="1500" dirty="0"/>
              <a:t>의 </a:t>
            </a:r>
            <a:r>
              <a:rPr lang="en-US" altLang="ko-KR" sz="1500" dirty="0"/>
              <a:t>Form Tag Library</a:t>
            </a:r>
            <a:r>
              <a:rPr lang="ko-KR" altLang="en-US" sz="1500" dirty="0"/>
              <a:t>를 이용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commentForm.jsp</a:t>
            </a:r>
            <a:r>
              <a:rPr lang="ko-KR" altLang="en-US" sz="1500" dirty="0"/>
              <a:t>를 호출한 메소드에서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등록한 </a:t>
            </a:r>
            <a:r>
              <a:rPr lang="en-US" altLang="ko-KR" sz="1500" dirty="0"/>
              <a:t>key comment</a:t>
            </a:r>
            <a:r>
              <a:rPr lang="ko-KR" altLang="en-US" sz="1500" dirty="0"/>
              <a:t>의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의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저장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Hidden</a:t>
            </a:r>
            <a:r>
              <a:rPr lang="ko-KR" altLang="en-US" sz="1500" dirty="0"/>
              <a:t> 필드는 사용자에게는 보여지지 않지만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 시</a:t>
            </a:r>
            <a:r>
              <a:rPr lang="en-US" altLang="ko-KR" sz="1500" dirty="0"/>
              <a:t>, request body</a:t>
            </a:r>
            <a:r>
              <a:rPr lang="ko-KR" altLang="en-US" sz="1500" dirty="0"/>
              <a:t>에 </a:t>
            </a:r>
            <a:r>
              <a:rPr lang="en-US" altLang="ko-KR" sz="1500" dirty="0"/>
              <a:t>key value</a:t>
            </a:r>
            <a:r>
              <a:rPr lang="ko-KR" altLang="en-US" sz="1500" dirty="0"/>
              <a:t>형태로 </a:t>
            </a:r>
            <a:r>
              <a:rPr lang="ko-KR" altLang="en-US" sz="1500" dirty="0" err="1"/>
              <a:t>저장되서</a:t>
            </a:r>
            <a:r>
              <a:rPr lang="ko-KR" altLang="en-US" sz="1500" dirty="0"/>
              <a:t> 컨트롤러로 보내지게 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받은 </a:t>
            </a:r>
            <a:r>
              <a:rPr lang="en-US" altLang="ko-KR" sz="1500" dirty="0"/>
              <a:t>comment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content property</a:t>
            </a:r>
            <a:r>
              <a:rPr lang="ko-KR" altLang="en-US" sz="1500" dirty="0"/>
              <a:t>로 채워진 내용 입력란이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수정할 내용 입력 후 수정 버튼을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원래 값을 그대로 가진 </a:t>
            </a:r>
            <a:r>
              <a:rPr lang="en-US" altLang="ko-KR" sz="1500" dirty="0" err="1"/>
              <a:t>commentId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, author, </a:t>
            </a:r>
            <a:r>
              <a:rPr lang="ko-KR" altLang="en-US" sz="1500" dirty="0"/>
              <a:t>그리고 새로운 값을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가지는 </a:t>
            </a:r>
            <a:r>
              <a:rPr lang="en-US" altLang="ko-KR" sz="1500" dirty="0"/>
              <a:t>content</a:t>
            </a:r>
            <a:r>
              <a:rPr lang="ko-KR" altLang="en-US" sz="1500" dirty="0"/>
              <a:t>가 </a:t>
            </a:r>
            <a:r>
              <a:rPr lang="en-US" altLang="ko-KR" sz="1500" dirty="0"/>
              <a:t>key, value 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저장되서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보내진다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72199-F9E3-B2A7-0173-61C3A809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4" y="1244737"/>
            <a:ext cx="11572292" cy="26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7C3A-5B90-B55E-9263-3CA3B68C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40E1A57-F1D6-71DE-F0F1-197DF44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469"/>
            <a:ext cx="10515600" cy="2586037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받은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와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updaeComment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@PathVariable: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있는 </a:t>
            </a:r>
            <a:r>
              <a:rPr lang="en-US" altLang="ko-KR" sz="1500" dirty="0"/>
              <a:t>id</a:t>
            </a:r>
            <a:r>
              <a:rPr lang="ko-KR" altLang="en-US" sz="1500" dirty="0"/>
              <a:t>값을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@ModelAttribute: Comment </a:t>
            </a:r>
            <a:r>
              <a:rPr lang="ko-KR" altLang="en-US" sz="1500" dirty="0"/>
              <a:t>객체 타입의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 인스턴스를 앞에서 받은 </a:t>
            </a:r>
            <a:r>
              <a:rPr lang="en-US" altLang="ko-KR" sz="1500" dirty="0"/>
              <a:t>request body</a:t>
            </a:r>
            <a:r>
              <a:rPr lang="ko-KR" altLang="en-US" sz="1500" dirty="0"/>
              <a:t>에 있던</a:t>
            </a:r>
            <a:r>
              <a:rPr lang="en-US" altLang="ko-KR" sz="1500" dirty="0"/>
              <a:t>, key</a:t>
            </a:r>
            <a:r>
              <a:rPr lang="ko-KR" altLang="en-US" sz="1500" dirty="0"/>
              <a:t>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업데이트한다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Session: session</a:t>
            </a:r>
            <a:r>
              <a:rPr lang="ko-KR" altLang="en-US" sz="1500" dirty="0"/>
              <a:t>을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받아들이고</a:t>
            </a:r>
            <a:r>
              <a:rPr lang="en-US" altLang="ko-KR" sz="1500" dirty="0"/>
              <a:t>, session scope</a:t>
            </a:r>
            <a:r>
              <a:rPr lang="ko-KR" altLang="en-US" sz="1500" dirty="0"/>
              <a:t>에 저장된 로그인한 </a:t>
            </a:r>
            <a:r>
              <a:rPr lang="en-US" altLang="ko-KR" sz="1500" dirty="0" err="1"/>
              <a:t>userId</a:t>
            </a:r>
            <a:r>
              <a:rPr lang="ko-KR" altLang="en-US" sz="1500" dirty="0"/>
              <a:t> 값을 메소드 내부에서 사용한다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commentService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updateComment</a:t>
            </a:r>
            <a:r>
              <a:rPr lang="ko-KR" altLang="en-US" sz="1500" dirty="0"/>
              <a:t>를 호출해서</a:t>
            </a:r>
            <a:r>
              <a:rPr lang="en-US" altLang="ko-KR" sz="1500" dirty="0"/>
              <a:t>, content</a:t>
            </a:r>
            <a:r>
              <a:rPr lang="ko-KR" altLang="en-US" sz="1500" dirty="0"/>
              <a:t>를 업데이트 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Posts/</a:t>
            </a:r>
            <a:r>
              <a:rPr lang="ko-KR" altLang="en-US" sz="1500" dirty="0"/>
              <a:t>해당</a:t>
            </a:r>
            <a:r>
              <a:rPr lang="en-US" altLang="ko-KR" sz="1500" dirty="0"/>
              <a:t>_</a:t>
            </a:r>
            <a:r>
              <a:rPr lang="en-US" altLang="ko-KR" sz="1500" dirty="0" err="1"/>
              <a:t>comment_PostId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B2F847B9-813B-AE06-A6C1-2C4810DA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9" y="1401499"/>
            <a:ext cx="7643178" cy="2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7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D37F-2324-86BE-0895-4E184386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PostController</a:t>
            </a:r>
            <a:r>
              <a:rPr lang="en-US" altLang="ko-KR" sz="2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8C8C-5AB6-8301-1FDC-1AFD1592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838" y="1825625"/>
            <a:ext cx="5923961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앞에서 보낸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받아서 </a:t>
            </a:r>
            <a:r>
              <a:rPr lang="ko-KR" altLang="en-US" sz="1500" dirty="0" err="1"/>
              <a:t>매핑되는</a:t>
            </a:r>
            <a:r>
              <a:rPr lang="ko-KR" altLang="en-US" sz="1500" dirty="0"/>
              <a:t> 메소드 </a:t>
            </a:r>
            <a:r>
              <a:rPr lang="en-US" altLang="ko-KR" sz="1500" dirty="0" err="1"/>
              <a:t>getPostById</a:t>
            </a:r>
            <a:r>
              <a:rPr lang="ko-KR" altLang="en-US" sz="1500" dirty="0"/>
              <a:t>를 실행한다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받아들인다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getPostById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메소드를 호출하고</a:t>
            </a:r>
            <a:r>
              <a:rPr lang="en-US" altLang="ko-KR" sz="1500" dirty="0"/>
              <a:t>, </a:t>
            </a:r>
            <a:r>
              <a:rPr lang="ko-KR" altLang="en-US" sz="1500" dirty="0"/>
              <a:t>해당하는 </a:t>
            </a:r>
            <a:r>
              <a:rPr lang="en-US" altLang="ko-KR" sz="1500" dirty="0"/>
              <a:t>post </a:t>
            </a:r>
            <a:r>
              <a:rPr lang="ko-KR" altLang="en-US" sz="1500" dirty="0"/>
              <a:t>타입의 객체를 얻는다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Post</a:t>
            </a:r>
            <a:r>
              <a:rPr lang="ko-KR" altLang="en-US" sz="1500" dirty="0"/>
              <a:t>객체가 있으면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post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“post”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/>
              <a:t>post</a:t>
            </a:r>
            <a:r>
              <a:rPr lang="ko-KR" altLang="en-US" sz="1500" dirty="0"/>
              <a:t>의 </a:t>
            </a:r>
            <a:r>
              <a:rPr lang="en-US" altLang="ko-KR" sz="1500" dirty="0"/>
              <a:t>comment</a:t>
            </a:r>
            <a:r>
              <a:rPr lang="ko-KR" altLang="en-US" sz="1500" dirty="0"/>
              <a:t>의 리스트도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의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로 </a:t>
            </a:r>
            <a:r>
              <a:rPr lang="en-US" altLang="ko-KR" sz="1500" dirty="0"/>
              <a:t>key “comments”</a:t>
            </a:r>
            <a:r>
              <a:rPr lang="ko-KR" altLang="en-US" sz="1500" dirty="0"/>
              <a:t>와 함께 저장한다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postDetail.jsp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B1725-C96D-6AEF-4FB5-05ECA598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3" y="1825625"/>
            <a:ext cx="5225455" cy="21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02AD-EB6C-D8F5-F709-885F028E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postDetail.jsp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0FAB8-7201-1730-1E47-C5EF1E01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54" y="2671484"/>
            <a:ext cx="10820694" cy="3948391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Style=“display: inline;” </a:t>
            </a:r>
            <a:r>
              <a:rPr lang="ko-KR" altLang="en-US" sz="1500" dirty="0"/>
              <a:t>게시글 수정과 같은 라인에 게시글 삭제 버튼이 있도록 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RequestScope</a:t>
            </a:r>
            <a:r>
              <a:rPr lang="ko-KR" altLang="en-US" sz="1500" dirty="0"/>
              <a:t>에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참조변수에 값 </a:t>
            </a:r>
            <a:r>
              <a:rPr lang="en-US" altLang="ko-KR" sz="1500" dirty="0"/>
              <a:t>comments(</a:t>
            </a:r>
            <a:r>
              <a:rPr lang="ko-KR" altLang="en-US" sz="1500" dirty="0"/>
              <a:t>앞의 </a:t>
            </a:r>
            <a:r>
              <a:rPr lang="en-US" altLang="ko-KR" sz="1500" dirty="0"/>
              <a:t>controller</a:t>
            </a:r>
            <a:r>
              <a:rPr lang="ko-KR" altLang="en-US" sz="1500" dirty="0"/>
              <a:t>에서 전달해온</a:t>
            </a:r>
            <a:r>
              <a:rPr lang="en-US" altLang="ko-KR" sz="1500" dirty="0"/>
              <a:t>)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할당한다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이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데이터는 현재 </a:t>
            </a:r>
            <a:r>
              <a:rPr lang="en-US" altLang="ko-KR" sz="1500" dirty="0"/>
              <a:t>JSP page</a:t>
            </a:r>
            <a:r>
              <a:rPr lang="ko-KR" altLang="en-US" sz="1500" dirty="0"/>
              <a:t>나</a:t>
            </a:r>
            <a:r>
              <a:rPr lang="en-US" altLang="ko-KR" sz="1500" dirty="0"/>
              <a:t> include</a:t>
            </a:r>
            <a:r>
              <a:rPr lang="ko-KR" altLang="en-US" sz="1500" dirty="0"/>
              <a:t> </a:t>
            </a:r>
            <a:r>
              <a:rPr lang="en-US" altLang="ko-KR" sz="1500" dirty="0"/>
              <a:t>JSP</a:t>
            </a:r>
            <a:r>
              <a:rPr lang="ko-KR" altLang="en-US" sz="1500" dirty="0"/>
              <a:t> </a:t>
            </a:r>
            <a:r>
              <a:rPr lang="en-US" altLang="ko-KR" sz="1500" dirty="0"/>
              <a:t>page</a:t>
            </a:r>
            <a:r>
              <a:rPr lang="ko-KR" altLang="en-US" sz="1500" dirty="0"/>
              <a:t> 내에서 접근 가능하다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Comments.jsp</a:t>
            </a:r>
            <a:r>
              <a:rPr lang="ko-KR" altLang="en-US" sz="1500" dirty="0"/>
              <a:t>의 코드가 이 지점에서 </a:t>
            </a:r>
            <a:r>
              <a:rPr lang="en-US" altLang="ko-KR" sz="1500" dirty="0" err="1"/>
              <a:t>postDetail.jsp</a:t>
            </a:r>
            <a:r>
              <a:rPr lang="en-US" altLang="ko-KR" sz="1500" dirty="0"/>
              <a:t> </a:t>
            </a:r>
            <a:r>
              <a:rPr lang="ko-KR" altLang="en-US" sz="1500" dirty="0"/>
              <a:t>내에서 </a:t>
            </a:r>
            <a:r>
              <a:rPr lang="ko-KR" altLang="en-US" sz="1500" dirty="0" err="1"/>
              <a:t>렌더링된다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819C0-F0F9-17FB-AA8E-4A338BB6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54" y="1345921"/>
            <a:ext cx="926782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17DB-2FCC-3566-F723-B0644CA6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6100"/>
            <a:ext cx="5391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7F486-A9AB-A5A0-2C60-81EC156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comments.jsp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2473B-F337-2FA1-C02E-20479412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631" y="1825625"/>
            <a:ext cx="5575169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Comments</a:t>
            </a:r>
            <a:r>
              <a:rPr lang="ko-KR" altLang="en-US" sz="1500" dirty="0"/>
              <a:t>의 각</a:t>
            </a:r>
            <a:r>
              <a:rPr lang="en-US" altLang="ko-KR" sz="1500" dirty="0"/>
              <a:t> comment</a:t>
            </a:r>
            <a:r>
              <a:rPr lang="ko-KR" altLang="en-US" sz="1500" dirty="0"/>
              <a:t>를 </a:t>
            </a:r>
            <a:r>
              <a:rPr lang="en-US" altLang="ko-KR" sz="1500" dirty="0"/>
              <a:t>for loop</a:t>
            </a:r>
            <a:r>
              <a:rPr lang="ko-KR" altLang="en-US" sz="1500" dirty="0"/>
              <a:t>를 돌린다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자바스크립트 코드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commentId</a:t>
            </a:r>
            <a:r>
              <a:rPr lang="ko-KR" altLang="en-US" sz="1500" dirty="0"/>
              <a:t>를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받는 </a:t>
            </a:r>
            <a:r>
              <a:rPr lang="en-US" altLang="ko-KR" sz="1500" dirty="0" err="1"/>
              <a:t>showReplyForm</a:t>
            </a:r>
            <a:r>
              <a:rPr lang="en-US" altLang="ko-KR" sz="1500" dirty="0"/>
              <a:t> </a:t>
            </a:r>
            <a:r>
              <a:rPr lang="ko-KR" altLang="en-US" sz="1500" dirty="0"/>
              <a:t>함수</a:t>
            </a:r>
            <a:endParaRPr lang="en-US" altLang="ko-KR" sz="1500" dirty="0"/>
          </a:p>
          <a:p>
            <a:r>
              <a:rPr lang="ko-KR" altLang="en-US" sz="1500" dirty="0"/>
              <a:t>첫번째 등호는 값 할당</a:t>
            </a:r>
            <a:r>
              <a:rPr lang="en-US" altLang="ko-KR" sz="1500" dirty="0"/>
              <a:t>. </a:t>
            </a:r>
            <a:r>
              <a:rPr lang="ko-KR" altLang="en-US" sz="1500" dirty="0"/>
              <a:t>두번째는 비교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Onclick: </a:t>
            </a:r>
            <a:r>
              <a:rPr lang="ko-KR" altLang="en-US" sz="1500" dirty="0"/>
              <a:t>답글 </a:t>
            </a:r>
            <a:r>
              <a:rPr lang="en-US" altLang="ko-KR" sz="1500" dirty="0"/>
              <a:t>link</a:t>
            </a:r>
            <a:r>
              <a:rPr lang="ko-KR" altLang="en-US" sz="1500" dirty="0"/>
              <a:t>가 눌리면 일어나는 현상</a:t>
            </a:r>
            <a:endParaRPr lang="en-US" altLang="ko-KR" sz="1500" dirty="0"/>
          </a:p>
          <a:p>
            <a:r>
              <a:rPr lang="en-US" altLang="ko-KR" sz="1500" dirty="0"/>
              <a:t>Div id: div</a:t>
            </a:r>
            <a:r>
              <a:rPr lang="ko-KR" altLang="en-US" sz="1500" dirty="0"/>
              <a:t>에 </a:t>
            </a:r>
            <a:r>
              <a:rPr lang="en-US" altLang="ko-KR" sz="1500" dirty="0"/>
              <a:t>id=“</a:t>
            </a:r>
            <a:r>
              <a:rPr lang="en-US" altLang="ko-KR" sz="1500" dirty="0" err="1"/>
              <a:t>replyForm</a:t>
            </a:r>
            <a:r>
              <a:rPr lang="en-US" altLang="ko-KR" sz="1500" dirty="0"/>
              <a:t>${</a:t>
            </a:r>
            <a:r>
              <a:rPr lang="en-US" altLang="ko-KR" sz="1500" dirty="0" err="1"/>
              <a:t>comment.commentId</a:t>
            </a:r>
            <a:r>
              <a:rPr lang="en-US" altLang="ko-KR" sz="1500" dirty="0"/>
              <a:t>}”</a:t>
            </a:r>
            <a:r>
              <a:rPr lang="ko-KR" altLang="en-US" sz="1500" dirty="0"/>
              <a:t>를 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Style=“display: none;” </a:t>
            </a:r>
            <a:r>
              <a:rPr lang="ko-KR" altLang="en-US" sz="1500" dirty="0"/>
              <a:t>처음에는 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보이지 않는다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Style=“display: block;” </a:t>
            </a:r>
            <a:r>
              <a:rPr lang="ko-KR" altLang="en-US" sz="1500" dirty="0"/>
              <a:t>일</a:t>
            </a:r>
            <a:r>
              <a:rPr lang="en-US" altLang="ko-KR" sz="1500" dirty="0"/>
              <a:t> </a:t>
            </a:r>
            <a:r>
              <a:rPr lang="ko-KR" altLang="en-US" sz="1500" dirty="0"/>
              <a:t>때는</a:t>
            </a:r>
            <a:r>
              <a:rPr lang="en-US" altLang="ko-KR" sz="1500" dirty="0"/>
              <a:t>, </a:t>
            </a:r>
            <a:r>
              <a:rPr lang="ko-KR" altLang="en-US" sz="1500" dirty="0"/>
              <a:t>이 </a:t>
            </a:r>
            <a:r>
              <a:rPr lang="en-US" altLang="ko-KR" sz="1500" dirty="0"/>
              <a:t>div</a:t>
            </a:r>
            <a:r>
              <a:rPr lang="ko-KR" altLang="en-US" sz="1500" dirty="0"/>
              <a:t>가 보인다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parentCommentId</a:t>
            </a:r>
            <a:r>
              <a:rPr lang="ko-KR" altLang="en-US" sz="1500" dirty="0"/>
              <a:t>와 작성된 </a:t>
            </a:r>
            <a:r>
              <a:rPr lang="en-US" altLang="ko-KR" sz="1500" dirty="0"/>
              <a:t>content</a:t>
            </a:r>
            <a:r>
              <a:rPr lang="ko-KR" altLang="en-US" sz="1500" dirty="0"/>
              <a:t>가 </a:t>
            </a:r>
            <a:r>
              <a:rPr lang="en-US" altLang="ko-KR" sz="1500" dirty="0"/>
              <a:t>post request</a:t>
            </a:r>
            <a:r>
              <a:rPr lang="ko-KR" altLang="en-US" sz="1500" dirty="0"/>
              <a:t>의 </a:t>
            </a:r>
            <a:r>
              <a:rPr lang="en-US" altLang="ko-KR" sz="1500" dirty="0"/>
              <a:t>request</a:t>
            </a:r>
            <a:r>
              <a:rPr lang="ko-KR" altLang="en-US" sz="1500" dirty="0"/>
              <a:t> </a:t>
            </a:r>
            <a:r>
              <a:rPr lang="en-US" altLang="ko-KR" sz="1500" dirty="0"/>
              <a:t>body</a:t>
            </a:r>
            <a:r>
              <a:rPr lang="ko-KR" altLang="en-US" sz="1500" dirty="0"/>
              <a:t>에 담겨서 </a:t>
            </a:r>
            <a:r>
              <a:rPr lang="en-US" altLang="ko-KR" sz="1500" dirty="0"/>
              <a:t>comments/post/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메소드로 전달된다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02B88-8D0B-4F78-59D4-A6E9030C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39433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524AF0-D284-6F7C-DCED-D917FBCA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2" y="2417027"/>
            <a:ext cx="5476875" cy="10025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8907B3-3973-B888-9A9B-C56541CC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27" y="3664624"/>
            <a:ext cx="5285258" cy="1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386FC-CA46-B39F-9963-86D8222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CommentController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1E491-922B-F96C-98A2-9EEAC5ED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3357045"/>
            <a:ext cx="10639424" cy="281991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Url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postId</a:t>
            </a:r>
            <a:r>
              <a:rPr lang="ko-KR" altLang="en-US" sz="1500" dirty="0"/>
              <a:t>는 </a:t>
            </a:r>
            <a:r>
              <a:rPr lang="en-US" altLang="ko-KR" sz="1500" dirty="0"/>
              <a:t>@PathVariable, content</a:t>
            </a:r>
            <a:r>
              <a:rPr lang="ko-KR" altLang="en-US" sz="1500" dirty="0"/>
              <a:t>의 값은 </a:t>
            </a:r>
            <a:r>
              <a:rPr lang="en-US" altLang="ko-KR" sz="1500" dirty="0"/>
              <a:t>comment object</a:t>
            </a:r>
            <a:r>
              <a:rPr lang="ko-KR" altLang="en-US" sz="1500" dirty="0"/>
              <a:t>의 </a:t>
            </a:r>
            <a:r>
              <a:rPr lang="en-US" altLang="ko-KR" sz="1500" dirty="0"/>
              <a:t>property content</a:t>
            </a:r>
            <a:r>
              <a:rPr lang="ko-KR" altLang="en-US" sz="1500" dirty="0"/>
              <a:t>에 저장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parentCommentId</a:t>
            </a:r>
            <a:r>
              <a:rPr lang="ko-KR" altLang="en-US" sz="1500" dirty="0"/>
              <a:t>는 </a:t>
            </a:r>
            <a:r>
              <a:rPr lang="en-US" altLang="ko-KR" sz="1500" dirty="0"/>
              <a:t>@RequestParam</a:t>
            </a:r>
            <a:r>
              <a:rPr lang="ko-KR" altLang="en-US" sz="1500" dirty="0"/>
              <a:t>을 통해 받아들인다</a:t>
            </a:r>
            <a:r>
              <a:rPr lang="en-US" altLang="ko-KR" sz="1500" dirty="0"/>
              <a:t>. Session </a:t>
            </a:r>
            <a:r>
              <a:rPr lang="ko-KR" altLang="en-US" sz="1500" dirty="0"/>
              <a:t>객체는 사용자 정보를 이용하기 위해 메소드의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넣어준다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Comment </a:t>
            </a:r>
            <a:r>
              <a:rPr lang="ko-KR" altLang="en-US" sz="1500" dirty="0"/>
              <a:t>객체의 나머지 </a:t>
            </a:r>
            <a:r>
              <a:rPr lang="en-US" altLang="ko-KR" sz="1500" dirty="0"/>
              <a:t>property</a:t>
            </a:r>
            <a:r>
              <a:rPr lang="ko-KR" altLang="en-US" sz="1500" dirty="0"/>
              <a:t>를 업데이트 해주고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commentService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createComment</a:t>
            </a:r>
            <a:r>
              <a:rPr lang="ko-KR" altLang="en-US" sz="1500" dirty="0"/>
              <a:t> 메소드의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로 넣어준다</a:t>
            </a:r>
            <a:r>
              <a:rPr lang="en-US" altLang="ko-KR" sz="1500" dirty="0"/>
              <a:t>. (comment </a:t>
            </a:r>
            <a:r>
              <a:rPr lang="ko-KR" altLang="en-US" sz="1500" dirty="0"/>
              <a:t>데이터를 테이블에 저장한다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/>
              <a:t>posts/</a:t>
            </a:r>
            <a:r>
              <a:rPr lang="en-US" altLang="ko-KR" sz="1500" dirty="0" err="1"/>
              <a:t>postId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의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메소드가 실행된다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B988A-14D8-6148-9DBD-53F60081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8" y="1248569"/>
            <a:ext cx="5960637" cy="21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B82E-89CD-95EA-1399-FD94360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postList.jsp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1055-24C4-5EB5-0FE0-96515ECC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6" y="1825625"/>
            <a:ext cx="6162674" cy="4351338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로그아웃 누를 시</a:t>
            </a:r>
            <a:r>
              <a:rPr lang="en-US" altLang="ko-KR" sz="1500" dirty="0"/>
              <a:t>, user/logout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새 글 작성을 누를 시</a:t>
            </a:r>
            <a:r>
              <a:rPr lang="en-US" altLang="ko-KR" sz="1500" dirty="0"/>
              <a:t>, posts/new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로그인을 누를 시</a:t>
            </a:r>
            <a:r>
              <a:rPr lang="en-US" altLang="ko-KR" sz="1500" dirty="0"/>
              <a:t>, user/login</a:t>
            </a:r>
            <a:r>
              <a:rPr lang="ko-KR" altLang="en-US" sz="1500" dirty="0"/>
              <a:t>으로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새글</a:t>
            </a:r>
            <a:r>
              <a:rPr lang="ko-KR" altLang="en-US" sz="1500" dirty="0"/>
              <a:t> 작성을 누를 시</a:t>
            </a:r>
            <a:r>
              <a:rPr lang="en-US" altLang="ko-KR" sz="1500" dirty="0"/>
              <a:t>, </a:t>
            </a:r>
            <a:r>
              <a:rPr lang="ko-KR" altLang="en-US" sz="1500" dirty="0"/>
              <a:t>보낸 </a:t>
            </a:r>
            <a:r>
              <a:rPr lang="en-US" altLang="ko-KR" sz="1500" dirty="0"/>
              <a:t>get</a:t>
            </a:r>
            <a:r>
              <a:rPr lang="ko-KR" altLang="en-US" sz="1500" dirty="0"/>
              <a:t>요청을 받아서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newPostForm</a:t>
            </a:r>
            <a:r>
              <a:rPr lang="ko-KR" altLang="en-US" sz="1500" dirty="0"/>
              <a:t>메소드를 호출한다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호출된 메소드는 </a:t>
            </a:r>
            <a:r>
              <a:rPr lang="en-US" altLang="ko-KR" sz="1500" dirty="0"/>
              <a:t>login</a:t>
            </a:r>
            <a:r>
              <a:rPr lang="ko-KR" altLang="en-US" sz="1500" dirty="0"/>
              <a:t>되어 있는지 확인 후에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</a:t>
            </a:r>
            <a:r>
              <a:rPr lang="en-US" altLang="ko-KR" sz="1500" dirty="0"/>
              <a:t>key “post”</a:t>
            </a:r>
            <a:r>
              <a:rPr lang="ko-KR" altLang="en-US" sz="1500" dirty="0"/>
              <a:t>로 새롭게 생성한 </a:t>
            </a:r>
            <a:r>
              <a:rPr lang="en-US" altLang="ko-KR" sz="1500" dirty="0"/>
              <a:t>Post()</a:t>
            </a:r>
            <a:r>
              <a:rPr lang="ko-KR" altLang="en-US" sz="1500" dirty="0"/>
              <a:t>객체를 </a:t>
            </a:r>
            <a:r>
              <a:rPr lang="en-US" altLang="ko-KR" sz="1500" dirty="0"/>
              <a:t>value</a:t>
            </a:r>
            <a:r>
              <a:rPr lang="ko-KR" altLang="en-US" sz="1500" dirty="0"/>
              <a:t>로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</a:t>
            </a:r>
            <a:r>
              <a:rPr lang="en-US" altLang="ko-KR" sz="1500" dirty="0" err="1"/>
              <a:t>postForm.jsp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56281-A1CA-C222-925D-A73DEC4A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" y="1464199"/>
            <a:ext cx="4920645" cy="2021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D44DE0-8583-5297-339F-28683EC3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0" y="3790950"/>
            <a:ext cx="4625370" cy="13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01E2F-3578-143A-8658-EB2D297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postList.jsp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0342-5DA4-2928-36EC-8023C415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5963"/>
            <a:ext cx="10515600" cy="2652425"/>
          </a:xfrm>
        </p:spPr>
        <p:txBody>
          <a:bodyPr>
            <a:normAutofit/>
          </a:bodyPr>
          <a:lstStyle/>
          <a:p>
            <a:r>
              <a:rPr lang="ko-KR" altLang="en-US" sz="1500" dirty="0" err="1"/>
              <a:t>페이지네이션</a:t>
            </a:r>
            <a:r>
              <a:rPr lang="ko-KR" altLang="en-US" sz="1500" dirty="0"/>
              <a:t> 로직</a:t>
            </a:r>
            <a:endParaRPr lang="en-US" altLang="ko-KR" sz="1500" dirty="0"/>
          </a:p>
          <a:p>
            <a:r>
              <a:rPr lang="ko-KR" altLang="en-US" sz="1500" dirty="0"/>
              <a:t>현재 페이지는 링크가 없이</a:t>
            </a:r>
            <a:r>
              <a:rPr lang="en-US" altLang="ko-KR" sz="1500" dirty="0"/>
              <a:t>, </a:t>
            </a:r>
            <a:r>
              <a:rPr lang="ko-KR" altLang="en-US" sz="1500" dirty="0"/>
              <a:t>표시되고</a:t>
            </a:r>
            <a:r>
              <a:rPr lang="en-US" altLang="ko-KR" sz="1500" dirty="0"/>
              <a:t>, </a:t>
            </a:r>
            <a:r>
              <a:rPr lang="ko-KR" altLang="en-US" sz="1500" dirty="0"/>
              <a:t>현재페이지가 아닌 다른 페이지는 페이지 넘버에 링크 </a:t>
            </a:r>
            <a:r>
              <a:rPr lang="en-US" altLang="ko-KR" sz="1500" dirty="0"/>
              <a:t>(get </a:t>
            </a:r>
            <a:r>
              <a:rPr lang="ko-KR" altLang="en-US" sz="1500" dirty="0"/>
              <a:t>요청</a:t>
            </a:r>
            <a:r>
              <a:rPr lang="en-US" altLang="ko-KR" sz="1500" dirty="0"/>
              <a:t>)</a:t>
            </a:r>
            <a:r>
              <a:rPr lang="ko-KR" altLang="en-US" sz="1500" dirty="0"/>
              <a:t>가 걸려있게 된다</a:t>
            </a:r>
            <a:r>
              <a:rPr lang="en-US" altLang="ko-KR" sz="1500" dirty="0"/>
              <a:t>. (get</a:t>
            </a:r>
            <a:r>
              <a:rPr lang="ko-KR" altLang="en-US" sz="1500" dirty="0"/>
              <a:t>요청이 </a:t>
            </a:r>
            <a:r>
              <a:rPr lang="en-US" altLang="ko-KR" sz="1500" dirty="0"/>
              <a:t>page, size 2</a:t>
            </a:r>
            <a:r>
              <a:rPr lang="ko-KR" altLang="en-US" sz="1500" dirty="0"/>
              <a:t>개의</a:t>
            </a:r>
            <a:r>
              <a:rPr lang="en-US" altLang="ko-KR" sz="1500" dirty="0"/>
              <a:t> query parameter</a:t>
            </a:r>
            <a:r>
              <a:rPr lang="ko-KR" altLang="en-US" sz="1500" dirty="0"/>
              <a:t>와 함께 해당하는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전달된다</a:t>
            </a:r>
            <a:r>
              <a:rPr lang="en-US" altLang="ko-KR" sz="1500" dirty="0"/>
              <a:t>.)</a:t>
            </a:r>
          </a:p>
          <a:p>
            <a:r>
              <a:rPr lang="ko-KR" altLang="en-US" sz="1500" dirty="0" err="1"/>
              <a:t>매핑된</a:t>
            </a:r>
            <a:r>
              <a:rPr lang="ko-KR" altLang="en-US" sz="1500" dirty="0"/>
              <a:t> 메소드가 호출되고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postService</a:t>
            </a:r>
            <a:r>
              <a:rPr lang="ko-KR" altLang="en-US" sz="1500" dirty="0"/>
              <a:t>의 해당 메소드를 파라미터와 함께 호출 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requestScope</a:t>
            </a:r>
            <a:r>
              <a:rPr lang="ko-KR" altLang="en-US" sz="1500" dirty="0"/>
              <a:t>의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있는 </a:t>
            </a:r>
            <a:r>
              <a:rPr lang="en-US" altLang="ko-KR" sz="1500" dirty="0"/>
              <a:t>attribute</a:t>
            </a:r>
            <a:r>
              <a:rPr lang="ko-KR" altLang="en-US" sz="1500" dirty="0"/>
              <a:t>와 함께 </a:t>
            </a:r>
            <a:r>
              <a:rPr lang="en-US" altLang="ko-KR" sz="1500" dirty="0" err="1"/>
              <a:t>postList.jsp</a:t>
            </a:r>
            <a:r>
              <a:rPr lang="ko-KR" altLang="en-US" sz="1500" dirty="0"/>
              <a:t>를 다시 호출한다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30D72B-1FE4-7F44-04CC-00BBAF15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" y="1260099"/>
            <a:ext cx="6227951" cy="2235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782E27-6948-4180-7E20-64F4E89E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18" y="1165983"/>
            <a:ext cx="4787540" cy="21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7E73F-02B0-A34D-58F7-008FB37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CBE00-5ADF-6DA2-8E58-4B13AAB9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1825625"/>
            <a:ext cx="4933950" cy="4194175"/>
          </a:xfrm>
        </p:spPr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Model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데이터 구조를 나타내는 자바 클래스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Mapper(DAO): </a:t>
            </a:r>
            <a:r>
              <a:rPr lang="ko-KR" altLang="en-US" sz="1500" dirty="0"/>
              <a:t>데이터 영속성 및 검색 처리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Service: </a:t>
            </a:r>
            <a:r>
              <a:rPr lang="ko-KR" altLang="en-US" sz="1500" dirty="0"/>
              <a:t>비즈니스 로직 포함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2000" dirty="0"/>
              <a:t>2. Model</a:t>
            </a:r>
          </a:p>
          <a:p>
            <a:pPr marL="0" indent="0">
              <a:buNone/>
            </a:pPr>
            <a:r>
              <a:rPr lang="ko-KR" altLang="en-US" sz="1500" dirty="0"/>
              <a:t>사용자로부터의 요청을 처리하고 </a:t>
            </a:r>
            <a:r>
              <a:rPr lang="en-US" altLang="ko-KR" sz="1500" dirty="0"/>
              <a:t>(Service</a:t>
            </a:r>
            <a:r>
              <a:rPr lang="ko-KR" altLang="en-US" sz="1500" dirty="0"/>
              <a:t> 층과 상호작용</a:t>
            </a:r>
            <a:r>
              <a:rPr lang="en-US" altLang="ko-KR" sz="1500" dirty="0"/>
              <a:t>),</a:t>
            </a:r>
            <a:r>
              <a:rPr lang="ko-KR" altLang="en-US" sz="1500" dirty="0"/>
              <a:t> 요청에 맞는 응답을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3. View</a:t>
            </a:r>
          </a:p>
          <a:p>
            <a:pPr marL="0" indent="0">
              <a:buNone/>
            </a:pPr>
            <a:r>
              <a:rPr lang="ko-KR" altLang="en-US" sz="1500" dirty="0"/>
              <a:t>사용자의 요청에 맞는 응답을 화면에 보여준다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326CB-03E7-91C5-DE28-F5690F93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0" y="1690688"/>
            <a:ext cx="6198463" cy="3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9567-DDFB-78A3-4955-CDC5038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테이블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C1814-EC52-10FC-C2CC-BECB573DC276}"/>
              </a:ext>
            </a:extLst>
          </p:cNvPr>
          <p:cNvSpPr/>
          <p:nvPr/>
        </p:nvSpPr>
        <p:spPr>
          <a:xfrm>
            <a:off x="1048732" y="1639307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OT.POSTS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F010C-0C46-09FC-7430-6E24FF70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35" y="2197894"/>
            <a:ext cx="4085698" cy="1847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AE5082-9F2F-2DE0-6690-F149F1B3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7894"/>
            <a:ext cx="3657600" cy="1847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6F7A4-9B69-4400-3766-7D3114DC6703}"/>
              </a:ext>
            </a:extLst>
          </p:cNvPr>
          <p:cNvSpPr/>
          <p:nvPr/>
        </p:nvSpPr>
        <p:spPr>
          <a:xfrm>
            <a:off x="5828320" y="1639307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OT.COMMENTS</a:t>
            </a:r>
            <a:endParaRPr lang="ko-KR" altLang="en-US" dirty="0"/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69B5FCD4-4393-C870-26EE-5DBCBA065583}"/>
              </a:ext>
            </a:extLst>
          </p:cNvPr>
          <p:cNvSpPr/>
          <p:nvPr/>
        </p:nvSpPr>
        <p:spPr>
          <a:xfrm rot="10539409">
            <a:off x="9262328" y="2479251"/>
            <a:ext cx="302677" cy="65045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9C68857-58F8-0FE3-3614-1D26BA6F5CEB}"/>
              </a:ext>
            </a:extLst>
          </p:cNvPr>
          <p:cNvCxnSpPr/>
          <p:nvPr/>
        </p:nvCxnSpPr>
        <p:spPr>
          <a:xfrm rot="10800000">
            <a:off x="4267201" y="2667786"/>
            <a:ext cx="885235" cy="1696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CE7AEC9-17AD-7E67-8CE1-4A5D5586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824069"/>
            <a:ext cx="3562350" cy="184785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F8A303-A879-6583-ACEB-3BBD3F66E876}"/>
              </a:ext>
            </a:extLst>
          </p:cNvPr>
          <p:cNvSpPr/>
          <p:nvPr/>
        </p:nvSpPr>
        <p:spPr>
          <a:xfrm>
            <a:off x="1123950" y="4336256"/>
            <a:ext cx="2628900" cy="433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OT.USERS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9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0BDF9-5B76-BFEC-08B1-860E420C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AFDB-A7D3-EC79-4B63-E26278F9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모델 클래스는 테이블의 내용을 자바 객체로 표현하기 위한 수단이다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Comment</a:t>
            </a:r>
            <a:r>
              <a:rPr lang="ko-KR" altLang="en-US" sz="1500" dirty="0"/>
              <a:t> 클래스는 </a:t>
            </a:r>
            <a:r>
              <a:rPr lang="en-US" altLang="ko-KR" sz="1500" dirty="0"/>
              <a:t>comments </a:t>
            </a:r>
            <a:r>
              <a:rPr lang="ko-KR" altLang="en-US" sz="1500" dirty="0"/>
              <a:t>테이블의 구조와 </a:t>
            </a:r>
            <a:r>
              <a:rPr lang="ko-KR" altLang="en-US" sz="1500" dirty="0" err="1"/>
              <a:t>매핑된다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클래스의 각 필드는 테이블의 각 열에 대응된다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childComments</a:t>
            </a:r>
            <a:r>
              <a:rPr lang="en-US" altLang="ko-KR" sz="1500" dirty="0"/>
              <a:t> </a:t>
            </a:r>
            <a:r>
              <a:rPr lang="ko-KR" altLang="en-US" sz="1500" dirty="0"/>
              <a:t>필드는 테이블의 특정 열과 직접적으로 </a:t>
            </a:r>
            <a:r>
              <a:rPr lang="ko-KR" altLang="en-US" sz="1500" dirty="0" err="1"/>
              <a:t>매핑되지</a:t>
            </a:r>
            <a:r>
              <a:rPr lang="ko-KR" altLang="en-US" sz="1500" dirty="0"/>
              <a:t> 않지만</a:t>
            </a:r>
            <a:r>
              <a:rPr lang="en-US" altLang="ko-KR" sz="1500" dirty="0"/>
              <a:t>, </a:t>
            </a:r>
            <a:r>
              <a:rPr lang="ko-KR" altLang="en-US" sz="1500" dirty="0"/>
              <a:t>계층적 데이터 구조를 자바 객체로 표현하기 위해 사용된다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70463-1D58-5B0D-7A7E-8DDA5312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2" y="3540026"/>
            <a:ext cx="3411625" cy="2952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D483FC-ADE9-6F02-E800-1D3CD0CD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11" y="3540025"/>
            <a:ext cx="2908378" cy="2952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EE2533-A82E-2764-2625-089BC9C40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83" y="3540819"/>
            <a:ext cx="3376251" cy="29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9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71F0-28CD-4FC8-B3BE-2895346E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4916A-04CB-2019-DF86-AEDAA152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2" y="1825625"/>
            <a:ext cx="5075548" cy="4351338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Mybatis</a:t>
            </a:r>
            <a:r>
              <a:rPr lang="ko-KR" altLang="en-US" sz="1500" dirty="0"/>
              <a:t>를 사용하여 </a:t>
            </a:r>
            <a:r>
              <a:rPr lang="en-US" altLang="ko-KR" sz="1500" dirty="0"/>
              <a:t>XML </a:t>
            </a:r>
            <a:r>
              <a:rPr lang="ko-KR" altLang="en-US" sz="1500" dirty="0"/>
              <a:t>파일에 작성된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쿼리를 자바 메서드로 쉽게 호출할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그 결과는 자동으로 </a:t>
            </a:r>
            <a:r>
              <a:rPr lang="en-US" altLang="ko-KR" sz="1500" dirty="0"/>
              <a:t>Comment </a:t>
            </a:r>
            <a:r>
              <a:rPr lang="ko-KR" altLang="en-US" sz="1500" dirty="0"/>
              <a:t>객체로 </a:t>
            </a:r>
            <a:r>
              <a:rPr lang="ko-KR" altLang="en-US" sz="1500" dirty="0" err="1"/>
              <a:t>매핑되어</a:t>
            </a:r>
            <a:r>
              <a:rPr lang="ko-KR" altLang="en-US" sz="1500" dirty="0"/>
              <a:t> 반환된다</a:t>
            </a:r>
            <a:r>
              <a:rPr lang="en-US" altLang="ko-KR" sz="1500" dirty="0"/>
              <a:t>. (select</a:t>
            </a:r>
            <a:r>
              <a:rPr lang="ko-KR" altLang="en-US" sz="1500" dirty="0"/>
              <a:t>문의 경우</a:t>
            </a:r>
            <a:r>
              <a:rPr lang="en-US" altLang="ko-KR" sz="1500" dirty="0"/>
              <a:t>, insert, update, delete</a:t>
            </a:r>
            <a:r>
              <a:rPr lang="ko-KR" altLang="en-US" sz="1500" dirty="0"/>
              <a:t>문의 경우 영향을 받은 행</a:t>
            </a:r>
            <a:r>
              <a:rPr lang="en-US" altLang="ko-KR" sz="1500" dirty="0"/>
              <a:t>(row)</a:t>
            </a:r>
            <a:r>
              <a:rPr lang="ko-KR" altLang="en-US" sz="1500" dirty="0"/>
              <a:t>의 수를 정수 형태로 반환한다</a:t>
            </a:r>
            <a:r>
              <a:rPr lang="en-US" altLang="ko-KR" sz="1500" dirty="0"/>
              <a:t>.)</a:t>
            </a:r>
          </a:p>
          <a:p>
            <a:r>
              <a:rPr lang="en-US" altLang="ko-KR" sz="1500" dirty="0" err="1"/>
              <a:t>MyBatis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resultMap</a:t>
            </a:r>
            <a:r>
              <a:rPr lang="ko-KR" altLang="en-US" sz="1500" dirty="0"/>
              <a:t>을 사용해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 결과의 각 열을 </a:t>
            </a:r>
            <a:r>
              <a:rPr lang="en-US" altLang="ko-KR" sz="1500" dirty="0"/>
              <a:t>Comment </a:t>
            </a:r>
            <a:r>
              <a:rPr lang="ko-KR" altLang="en-US" sz="1500" dirty="0"/>
              <a:t>객체의 필드에 대응시킨다</a:t>
            </a:r>
            <a:r>
              <a:rPr lang="en-US" altLang="ko-KR" sz="1500" dirty="0"/>
              <a:t>. (select</a:t>
            </a:r>
            <a:r>
              <a:rPr lang="ko-KR" altLang="en-US" sz="1500" dirty="0"/>
              <a:t>문의 경우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여러 매개변수를 사용하는 경우</a:t>
            </a:r>
            <a:r>
              <a:rPr lang="en-US" altLang="ko-KR" sz="1500" dirty="0"/>
              <a:t>, @Param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어노테이션은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MyBatis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쿼리와 </a:t>
            </a:r>
            <a:r>
              <a:rPr lang="ko-KR" altLang="en-US" sz="1500" dirty="0" err="1"/>
              <a:t>매퍼</a:t>
            </a:r>
            <a:r>
              <a:rPr lang="ko-KR" altLang="en-US" sz="1500" dirty="0"/>
              <a:t> 메서드의 매개변수 간의 명확한 이름 매핑을 가능하게 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4D4A6-B192-C44B-DC9B-D768E586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7794"/>
            <a:ext cx="5981700" cy="533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20259-0173-D475-78F4-08F806CA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4590117"/>
            <a:ext cx="4572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983CA-4766-7F4D-F6BE-58E2707D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D6C5C-9498-FCA5-D225-DBDD5A15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05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4533-AF9F-A7A9-AA7B-50974B5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VIEW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changePassword.jsp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A9011A-0B16-B7BF-23DA-112B6A99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VIEW</a:t>
            </a:r>
            <a:r>
              <a:rPr lang="ko-KR" altLang="en-US" sz="1500" dirty="0"/>
              <a:t>를 위해 </a:t>
            </a:r>
            <a:r>
              <a:rPr lang="en-US" altLang="ko-KR" sz="1500" dirty="0"/>
              <a:t>JSP</a:t>
            </a:r>
            <a:r>
              <a:rPr lang="ko-KR" altLang="en-US" sz="1500" dirty="0"/>
              <a:t>와 </a:t>
            </a:r>
            <a:r>
              <a:rPr lang="en-US" altLang="ko-KR" sz="1500" dirty="0"/>
              <a:t>JSTL </a:t>
            </a:r>
            <a:r>
              <a:rPr lang="ko-KR" altLang="en-US" sz="1500" dirty="0"/>
              <a:t>코드를 사용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View</a:t>
            </a:r>
            <a:r>
              <a:rPr lang="ko-KR" altLang="en-US" sz="1500" dirty="0"/>
              <a:t>와 </a:t>
            </a:r>
            <a:r>
              <a:rPr lang="en-US" altLang="ko-KR" sz="1500" dirty="0"/>
              <a:t>business</a:t>
            </a:r>
            <a:r>
              <a:rPr lang="ko-KR" altLang="en-US" sz="1500" dirty="0"/>
              <a:t> </a:t>
            </a:r>
            <a:r>
              <a:rPr lang="en-US" altLang="ko-KR" sz="1500" dirty="0"/>
              <a:t>logic</a:t>
            </a:r>
            <a:r>
              <a:rPr lang="ko-KR" altLang="en-US" sz="1500" dirty="0"/>
              <a:t>의 분리에 적합한 </a:t>
            </a:r>
            <a:r>
              <a:rPr lang="en-US" altLang="ko-KR" sz="1500" dirty="0"/>
              <a:t>JSTL</a:t>
            </a:r>
            <a:r>
              <a:rPr lang="ko-KR" altLang="en-US" sz="1500" dirty="0"/>
              <a:t>을 </a:t>
            </a:r>
            <a:r>
              <a:rPr lang="en-US" altLang="ko-KR" sz="1500" dirty="0" err="1"/>
              <a:t>scriptlet</a:t>
            </a:r>
            <a:r>
              <a:rPr lang="en-US" altLang="ko-KR" sz="1500" dirty="0"/>
              <a:t> </a:t>
            </a:r>
            <a:r>
              <a:rPr lang="ko-KR" altLang="en-US" sz="1500" dirty="0"/>
              <a:t>대신 사용</a:t>
            </a:r>
            <a:r>
              <a:rPr lang="en-US" altLang="ko-KR" sz="1500" dirty="0"/>
              <a:t> </a:t>
            </a:r>
          </a:p>
          <a:p>
            <a:pPr marL="0" indent="0">
              <a:buNone/>
            </a:pPr>
            <a:r>
              <a:rPr lang="ko-KR" altLang="en-US" sz="1500" dirty="0"/>
              <a:t>사용 전</a:t>
            </a:r>
            <a:r>
              <a:rPr lang="en-US" altLang="ko-KR" sz="1500" dirty="0"/>
              <a:t>, c</a:t>
            </a:r>
            <a:r>
              <a:rPr lang="ko-KR" altLang="en-US" sz="1500" dirty="0"/>
              <a:t>를 붙이고 </a:t>
            </a:r>
            <a:r>
              <a:rPr lang="en-US" altLang="ko-KR" sz="1500" dirty="0"/>
              <a:t>JSTL core tag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이 페이지에서 사용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POST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HTML Form: </a:t>
            </a:r>
            <a:r>
              <a:rPr lang="ko-KR" altLang="en-US" sz="1500" dirty="0"/>
              <a:t>데이터를 </a:t>
            </a:r>
            <a:r>
              <a:rPr lang="en-US" altLang="ko-KR" sz="1500" dirty="0"/>
              <a:t>key-value </a:t>
            </a:r>
            <a:r>
              <a:rPr lang="ko-KR" altLang="en-US" sz="1500" dirty="0"/>
              <a:t>쌍으로 보낸다</a:t>
            </a:r>
            <a:r>
              <a:rPr lang="en-US" altLang="ko-KR" sz="1500" dirty="0"/>
              <a:t>. Key</a:t>
            </a:r>
            <a:r>
              <a:rPr lang="ko-KR" altLang="en-US" sz="1500" dirty="0"/>
              <a:t>는 </a:t>
            </a:r>
            <a:r>
              <a:rPr lang="en-US" altLang="ko-KR" sz="1500" dirty="0"/>
              <a:t>name</a:t>
            </a:r>
            <a:r>
              <a:rPr lang="ko-KR" altLang="en-US" sz="1500" dirty="0"/>
              <a:t>의 값 </a:t>
            </a:r>
            <a:r>
              <a:rPr lang="en-US" altLang="ko-KR" sz="1500" dirty="0"/>
              <a:t>(author, </a:t>
            </a:r>
            <a:r>
              <a:rPr lang="en-US" altLang="ko-KR" sz="1500" dirty="0" err="1"/>
              <a:t>oldPassword</a:t>
            </a:r>
            <a:r>
              <a:rPr lang="en-US" altLang="ko-KR" sz="1500" dirty="0"/>
              <a:t>…)</a:t>
            </a:r>
            <a:r>
              <a:rPr lang="ko-KR" altLang="en-US" sz="1500" dirty="0"/>
              <a:t>이고</a:t>
            </a:r>
            <a:r>
              <a:rPr lang="en-US" altLang="ko-KR" sz="1500" dirty="0"/>
              <a:t>, value</a:t>
            </a:r>
            <a:r>
              <a:rPr lang="ko-KR" altLang="en-US" sz="1500" dirty="0"/>
              <a:t>는 사용자가 입력한 값이다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Action</a:t>
            </a:r>
            <a:r>
              <a:rPr lang="ko-KR" altLang="en-US" sz="1500" dirty="0"/>
              <a:t> 속성</a:t>
            </a:r>
            <a:r>
              <a:rPr lang="en-US" altLang="ko-KR" sz="1500" dirty="0"/>
              <a:t>: form</a:t>
            </a:r>
            <a:r>
              <a:rPr lang="ko-KR" altLang="en-US" sz="1500" dirty="0"/>
              <a:t>이 제출될 때</a:t>
            </a:r>
            <a:r>
              <a:rPr lang="en-US" altLang="ko-KR" sz="1500" dirty="0"/>
              <a:t>, POST </a:t>
            </a:r>
            <a:r>
              <a:rPr lang="ko-KR" altLang="en-US" sz="1500" dirty="0"/>
              <a:t>요청이 보내지는 </a:t>
            </a:r>
            <a:r>
              <a:rPr lang="en-US" altLang="ko-KR" sz="1500" dirty="0"/>
              <a:t>URL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500" dirty="0"/>
              <a:t>GET </a:t>
            </a:r>
            <a:r>
              <a:rPr lang="ko-KR" altLang="en-US" sz="1500" dirty="0"/>
              <a:t>요청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해당 링크를 누르면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</a:t>
            </a:r>
            <a:r>
              <a:rPr lang="en-US" altLang="ko-KR" sz="1500" dirty="0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EA3EEA0-98B6-E9E4-93B7-A4EC1008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0" y="1255929"/>
            <a:ext cx="5920809" cy="5402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2A317-2312-FFE8-2AC0-F642B59F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9" y="1476376"/>
            <a:ext cx="57054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F1857-133C-336E-9367-F1738A310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79" y="3077509"/>
            <a:ext cx="6021383" cy="202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629149-37AC-1132-39C7-88A01C69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79" y="5025518"/>
            <a:ext cx="5800648" cy="2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E93E-3341-D6C5-8371-C0C5DA57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02562-9171-2618-03B8-5CDD2963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426" y="1825625"/>
            <a:ext cx="6429374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스프링 컨트롤러 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/>
              <a:t>@Controller:</a:t>
            </a:r>
            <a:r>
              <a:rPr lang="ko-KR" altLang="en-US" sz="1500" dirty="0"/>
              <a:t> </a:t>
            </a:r>
            <a:r>
              <a:rPr lang="en-US" altLang="ko-KR" sz="1500" dirty="0"/>
              <a:t>IoC </a:t>
            </a:r>
            <a:r>
              <a:rPr lang="ko-KR" altLang="en-US" sz="1500" dirty="0"/>
              <a:t>컨테이너에 해당 클래스를 </a:t>
            </a:r>
            <a:r>
              <a:rPr lang="en-US" altLang="ko-KR" sz="1500" dirty="0"/>
              <a:t>Spring bean</a:t>
            </a:r>
            <a:r>
              <a:rPr lang="ko-KR" altLang="en-US" sz="1500" dirty="0"/>
              <a:t>으로 등록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@RequestMapping: </a:t>
            </a:r>
            <a:r>
              <a:rPr lang="ko-KR" altLang="en-US" sz="1500" dirty="0"/>
              <a:t>해당 클래스의 모든 메소드의 </a:t>
            </a:r>
            <a:r>
              <a:rPr lang="en-US" altLang="ko-KR" sz="1500" dirty="0"/>
              <a:t>base </a:t>
            </a:r>
            <a:r>
              <a:rPr lang="en-US" altLang="ko-KR" sz="1500" dirty="0" err="1"/>
              <a:t>Url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@Autowired: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인스턴스를 </a:t>
            </a:r>
            <a:r>
              <a:rPr lang="en-US" altLang="ko-KR" sz="1500" dirty="0" err="1"/>
              <a:t>UserController</a:t>
            </a:r>
            <a:r>
              <a:rPr lang="ko-KR" altLang="en-US" sz="1500" dirty="0"/>
              <a:t>에 주입한다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UserService</a:t>
            </a:r>
            <a:r>
              <a:rPr lang="ko-KR" altLang="en-US" sz="1500" dirty="0"/>
              <a:t>의 메소드를 컨트롤러 내에서 사용할 수 있게 된다</a:t>
            </a:r>
            <a:r>
              <a:rPr lang="en-US" altLang="ko-KR" sz="1500" dirty="0"/>
              <a:t>.</a:t>
            </a:r>
          </a:p>
          <a:p>
            <a:r>
              <a:rPr lang="en-US" altLang="ko-KR" sz="2000" dirty="0" err="1"/>
              <a:t>GetMapping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500" dirty="0"/>
              <a:t>해당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오는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받아들인다</a:t>
            </a:r>
            <a:r>
              <a:rPr lang="en-US" altLang="ko-KR" sz="1500" dirty="0"/>
              <a:t>. </a:t>
            </a:r>
          </a:p>
          <a:p>
            <a:pPr marL="0" indent="0">
              <a:buNone/>
            </a:pPr>
            <a:r>
              <a:rPr lang="ko-KR" altLang="en-US" sz="1500" dirty="0"/>
              <a:t>요청은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메소드를 실행하고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loginForm</a:t>
            </a:r>
            <a:r>
              <a:rPr lang="ko-KR" altLang="en-US" sz="1500" dirty="0"/>
              <a:t>메소드는 </a:t>
            </a:r>
            <a:r>
              <a:rPr lang="en-US" altLang="ko-KR" sz="1500" dirty="0"/>
              <a:t>“login” String</a:t>
            </a:r>
            <a:r>
              <a:rPr lang="ko-KR" altLang="en-US" sz="1500" dirty="0"/>
              <a:t>을 반환한다</a:t>
            </a:r>
            <a:r>
              <a:rPr lang="en-US" altLang="ko-KR" sz="1500" dirty="0"/>
              <a:t>. (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를 사용자 화면에 띄우게 된다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009B0-FDCB-C509-B069-4541818B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93330"/>
            <a:ext cx="4047193" cy="1735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8AE1A9-EF12-4A54-01F8-EC55464C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3606007"/>
            <a:ext cx="3910013" cy="6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ABB-1CBE-FBBF-E74C-E3DBD3EE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Controller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UserController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9CDA8-0219-529B-A333-4B9479A9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5625"/>
            <a:ext cx="10515600" cy="26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PostMapping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changePassword.jsp</a:t>
            </a:r>
            <a:r>
              <a:rPr lang="ko-KR" altLang="en-US" sz="1500" dirty="0"/>
              <a:t> 화면에서 사용자의 </a:t>
            </a:r>
            <a:r>
              <a:rPr lang="en-US" altLang="ko-KR" sz="1500" dirty="0"/>
              <a:t>Post </a:t>
            </a:r>
            <a:r>
              <a:rPr lang="ko-KR" altLang="en-US" sz="1500" dirty="0"/>
              <a:t>요청을 </a:t>
            </a:r>
            <a:r>
              <a:rPr lang="en-US" altLang="ko-KR" sz="1500" dirty="0" err="1"/>
              <a:t>changePassword</a:t>
            </a:r>
            <a:r>
              <a:rPr lang="en-US" altLang="ko-KR" sz="1500" dirty="0"/>
              <a:t> </a:t>
            </a:r>
            <a:r>
              <a:rPr lang="ko-KR" altLang="en-US" sz="1500" dirty="0"/>
              <a:t>메소드로 </a:t>
            </a:r>
            <a:r>
              <a:rPr lang="ko-KR" altLang="en-US" sz="1500" dirty="0" err="1"/>
              <a:t>매핑시킨다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@RequestParam: Request Body</a:t>
            </a:r>
            <a:r>
              <a:rPr lang="ko-KR" altLang="en-US" sz="1500" dirty="0"/>
              <a:t>에 있는 데이터를 </a:t>
            </a:r>
            <a:r>
              <a:rPr lang="en-US" altLang="ko-KR" sz="1500" dirty="0"/>
              <a:t>key</a:t>
            </a:r>
            <a:r>
              <a:rPr lang="ko-KR" altLang="en-US" sz="1500" dirty="0"/>
              <a:t>값을 통해서 받아들인다</a:t>
            </a:r>
            <a:r>
              <a:rPr lang="en-US" altLang="ko-KR" sz="1500" dirty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 err="1"/>
              <a:t>userService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changePassword</a:t>
            </a:r>
            <a:r>
              <a:rPr lang="ko-KR" altLang="en-US" sz="1500" dirty="0"/>
              <a:t>메소드를 수행하고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boolean</a:t>
            </a:r>
            <a:r>
              <a:rPr lang="en-US" altLang="ko-KR" sz="1500" dirty="0"/>
              <a:t> </a:t>
            </a:r>
            <a:r>
              <a:rPr lang="ko-KR" altLang="en-US" sz="1500" dirty="0"/>
              <a:t>형태의 </a:t>
            </a:r>
            <a:r>
              <a:rPr lang="en-US" altLang="ko-KR" sz="1500" dirty="0"/>
              <a:t>return</a:t>
            </a:r>
            <a:r>
              <a:rPr lang="ko-KR" altLang="en-US" sz="1500" dirty="0"/>
              <a:t>값을 </a:t>
            </a:r>
            <a:r>
              <a:rPr lang="en-US" altLang="ko-KR" sz="1500" dirty="0"/>
              <a:t>changed</a:t>
            </a:r>
            <a:r>
              <a:rPr lang="ko-KR" altLang="en-US" sz="1500" dirty="0"/>
              <a:t>에 저장한다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만약</a:t>
            </a:r>
            <a:r>
              <a:rPr lang="en-US" altLang="ko-KR" sz="1500" dirty="0"/>
              <a:t>, Password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변경됬으면</a:t>
            </a:r>
            <a:r>
              <a:rPr lang="en-US" altLang="ko-KR" sz="1500" dirty="0"/>
              <a:t>, user/login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로 </a:t>
            </a:r>
            <a:r>
              <a:rPr lang="en-US" altLang="ko-KR" sz="1500" dirty="0"/>
              <a:t>get </a:t>
            </a:r>
            <a:r>
              <a:rPr lang="ko-KR" altLang="en-US" sz="1500" dirty="0"/>
              <a:t>요청을 보낸다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그러면 앞에서 본 </a:t>
            </a:r>
            <a:r>
              <a:rPr lang="en-US" altLang="ko-KR" sz="1500" dirty="0" err="1"/>
              <a:t>url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매핑된</a:t>
            </a:r>
            <a:r>
              <a:rPr lang="ko-KR" altLang="en-US" sz="1500" dirty="0"/>
              <a:t> 메소드가 실행되고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login.jsp</a:t>
            </a:r>
            <a:r>
              <a:rPr lang="ko-KR" altLang="en-US" sz="1500" dirty="0"/>
              <a:t>가 사용자에게 보여지게 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Model: </a:t>
            </a:r>
            <a:r>
              <a:rPr lang="ko-KR" altLang="en-US" sz="1500" dirty="0"/>
              <a:t>모델은 데이터를 </a:t>
            </a:r>
            <a:r>
              <a:rPr lang="en-US" altLang="ko-KR" sz="1500" dirty="0"/>
              <a:t>view</a:t>
            </a:r>
            <a:r>
              <a:rPr lang="ko-KR" altLang="en-US" sz="1500" dirty="0"/>
              <a:t>로 보내는 것을 허용한다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여기서는 </a:t>
            </a:r>
            <a:r>
              <a:rPr lang="en-US" altLang="ko-KR" sz="1500" dirty="0"/>
              <a:t>model</a:t>
            </a:r>
            <a:r>
              <a:rPr lang="ko-KR" altLang="en-US" sz="1500" dirty="0"/>
              <a:t>에 </a:t>
            </a:r>
            <a:r>
              <a:rPr lang="en-US" altLang="ko-KR" sz="1500" dirty="0"/>
              <a:t>key “error”, value “</a:t>
            </a:r>
            <a:r>
              <a:rPr lang="ko-KR" altLang="en-US" sz="1500" dirty="0"/>
              <a:t>패스워드를 바꾸는데 실패했습니다</a:t>
            </a:r>
            <a:r>
              <a:rPr lang="en-US" altLang="ko-KR" sz="1500" dirty="0"/>
              <a:t>.”</a:t>
            </a:r>
            <a:r>
              <a:rPr lang="ko-KR" altLang="en-US" sz="1500" dirty="0"/>
              <a:t>를 등록하고 이 데이터를 </a:t>
            </a:r>
            <a:r>
              <a:rPr lang="en-US" altLang="ko-KR" sz="1500" dirty="0" err="1"/>
              <a:t>changePassword.jsp</a:t>
            </a:r>
            <a:r>
              <a:rPr lang="ko-KR" altLang="en-US" sz="1500" dirty="0"/>
              <a:t>로 보낸다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CED0D-B818-8784-48B7-BA465D42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8" y="1258675"/>
            <a:ext cx="8029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9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1242</Words>
  <Application>Microsoft Office PowerPoint</Application>
  <PresentationFormat>와이드스크린</PresentationFormat>
  <Paragraphs>102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스프링 게시판 만들기</vt:lpstr>
      <vt:lpstr>MVC 패턴</vt:lpstr>
      <vt:lpstr>테이블</vt:lpstr>
      <vt:lpstr>Model</vt:lpstr>
      <vt:lpstr>Mapper</vt:lpstr>
      <vt:lpstr>Service</vt:lpstr>
      <vt:lpstr>VIEW(changePassword.jsp)</vt:lpstr>
      <vt:lpstr>Controller(UserController)</vt:lpstr>
      <vt:lpstr>Controller(UserController)</vt:lpstr>
      <vt:lpstr>PowerPoint 프레젠테이션</vt:lpstr>
      <vt:lpstr>VIEW(commentForm.jsp)</vt:lpstr>
      <vt:lpstr>Controller(CommentController)</vt:lpstr>
      <vt:lpstr>Controller(PostController)</vt:lpstr>
      <vt:lpstr>VIEW(postDetail.jsp)</vt:lpstr>
      <vt:lpstr>VIEW(comments.jsp)</vt:lpstr>
      <vt:lpstr>Controller(CommentController)</vt:lpstr>
      <vt:lpstr>VIEW(postList.jsp)</vt:lpstr>
      <vt:lpstr>VIEW(postList.jsp)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42</cp:revision>
  <dcterms:created xsi:type="dcterms:W3CDTF">2024-08-21T12:52:39Z</dcterms:created>
  <dcterms:modified xsi:type="dcterms:W3CDTF">2024-08-22T09:10:29Z</dcterms:modified>
</cp:coreProperties>
</file>