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A93CA-AF0F-6BFA-1804-86561F6D9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1EBF29-4A65-E3CF-D068-06216D3BF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BEA81-3D45-DF37-31E6-01CC01E2C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ED58-2AEF-422A-BE86-0CBC138A03D3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C78098-6AE7-2F76-3994-D61D83DE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C6A07E-8F51-E1AA-A5D1-8D48EBAD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AD84-74DB-4AEE-A825-025F06737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29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E7B1E-ED2C-7262-276C-BF876512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06C77B-1F54-E7DC-A8C6-5833E2911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F4061-199E-30D4-E7DD-8B58A3A4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ED58-2AEF-422A-BE86-0CBC138A03D3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2DA918-A9DD-C5AA-B752-F503BF791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B56F2-A61A-A974-2BE8-55929130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AD84-74DB-4AEE-A825-025F06737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91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E1DD7C-A98D-AE5A-D20F-6C1E7A017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EE9931-8BB2-5EDF-DFFC-932AF3F5E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F5E6AB-5963-B8EB-6B6E-FAEA0A399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ED58-2AEF-422A-BE86-0CBC138A03D3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2053B-8DDA-8F4D-1027-CDF8D8FB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9A10F-EF43-1D76-D992-47A1BCB0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AD84-74DB-4AEE-A825-025F06737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8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46EA6-A301-95C5-6CA7-E0F30ED5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21753-29F7-9B61-ACFD-D1E102BFE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13CBCE-F063-F47D-A465-D045A123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ED58-2AEF-422A-BE86-0CBC138A03D3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2E406B-5652-B4E4-4397-DB6176A7F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2880D2-0C03-D90D-941B-C9649C37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AD84-74DB-4AEE-A825-025F06737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13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05399-B7E7-F1D6-AD5A-61F672AB2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CF3F7E-861D-3A9F-E784-281407DED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CA2AB3-2DA7-0C27-6C57-94D3455F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ED58-2AEF-422A-BE86-0CBC138A03D3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5F1CF-82C8-D4A4-1724-BE6310022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00011-208A-70B3-5B49-A41221D4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AD84-74DB-4AEE-A825-025F06737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24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58555-EA23-4CA1-DCF8-D02E7742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908975-E862-E131-028F-CFEAF035E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2D08EE-0CEF-6B39-A4B4-58A29AFB5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6A4CAC-4847-5CA6-B16C-52B053B2A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ED58-2AEF-422A-BE86-0CBC138A03D3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A4459B-1B37-F75A-9ADF-D0999569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43E7E1-70FF-E8D8-751C-F824C807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AD84-74DB-4AEE-A825-025F06737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77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A5091-1D39-E0FC-B047-00DC915F3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027C3A-C02F-703A-9192-2413A64F7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39495F-E909-D97C-4FF8-5AB6A9653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798F04-F87D-C2AE-C767-6AAF15D1D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A302AC-0860-E58B-D9F3-103184F18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147868-AD84-C5F1-4A84-E339103D5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ED58-2AEF-422A-BE86-0CBC138A03D3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D8F4E7-B6CF-F064-85C1-2CE6E8DF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F52443-AE2C-0C61-86CD-8C292B8C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AD84-74DB-4AEE-A825-025F06737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46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EB0CE-A079-70E0-492D-5A3F0D6D7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3F90D8-9CAD-E970-A3D9-F03B1533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ED58-2AEF-422A-BE86-0CBC138A03D3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BF7BC6-3E7B-3115-FF8C-EE7A388F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FE85A8-A7C5-3BAF-5D9B-41B698760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AD84-74DB-4AEE-A825-025F06737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34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78E551-922C-D5F3-23BA-4DC253B5F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ED58-2AEF-422A-BE86-0CBC138A03D3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FA8304-0323-730F-7D56-22F5A31D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457D4D-F2EE-69D9-207A-7973FD2D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AD84-74DB-4AEE-A825-025F06737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18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EF19F-B44C-EFE8-CB16-061C005F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D71885-657C-D3E5-D0C2-7C3F7A5A6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98E4-F660-5BC5-FCA5-1E883FD21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A585B7-5CBA-A53F-0299-70602854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ED58-2AEF-422A-BE86-0CBC138A03D3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50C3FF-55B5-41EB-3322-447AD23F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5FA4ED-D7D7-707B-F291-253FE1997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AD84-74DB-4AEE-A825-025F06737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86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9D78E-284C-4DD3-F3F6-315308316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3E621C-85C3-A4DD-44C1-A49A4A273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1D456C-9F5D-5211-046B-829841D5C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E893DF-87E1-A3A0-CFA6-944143C0F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ED58-2AEF-422A-BE86-0CBC138A03D3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D146F7-DF41-4ECB-83B6-3D99A250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26E5FC-6804-1044-719E-156FEBBC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AD84-74DB-4AEE-A825-025F06737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6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FC7A93-3CF9-C4D7-20B7-26A6BB8F3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41C255-23FE-13D8-48A3-B1AA760B3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C941F-8CBA-1FEB-DF01-4CC20A543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3CED58-2AEF-422A-BE86-0CBC138A03D3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724FE-F48C-415A-3F01-4AA0EA782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C3F29-A704-1F17-3043-DC7792F7F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ABAD84-74DB-4AEE-A825-025F06737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12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C327E-F966-DEBF-F199-A1B3AC7C65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QuantPricer</a:t>
            </a:r>
            <a:r>
              <a:rPr lang="en-US" altLang="ko-KR" dirty="0"/>
              <a:t> </a:t>
            </a:r>
            <a:r>
              <a:rPr lang="ko-KR" altLang="en-US" dirty="0"/>
              <a:t>클론 코딩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DD172C-5833-77A1-4B62-3446E3B7D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22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DFB9E-2717-3BA3-C948-95D65A20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준비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DE592C-4F4E-EA91-0024-6723D1B57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500" dirty="0"/>
              <a:t>새 프로젝트 생성</a:t>
            </a:r>
            <a:endParaRPr lang="en-US" altLang="ko-KR" sz="1500" dirty="0"/>
          </a:p>
          <a:p>
            <a:r>
              <a:rPr lang="en-US" altLang="ko-KR" sz="1500" dirty="0"/>
              <a:t>Lib directory</a:t>
            </a:r>
            <a:r>
              <a:rPr lang="ko-KR" altLang="en-US" sz="1500" dirty="0"/>
              <a:t>의 필요한 </a:t>
            </a:r>
            <a:r>
              <a:rPr lang="en-US" altLang="ko-KR" sz="1500" dirty="0"/>
              <a:t>dependency jar </a:t>
            </a:r>
            <a:r>
              <a:rPr lang="ko-KR" altLang="en-US" sz="1500" dirty="0"/>
              <a:t>파일 복사 붙여넣기</a:t>
            </a:r>
            <a:endParaRPr lang="en-US" altLang="ko-KR" sz="1500" dirty="0"/>
          </a:p>
          <a:p>
            <a:r>
              <a:rPr lang="ko-KR" altLang="en-US" sz="1500" dirty="0"/>
              <a:t>구조에 맞춰 패키지 생성</a:t>
            </a:r>
            <a:endParaRPr lang="en-US" altLang="ko-KR" sz="1500" dirty="0"/>
          </a:p>
          <a:p>
            <a:r>
              <a:rPr lang="en-US" altLang="ko-KR" sz="1500" dirty="0"/>
              <a:t>XSD(XML</a:t>
            </a:r>
            <a:r>
              <a:rPr lang="ko-KR" altLang="en-US" sz="1500" dirty="0"/>
              <a:t> </a:t>
            </a:r>
            <a:r>
              <a:rPr lang="en-US" altLang="ko-KR" sz="1500" dirty="0"/>
              <a:t>Schema</a:t>
            </a:r>
            <a:r>
              <a:rPr lang="ko-KR" altLang="en-US" sz="1500" dirty="0"/>
              <a:t> </a:t>
            </a:r>
            <a:r>
              <a:rPr lang="en-US" altLang="ko-KR" sz="1500" dirty="0"/>
              <a:t>Definition)</a:t>
            </a:r>
            <a:r>
              <a:rPr lang="ko-KR" altLang="en-US" sz="1500" dirty="0"/>
              <a:t> 파일로 부터 해당하는 </a:t>
            </a:r>
            <a:r>
              <a:rPr lang="en-US" altLang="ko-KR" sz="1500" dirty="0"/>
              <a:t>java </a:t>
            </a:r>
            <a:r>
              <a:rPr lang="ko-KR" altLang="en-US" sz="1500" dirty="0"/>
              <a:t>클래스 생성 </a:t>
            </a:r>
            <a:r>
              <a:rPr lang="en-US" altLang="ko-KR" sz="1500" dirty="0"/>
              <a:t>(</a:t>
            </a:r>
            <a:r>
              <a:rPr lang="ko-KR" altLang="en-US" sz="1500" dirty="0"/>
              <a:t>필요한 </a:t>
            </a:r>
            <a:r>
              <a:rPr lang="en-US" altLang="ko-KR" sz="1500" dirty="0"/>
              <a:t>dependency </a:t>
            </a:r>
            <a:r>
              <a:rPr lang="ko-KR" altLang="en-US" sz="1500" dirty="0"/>
              <a:t>추가 후</a:t>
            </a:r>
            <a:r>
              <a:rPr lang="en-US" altLang="ko-KR" sz="1500" dirty="0"/>
              <a:t>, pom.xml</a:t>
            </a:r>
            <a:r>
              <a:rPr lang="ko-KR" altLang="en-US" sz="1500" dirty="0"/>
              <a:t>이 있는 </a:t>
            </a:r>
            <a:r>
              <a:rPr lang="en-US" altLang="ko-KR" sz="1500" dirty="0"/>
              <a:t>directory</a:t>
            </a:r>
            <a:r>
              <a:rPr lang="ko-KR" altLang="en-US" sz="1500" dirty="0"/>
              <a:t>에서 </a:t>
            </a:r>
            <a:r>
              <a:rPr lang="en-US" altLang="ko-KR" sz="1500" dirty="0" err="1"/>
              <a:t>mvn</a:t>
            </a:r>
            <a:r>
              <a:rPr lang="en-US" altLang="ko-KR" sz="1500" dirty="0"/>
              <a:t> compile </a:t>
            </a:r>
            <a:r>
              <a:rPr lang="ko-KR" altLang="en-US" sz="1500" dirty="0"/>
              <a:t>실행</a:t>
            </a:r>
            <a:r>
              <a:rPr lang="en-US" altLang="ko-KR" sz="1500" dirty="0"/>
              <a:t>) (</a:t>
            </a:r>
            <a:r>
              <a:rPr lang="ko-KR" altLang="en-US" sz="1500" dirty="0"/>
              <a:t>보통 </a:t>
            </a:r>
            <a:r>
              <a:rPr lang="en-US" altLang="ko-KR" sz="1500" dirty="0"/>
              <a:t>XSD</a:t>
            </a:r>
            <a:r>
              <a:rPr lang="ko-KR" altLang="en-US" sz="1500" dirty="0"/>
              <a:t>가 미리 정의 되어 있고</a:t>
            </a:r>
            <a:r>
              <a:rPr lang="en-US" altLang="ko-KR" sz="1500" dirty="0"/>
              <a:t>,</a:t>
            </a:r>
            <a:r>
              <a:rPr lang="ko-KR" altLang="en-US" sz="1500" dirty="0"/>
              <a:t> 이 </a:t>
            </a:r>
            <a:r>
              <a:rPr lang="en-US" altLang="ko-KR" sz="1500" dirty="0"/>
              <a:t>XSD</a:t>
            </a:r>
            <a:r>
              <a:rPr lang="ko-KR" altLang="en-US" sz="1500" dirty="0"/>
              <a:t>를 바탕으로 해당 </a:t>
            </a:r>
            <a:r>
              <a:rPr lang="en-US" altLang="ko-KR" sz="1500" dirty="0"/>
              <a:t>java</a:t>
            </a:r>
            <a:r>
              <a:rPr lang="ko-KR" altLang="en-US" sz="1500" dirty="0"/>
              <a:t> 클래스를 생성한다</a:t>
            </a:r>
            <a:r>
              <a:rPr lang="en-US" altLang="ko-KR" sz="1500" dirty="0"/>
              <a:t>.)</a:t>
            </a:r>
          </a:p>
          <a:p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90739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9FA86-5439-D260-CA08-C0E3B6F3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추상 팩토리 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6EF342-1DE9-8B5F-76D4-EFA512757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/>
              <a:t>Dividend</a:t>
            </a:r>
            <a:r>
              <a:rPr lang="ko-KR" altLang="en-US" sz="1500" dirty="0"/>
              <a:t>을 계산에 사용할 지 여부를 결정하는 </a:t>
            </a:r>
            <a:r>
              <a:rPr lang="en-US" altLang="ko-KR" sz="1500" dirty="0"/>
              <a:t>USE_DIVIDEND (</a:t>
            </a:r>
            <a:r>
              <a:rPr lang="ko-KR" altLang="en-US" sz="1500" dirty="0"/>
              <a:t>이거 </a:t>
            </a:r>
            <a:r>
              <a:rPr lang="en-US" altLang="ko-KR" sz="1500" dirty="0"/>
              <a:t>final</a:t>
            </a:r>
            <a:r>
              <a:rPr lang="ko-KR" altLang="en-US" sz="1500" dirty="0"/>
              <a:t>로 </a:t>
            </a:r>
            <a:r>
              <a:rPr lang="ko-KR" altLang="en-US" sz="1500" dirty="0" err="1"/>
              <a:t>되서</a:t>
            </a:r>
            <a:r>
              <a:rPr lang="ko-KR" altLang="en-US" sz="1500" dirty="0"/>
              <a:t> 바뀔 수 없게 </a:t>
            </a:r>
            <a:r>
              <a:rPr lang="ko-KR" altLang="en-US" sz="1500" dirty="0" err="1"/>
              <a:t>되있는</a:t>
            </a:r>
            <a:r>
              <a:rPr lang="ko-KR" altLang="en-US" sz="1500" dirty="0"/>
              <a:t> 데 이유</a:t>
            </a:r>
            <a:r>
              <a:rPr lang="en-US" altLang="ko-KR" sz="1500" dirty="0"/>
              <a:t>?)</a:t>
            </a:r>
          </a:p>
          <a:p>
            <a:r>
              <a:rPr lang="en-US" altLang="ko-KR" sz="1500" dirty="0"/>
              <a:t>Calculate </a:t>
            </a:r>
            <a:r>
              <a:rPr lang="ko-KR" altLang="en-US" sz="1500" dirty="0"/>
              <a:t>메소드가 오버 라이딩 되지 않을 시에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CalculationOutput</a:t>
            </a:r>
            <a:r>
              <a:rPr lang="en-US" altLang="ko-KR" sz="1500" dirty="0"/>
              <a:t> class type</a:t>
            </a:r>
            <a:r>
              <a:rPr lang="ko-KR" altLang="en-US" sz="1500" dirty="0"/>
              <a:t>의 </a:t>
            </a:r>
            <a:r>
              <a:rPr lang="en-US" altLang="ko-KR" sz="1500" dirty="0"/>
              <a:t>output</a:t>
            </a:r>
            <a:r>
              <a:rPr lang="ko-KR" altLang="en-US" sz="1500" dirty="0"/>
              <a:t>의 필드 </a:t>
            </a:r>
            <a:r>
              <a:rPr lang="en-US" altLang="ko-KR" sz="1500" dirty="0" err="1"/>
              <a:t>ErrorMessage</a:t>
            </a:r>
            <a:r>
              <a:rPr lang="ko-KR" altLang="en-US" sz="1500" dirty="0"/>
              <a:t>가 </a:t>
            </a:r>
            <a:r>
              <a:rPr lang="ko-KR" altLang="en-US" sz="1500" dirty="0" err="1"/>
              <a:t>세팅된다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 err="1"/>
              <a:t>BarrierOptionType</a:t>
            </a:r>
            <a:r>
              <a:rPr lang="ko-KR" altLang="en-US" sz="1500" dirty="0"/>
              <a:t>을 </a:t>
            </a:r>
            <a:r>
              <a:rPr lang="en-US" altLang="ko-KR" sz="1500" dirty="0"/>
              <a:t>String</a:t>
            </a:r>
            <a:r>
              <a:rPr lang="ko-KR" altLang="en-US" sz="1500" dirty="0"/>
              <a:t>형태로 </a:t>
            </a:r>
            <a:r>
              <a:rPr lang="en-US" altLang="ko-KR" sz="1500" dirty="0"/>
              <a:t>return</a:t>
            </a:r>
            <a:r>
              <a:rPr lang="ko-KR" altLang="en-US" sz="1500" dirty="0"/>
              <a:t>하는 메소드</a:t>
            </a:r>
          </a:p>
        </p:txBody>
      </p:sp>
    </p:spTree>
    <p:extLst>
      <p:ext uri="{BB962C8B-B14F-4D97-AF65-F5344CB8AC3E}">
        <p14:creationId xmlns:p14="http://schemas.microsoft.com/office/powerpoint/2010/main" val="380258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F9E28-3913-A75A-F973-95CFBD48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err="1"/>
              <a:t>CommonUtil</a:t>
            </a:r>
            <a:r>
              <a:rPr lang="en-US" altLang="ko-KR" sz="3000" dirty="0"/>
              <a:t>(Util)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4F0C85-D70A-454E-3FC9-3A4763883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 err="1"/>
              <a:t>CommonUtil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 err="1"/>
              <a:t>generateOutputFileName</a:t>
            </a:r>
            <a:r>
              <a:rPr lang="en-US" altLang="ko-KR" sz="1500" dirty="0"/>
              <a:t>: </a:t>
            </a:r>
            <a:r>
              <a:rPr lang="ko-KR" altLang="en-US" sz="1500" dirty="0"/>
              <a:t>평가 결과값을 저장하는 파일명 생성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 err="1"/>
              <a:t>needGreeks</a:t>
            </a:r>
            <a:r>
              <a:rPr lang="en-US" altLang="ko-KR" sz="1500" dirty="0"/>
              <a:t>:</a:t>
            </a:r>
            <a:r>
              <a:rPr lang="ko-KR" altLang="en-US" sz="1500" dirty="0"/>
              <a:t> </a:t>
            </a:r>
            <a:r>
              <a:rPr lang="en-US" altLang="ko-KR" sz="1500" dirty="0" err="1"/>
              <a:t>CalculationType</a:t>
            </a:r>
            <a:r>
              <a:rPr lang="en-US" altLang="ko-KR" sz="1500" dirty="0"/>
              <a:t>(Enum)</a:t>
            </a:r>
            <a:r>
              <a:rPr lang="ko-KR" altLang="en-US" sz="1500" dirty="0"/>
              <a:t>값에 따라서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boolean</a:t>
            </a:r>
            <a:r>
              <a:rPr lang="ko-KR" altLang="en-US" sz="1500" dirty="0"/>
              <a:t>값 반환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 err="1"/>
              <a:t>generateKey</a:t>
            </a:r>
            <a:r>
              <a:rPr lang="en-US" altLang="ko-KR" sz="1500" dirty="0"/>
              <a:t>:</a:t>
            </a:r>
            <a:r>
              <a:rPr lang="ko-KR" altLang="en-US" sz="1500" dirty="0"/>
              <a:t> </a:t>
            </a:r>
            <a:r>
              <a:rPr lang="en-US" altLang="ko-KR" sz="1500" dirty="0"/>
              <a:t>input</a:t>
            </a:r>
            <a:r>
              <a:rPr lang="ko-KR" altLang="en-US" sz="1500" dirty="0"/>
              <a:t>값에 따라 해당하는 </a:t>
            </a:r>
            <a:r>
              <a:rPr lang="en-US" altLang="ko-KR" sz="1500" dirty="0"/>
              <a:t>key </a:t>
            </a:r>
            <a:r>
              <a:rPr lang="ko-KR" altLang="en-US" sz="1500" dirty="0"/>
              <a:t>생성해서 반환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Stream(list</a:t>
            </a:r>
            <a:r>
              <a:rPr lang="ko-KR" altLang="en-US" sz="1500" dirty="0"/>
              <a:t>를 </a:t>
            </a:r>
            <a:r>
              <a:rPr lang="en-US" altLang="ko-KR" sz="1500" dirty="0"/>
              <a:t>stream</a:t>
            </a:r>
            <a:r>
              <a:rPr lang="ko-KR" altLang="en-US" sz="1500" dirty="0"/>
              <a:t>형태로 변환</a:t>
            </a:r>
            <a:r>
              <a:rPr lang="en-US" altLang="ko-KR" sz="1500" dirty="0"/>
              <a:t>)&gt;map(</a:t>
            </a:r>
            <a:r>
              <a:rPr lang="ko-KR" altLang="en-US" sz="1500" dirty="0"/>
              <a:t>해당 객체의 </a:t>
            </a:r>
            <a:r>
              <a:rPr lang="en-US" altLang="ko-KR" sz="1500" dirty="0"/>
              <a:t>value property Big Decimal type return)&gt;reduce(</a:t>
            </a:r>
            <a:r>
              <a:rPr lang="ko-KR" altLang="en-US" sz="1500" dirty="0"/>
              <a:t>조건에 </a:t>
            </a:r>
            <a:r>
              <a:rPr lang="en-US" altLang="ko-KR" sz="1500" dirty="0"/>
              <a:t>add</a:t>
            </a:r>
            <a:r>
              <a:rPr lang="ko-KR" altLang="en-US" sz="1500" dirty="0"/>
              <a:t>와 </a:t>
            </a:r>
            <a:r>
              <a:rPr lang="en-US" altLang="ko-KR" sz="1500" dirty="0"/>
              <a:t>0</a:t>
            </a:r>
            <a:r>
              <a:rPr lang="ko-KR" altLang="en-US" sz="1500" dirty="0"/>
              <a:t>를</a:t>
            </a:r>
            <a:r>
              <a:rPr lang="en-US" altLang="ko-KR" sz="1500" dirty="0"/>
              <a:t> </a:t>
            </a:r>
            <a:r>
              <a:rPr lang="ko-KR" altLang="en-US" sz="1500" dirty="0"/>
              <a:t>넣어서 해당 </a:t>
            </a:r>
            <a:r>
              <a:rPr lang="en-US" altLang="ko-KR" sz="1500" dirty="0"/>
              <a:t>stream</a:t>
            </a:r>
            <a:r>
              <a:rPr lang="ko-KR" altLang="en-US" sz="1500" dirty="0"/>
              <a:t>의 요소를 </a:t>
            </a:r>
            <a:r>
              <a:rPr lang="en-US" altLang="ko-KR" sz="1500" dirty="0"/>
              <a:t>0</a:t>
            </a:r>
            <a:r>
              <a:rPr lang="ko-KR" altLang="en-US" sz="1500" dirty="0"/>
              <a:t>부터 다 </a:t>
            </a:r>
            <a:r>
              <a:rPr lang="ko-KR" altLang="en-US" sz="1500" dirty="0" err="1"/>
              <a:t>더해줌</a:t>
            </a:r>
            <a:r>
              <a:rPr lang="en-US" altLang="ko-KR" sz="1500" dirty="0"/>
              <a:t>)</a:t>
            </a:r>
          </a:p>
          <a:p>
            <a:pPr marL="0" indent="0">
              <a:buNone/>
            </a:pPr>
            <a:r>
              <a:rPr lang="en-US" altLang="ko-KR" sz="1500" dirty="0"/>
              <a:t>Stream &gt; filter(</a:t>
            </a:r>
            <a:r>
              <a:rPr lang="ko-KR" altLang="en-US" sz="1500" dirty="0"/>
              <a:t>괄호안에 </a:t>
            </a:r>
            <a:r>
              <a:rPr lang="en-US" altLang="ko-KR" sz="1500" dirty="0"/>
              <a:t>predicate</a:t>
            </a:r>
            <a:r>
              <a:rPr lang="ko-KR" altLang="en-US" sz="1500" dirty="0"/>
              <a:t>가 들어가서</a:t>
            </a:r>
            <a:r>
              <a:rPr lang="en-US" altLang="ko-KR" sz="1500" dirty="0"/>
              <a:t>, </a:t>
            </a:r>
            <a:r>
              <a:rPr lang="ko-KR" altLang="en-US" sz="1500" dirty="0"/>
              <a:t>조건에 해당하는 경우</a:t>
            </a:r>
            <a:r>
              <a:rPr lang="en-US" altLang="ko-KR" sz="1500" dirty="0"/>
              <a:t>(true)</a:t>
            </a:r>
            <a:r>
              <a:rPr lang="ko-KR" altLang="en-US" sz="1500" dirty="0"/>
              <a:t>의 </a:t>
            </a:r>
            <a:r>
              <a:rPr lang="en-US" altLang="ko-KR" sz="1500" dirty="0"/>
              <a:t>element</a:t>
            </a:r>
            <a:r>
              <a:rPr lang="ko-KR" altLang="en-US" sz="1500" dirty="0"/>
              <a:t>만 남기고</a:t>
            </a:r>
            <a:r>
              <a:rPr lang="en-US" altLang="ko-KR" sz="1500" dirty="0"/>
              <a:t>, </a:t>
            </a:r>
            <a:r>
              <a:rPr lang="ko-KR" altLang="en-US" sz="1500" dirty="0"/>
              <a:t>나머지 </a:t>
            </a:r>
            <a:r>
              <a:rPr lang="en-US" altLang="ko-KR" sz="1500" dirty="0"/>
              <a:t>element</a:t>
            </a:r>
            <a:r>
              <a:rPr lang="ko-KR" altLang="en-US" sz="1500" dirty="0"/>
              <a:t>는 제거</a:t>
            </a:r>
            <a:r>
              <a:rPr lang="en-US" altLang="ko-KR" sz="1500" dirty="0"/>
              <a:t>) &gt;</a:t>
            </a:r>
            <a:r>
              <a:rPr lang="en-US" altLang="ko-KR" sz="1500" dirty="0" err="1"/>
              <a:t>findFirst</a:t>
            </a:r>
            <a:r>
              <a:rPr lang="en-US" altLang="ko-KR" sz="1500" dirty="0"/>
              <a:t>(): Stream</a:t>
            </a:r>
            <a:r>
              <a:rPr lang="ko-KR" altLang="en-US" sz="1500" dirty="0"/>
              <a:t>의 첫번째 요소 반환 </a:t>
            </a:r>
            <a:r>
              <a:rPr lang="en-US" altLang="ko-KR" sz="1500" dirty="0"/>
              <a:t>&gt; </a:t>
            </a:r>
            <a:r>
              <a:rPr lang="en-US" altLang="ko-KR" sz="1500" dirty="0" err="1"/>
              <a:t>orElseThrow</a:t>
            </a:r>
            <a:r>
              <a:rPr lang="en-US" altLang="ko-KR" sz="1500" dirty="0"/>
              <a:t>()</a:t>
            </a:r>
            <a:r>
              <a:rPr lang="ko-KR" altLang="en-US" sz="1500" dirty="0"/>
              <a:t> 해당되는 요소가 없을 시</a:t>
            </a:r>
            <a:r>
              <a:rPr lang="en-US" altLang="ko-KR" sz="1500" dirty="0"/>
              <a:t>, Exception </a:t>
            </a:r>
            <a:r>
              <a:rPr lang="ko-KR" altLang="en-US" sz="1500" dirty="0"/>
              <a:t>발생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en-US" altLang="ko-KR" sz="1500" dirty="0" err="1"/>
              <a:t>UnderLyingType</a:t>
            </a:r>
            <a:r>
              <a:rPr lang="en-US" altLang="ko-KR" sz="1500" dirty="0"/>
              <a:t> (Enum)</a:t>
            </a:r>
          </a:p>
          <a:p>
            <a:pPr marL="0" indent="0">
              <a:buNone/>
            </a:pPr>
            <a:r>
              <a:rPr lang="en-US" altLang="ko-KR" sz="1500" dirty="0"/>
              <a:t>STOCK_INDEX (Enum constant)</a:t>
            </a:r>
          </a:p>
          <a:p>
            <a:pPr marL="0" indent="0">
              <a:buNone/>
            </a:pPr>
            <a:r>
              <a:rPr lang="en-US" altLang="ko-KR" sz="1500" dirty="0" err="1"/>
              <a:t>StockIndex</a:t>
            </a:r>
            <a:r>
              <a:rPr lang="en-US" altLang="ko-KR" sz="1500" dirty="0"/>
              <a:t>(String value of Enum constant)</a:t>
            </a:r>
          </a:p>
        </p:txBody>
      </p:sp>
    </p:spTree>
    <p:extLst>
      <p:ext uri="{BB962C8B-B14F-4D97-AF65-F5344CB8AC3E}">
        <p14:creationId xmlns:p14="http://schemas.microsoft.com/office/powerpoint/2010/main" val="1289471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6102D-EC93-955D-5AF3-3E9B073E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err="1"/>
              <a:t>DataSetUtil</a:t>
            </a:r>
            <a:r>
              <a:rPr lang="en-US" altLang="ko-KR" sz="3000" dirty="0"/>
              <a:t>(Util)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D28A30-E21D-0544-E36B-04262AAAA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 err="1"/>
              <a:t>compareTo</a:t>
            </a:r>
            <a:r>
              <a:rPr lang="ko-KR" altLang="en-US" sz="1500" dirty="0"/>
              <a:t>는 </a:t>
            </a:r>
            <a:r>
              <a:rPr lang="en-US" altLang="ko-KR" sz="1500" dirty="0"/>
              <a:t>-1, 0, 1</a:t>
            </a:r>
            <a:r>
              <a:rPr lang="ko-KR" altLang="en-US" sz="1500" dirty="0"/>
              <a:t>을 반환한다</a:t>
            </a:r>
            <a:r>
              <a:rPr lang="en-US" altLang="ko-KR" sz="1500" dirty="0"/>
              <a:t>. (</a:t>
            </a:r>
            <a:r>
              <a:rPr lang="ko-KR" altLang="en-US" sz="1500" dirty="0"/>
              <a:t>비교하는 대상과 </a:t>
            </a:r>
            <a:r>
              <a:rPr lang="en-US" altLang="ko-KR" sz="1500" dirty="0"/>
              <a:t>parameter</a:t>
            </a:r>
            <a:r>
              <a:rPr lang="ko-KR" altLang="en-US" sz="1500" dirty="0"/>
              <a:t>의 값 크기 비교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 err="1"/>
              <a:t>yieldCurve</a:t>
            </a:r>
            <a:endParaRPr lang="en-US" altLang="ko-KR" sz="1500" dirty="0"/>
          </a:p>
          <a:p>
            <a:r>
              <a:rPr lang="en-US" altLang="ko-KR" sz="1500" dirty="0"/>
              <a:t>Price</a:t>
            </a:r>
          </a:p>
          <a:p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List&lt;Double&gt;</a:t>
            </a:r>
            <a:r>
              <a:rPr lang="ko-KR" altLang="en-US" sz="1500" dirty="0"/>
              <a:t>인 </a:t>
            </a:r>
            <a:r>
              <a:rPr lang="en-US" altLang="ko-KR" sz="1500" dirty="0"/>
              <a:t>prices</a:t>
            </a:r>
            <a:r>
              <a:rPr lang="ko-KR" altLang="en-US" sz="1500" dirty="0"/>
              <a:t>를 </a:t>
            </a:r>
            <a:r>
              <a:rPr lang="en-US" altLang="ko-KR" sz="1500" dirty="0"/>
              <a:t>stream</a:t>
            </a:r>
            <a:r>
              <a:rPr lang="ko-KR" altLang="en-US" sz="1500" dirty="0"/>
              <a:t>으로 변경</a:t>
            </a:r>
            <a:r>
              <a:rPr lang="en-US" altLang="ko-KR" sz="1500" dirty="0"/>
              <a:t>. </a:t>
            </a:r>
            <a:r>
              <a:rPr lang="en-US" altLang="ko-KR" sz="1500" dirty="0" err="1"/>
              <a:t>mapToDouble</a:t>
            </a:r>
            <a:r>
              <a:rPr lang="ko-KR" altLang="en-US" sz="1500" dirty="0"/>
              <a:t>을 이용해서 </a:t>
            </a:r>
            <a:r>
              <a:rPr lang="en-US" altLang="ko-KR" sz="1500" dirty="0"/>
              <a:t>Double wrapper type</a:t>
            </a:r>
            <a:r>
              <a:rPr lang="ko-KR" altLang="en-US" sz="1500" dirty="0"/>
              <a:t>을 </a:t>
            </a:r>
            <a:r>
              <a:rPr lang="en-US" altLang="ko-KR" sz="1500" dirty="0"/>
              <a:t>double primitive type</a:t>
            </a:r>
            <a:r>
              <a:rPr lang="ko-KR" altLang="en-US" sz="1500" dirty="0"/>
              <a:t>으로 바꾼다</a:t>
            </a:r>
            <a:r>
              <a:rPr lang="en-US" altLang="ko-KR" sz="1500" dirty="0"/>
              <a:t>. </a:t>
            </a:r>
            <a:r>
              <a:rPr lang="ko-KR" altLang="en-US" sz="1500" dirty="0"/>
              <a:t>다음 </a:t>
            </a:r>
            <a:r>
              <a:rPr lang="en-US" altLang="ko-KR" sz="1500" dirty="0" err="1"/>
              <a:t>toArray</a:t>
            </a:r>
            <a:r>
              <a:rPr lang="ko-KR" altLang="en-US" sz="1500" dirty="0"/>
              <a:t>를 호출해 </a:t>
            </a:r>
            <a:r>
              <a:rPr lang="en-US" altLang="ko-KR" sz="1500" dirty="0"/>
              <a:t>double [] (array)</a:t>
            </a:r>
            <a:r>
              <a:rPr lang="ko-KR" altLang="en-US" sz="1500" dirty="0"/>
              <a:t>로 바꾼다</a:t>
            </a:r>
            <a:r>
              <a:rPr lang="en-US" altLang="ko-KR" sz="1500"/>
              <a:t>.</a:t>
            </a:r>
            <a:endParaRPr lang="en-US" altLang="ko-KR" sz="1500" dirty="0"/>
          </a:p>
          <a:p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32F07E-E88F-FE6E-E56C-D6DB7522A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6674"/>
            <a:ext cx="69723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3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CE1BC-0D52-7969-39CE-31357A25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err="1"/>
              <a:t>InputFileReader</a:t>
            </a:r>
            <a:r>
              <a:rPr lang="en-US" altLang="ko-KR" sz="3000" dirty="0"/>
              <a:t>(util)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AA5F34-3377-E313-E26F-CA64E466C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/>
              <a:t>Property: </a:t>
            </a:r>
            <a:r>
              <a:rPr lang="en-US" altLang="ko-KR" sz="1500" dirty="0" err="1"/>
              <a:t>rootDir</a:t>
            </a:r>
            <a:r>
              <a:rPr lang="en-US" altLang="ko-KR" sz="1500" dirty="0"/>
              <a:t> (String);</a:t>
            </a:r>
          </a:p>
          <a:p>
            <a:r>
              <a:rPr lang="en-US" altLang="ko-KR" sz="1500" dirty="0"/>
              <a:t>Setter:</a:t>
            </a:r>
            <a:r>
              <a:rPr lang="ko-KR" altLang="en-US" sz="1500" dirty="0"/>
              <a:t> </a:t>
            </a:r>
            <a:r>
              <a:rPr lang="en-US" altLang="ko-KR" sz="1500" dirty="0" err="1"/>
              <a:t>rootDir</a:t>
            </a:r>
            <a:endParaRPr lang="en-US" altLang="ko-KR" sz="1500" dirty="0"/>
          </a:p>
          <a:p>
            <a:r>
              <a:rPr lang="en-US" altLang="ko-KR" sz="1500" dirty="0"/>
              <a:t>Method </a:t>
            </a:r>
            <a:r>
              <a:rPr lang="en-US" altLang="ko-KR" sz="1500" dirty="0" err="1"/>
              <a:t>readInputXml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Param: </a:t>
            </a:r>
            <a:r>
              <a:rPr lang="en-US" altLang="ko-KR" sz="1500" dirty="0" err="1"/>
              <a:t>inputFileName</a:t>
            </a:r>
            <a:r>
              <a:rPr lang="en-US" altLang="ko-KR" sz="1500" dirty="0"/>
              <a:t>(String)</a:t>
            </a:r>
          </a:p>
          <a:p>
            <a:pPr marL="0" indent="0">
              <a:buNone/>
            </a:pPr>
            <a:r>
              <a:rPr lang="en-US" altLang="ko-KR" sz="1500" dirty="0"/>
              <a:t>Return: String</a:t>
            </a:r>
          </a:p>
          <a:p>
            <a:pPr marL="0" indent="0">
              <a:buNone/>
            </a:pPr>
            <a:r>
              <a:rPr lang="en-US" altLang="ko-KR" sz="1500" dirty="0" err="1"/>
              <a:t>inputFile</a:t>
            </a:r>
            <a:r>
              <a:rPr lang="ko-KR" altLang="en-US" sz="1500" dirty="0"/>
              <a:t>의 내용을 </a:t>
            </a:r>
            <a:r>
              <a:rPr lang="ko-KR" altLang="en-US" sz="1500" dirty="0" err="1"/>
              <a:t>한줄</a:t>
            </a:r>
            <a:r>
              <a:rPr lang="ko-KR" altLang="en-US" sz="1500" dirty="0"/>
              <a:t> </a:t>
            </a:r>
            <a:r>
              <a:rPr lang="ko-KR" altLang="en-US" sz="1500" dirty="0" err="1"/>
              <a:t>한줄</a:t>
            </a:r>
            <a:r>
              <a:rPr lang="ko-KR" altLang="en-US" sz="1500" dirty="0"/>
              <a:t> 읽어서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한줄</a:t>
            </a:r>
            <a:r>
              <a:rPr lang="ko-KR" altLang="en-US" sz="1500" dirty="0"/>
              <a:t> </a:t>
            </a:r>
            <a:r>
              <a:rPr lang="ko-KR" altLang="en-US" sz="1500" dirty="0" err="1"/>
              <a:t>한줄</a:t>
            </a:r>
            <a:r>
              <a:rPr lang="ko-KR" altLang="en-US" sz="1500" dirty="0"/>
              <a:t> 분리된 </a:t>
            </a:r>
            <a:r>
              <a:rPr lang="en-US" altLang="ko-KR" sz="1500" dirty="0"/>
              <a:t>String</a:t>
            </a:r>
            <a:r>
              <a:rPr lang="ko-KR" altLang="en-US" sz="1500" dirty="0"/>
              <a:t>으로 반환한다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89964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F2C8A-CB3C-DF58-3AD3-06548E53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err="1"/>
              <a:t>OutputFileWriter</a:t>
            </a:r>
            <a:r>
              <a:rPr lang="en-US" altLang="ko-KR" sz="3000" dirty="0"/>
              <a:t>(util)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39B4F-C53A-956B-82FA-B68D78A63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/>
              <a:t>Property: </a:t>
            </a:r>
            <a:r>
              <a:rPr lang="en-US" altLang="ko-KR" sz="1500" dirty="0" err="1"/>
              <a:t>rootDir</a:t>
            </a:r>
            <a:r>
              <a:rPr lang="en-US" altLang="ko-KR" sz="1500" dirty="0"/>
              <a:t>(String)</a:t>
            </a:r>
          </a:p>
          <a:p>
            <a:r>
              <a:rPr lang="en-US" altLang="ko-KR" sz="1500" dirty="0"/>
              <a:t>Setter</a:t>
            </a:r>
          </a:p>
          <a:p>
            <a:r>
              <a:rPr lang="en-US" altLang="ko-KR" sz="1500" dirty="0"/>
              <a:t>Method: </a:t>
            </a:r>
            <a:r>
              <a:rPr lang="en-US" altLang="ko-KR" sz="1500" dirty="0" err="1"/>
              <a:t>writeOutputFile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Param: </a:t>
            </a:r>
            <a:r>
              <a:rPr lang="en-US" altLang="ko-KR" sz="1500" dirty="0" err="1"/>
              <a:t>fileName</a:t>
            </a:r>
            <a:r>
              <a:rPr lang="en-US" altLang="ko-KR" sz="1500" dirty="0"/>
              <a:t>, output</a:t>
            </a:r>
          </a:p>
          <a:p>
            <a:pPr marL="0" indent="0">
              <a:buNone/>
            </a:pPr>
            <a:r>
              <a:rPr lang="en-US" altLang="ko-KR" sz="1500" dirty="0"/>
              <a:t>Return: void</a:t>
            </a:r>
          </a:p>
          <a:p>
            <a:pPr marL="0" indent="0">
              <a:buNone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426211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88620-67AE-FE17-585C-7A357204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err="1"/>
              <a:t>XmlUtil</a:t>
            </a:r>
            <a:r>
              <a:rPr lang="en-US" altLang="ko-KR" sz="3000" dirty="0"/>
              <a:t>(Util)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8ACBC-092A-DFE7-4235-5728CA4B2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 err="1"/>
              <a:t>Unmarshal</a:t>
            </a:r>
            <a:r>
              <a:rPr lang="en-US" altLang="ko-KR" sz="1500" dirty="0"/>
              <a:t>: xml String &gt; </a:t>
            </a:r>
            <a:r>
              <a:rPr lang="en-US" altLang="ko-KR" sz="1500" dirty="0" err="1"/>
              <a:t>CalculationInput</a:t>
            </a:r>
            <a:r>
              <a:rPr lang="en-US" altLang="ko-KR" sz="1500" dirty="0"/>
              <a:t> </a:t>
            </a:r>
            <a:r>
              <a:rPr lang="ko-KR" altLang="en-US" sz="1500" dirty="0"/>
              <a:t>객체로 변환</a:t>
            </a:r>
            <a:endParaRPr lang="en-US" altLang="ko-KR" sz="1500" dirty="0"/>
          </a:p>
          <a:p>
            <a:r>
              <a:rPr lang="en-US" altLang="ko-KR" sz="1500" dirty="0"/>
              <a:t>Marshal: </a:t>
            </a:r>
            <a:r>
              <a:rPr lang="en-US" altLang="ko-KR" sz="1500" dirty="0" err="1"/>
              <a:t>CalculationOutput</a:t>
            </a:r>
            <a:r>
              <a:rPr lang="en-US" altLang="ko-KR" sz="1500" dirty="0"/>
              <a:t> </a:t>
            </a:r>
            <a:r>
              <a:rPr lang="ko-KR" altLang="en-US" sz="1500" dirty="0"/>
              <a:t>객체 </a:t>
            </a:r>
            <a:r>
              <a:rPr lang="en-US" altLang="ko-KR" sz="1500" dirty="0"/>
              <a:t>&gt; xml String</a:t>
            </a:r>
            <a:r>
              <a:rPr lang="ko-KR" altLang="en-US" sz="1500" dirty="0"/>
              <a:t>으로 변환</a:t>
            </a:r>
          </a:p>
        </p:txBody>
      </p:sp>
    </p:spTree>
    <p:extLst>
      <p:ext uri="{BB962C8B-B14F-4D97-AF65-F5344CB8AC3E}">
        <p14:creationId xmlns:p14="http://schemas.microsoft.com/office/powerpoint/2010/main" val="3490411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66E31-D752-FF76-3850-B5B266E7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Calculator</a:t>
            </a:r>
            <a:r>
              <a:rPr lang="ko-KR" altLang="en-US" sz="3000" dirty="0"/>
              <a:t>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466457-5988-4896-0EEF-D1B8B24F3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/>
              <a:t>Calculate </a:t>
            </a:r>
            <a:r>
              <a:rPr lang="ko-KR" altLang="en-US" sz="1500" dirty="0"/>
              <a:t>메소드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Param: </a:t>
            </a:r>
            <a:r>
              <a:rPr lang="en-US" altLang="ko-KR" sz="1500" dirty="0" err="1"/>
              <a:t>xmlPath</a:t>
            </a:r>
            <a:r>
              <a:rPr lang="en-US" altLang="ko-KR" sz="1500" dirty="0"/>
              <a:t> (xml data </a:t>
            </a:r>
            <a:r>
              <a:rPr lang="ko-KR" altLang="en-US" sz="1500" dirty="0"/>
              <a:t>받고</a:t>
            </a:r>
            <a:r>
              <a:rPr lang="en-US" altLang="ko-KR" sz="1500" dirty="0"/>
              <a:t>)</a:t>
            </a:r>
          </a:p>
          <a:p>
            <a:pPr marL="0" indent="0">
              <a:buNone/>
            </a:pPr>
            <a:r>
              <a:rPr lang="en-US" altLang="ko-KR" sz="1500" dirty="0"/>
              <a:t>Return: void</a:t>
            </a:r>
          </a:p>
          <a:p>
            <a:pPr marL="0" indent="0">
              <a:buNone/>
            </a:pPr>
            <a:r>
              <a:rPr lang="en-US" altLang="ko-KR" sz="1500" dirty="0"/>
              <a:t>Xml</a:t>
            </a:r>
            <a:r>
              <a:rPr lang="ko-KR" altLang="en-US" sz="1500" dirty="0"/>
              <a:t>형태의 </a:t>
            </a:r>
            <a:r>
              <a:rPr lang="en-US" altLang="ko-KR" sz="1500" dirty="0"/>
              <a:t>output</a:t>
            </a:r>
            <a:r>
              <a:rPr lang="ko-KR" altLang="en-US" sz="1500" dirty="0"/>
              <a:t>을 </a:t>
            </a:r>
            <a:r>
              <a:rPr lang="en-US" altLang="ko-KR" sz="1500" dirty="0"/>
              <a:t>xml input data</a:t>
            </a:r>
            <a:r>
              <a:rPr lang="ko-KR" altLang="en-US" sz="1500" dirty="0"/>
              <a:t>와 같은 위치에 생성해줌</a:t>
            </a:r>
            <a:r>
              <a:rPr lang="en-US" altLang="ko-KR" sz="150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22338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421</Words>
  <Application>Microsoft Office PowerPoint</Application>
  <PresentationFormat>와이드스크린</PresentationFormat>
  <Paragraphs>48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QuantPricer 클론 코딩</vt:lpstr>
      <vt:lpstr>준비 과정</vt:lpstr>
      <vt:lpstr>추상 팩토리 패턴</vt:lpstr>
      <vt:lpstr>CommonUtil(Util)</vt:lpstr>
      <vt:lpstr>DataSetUtil(Util)</vt:lpstr>
      <vt:lpstr>InputFileReader(util)</vt:lpstr>
      <vt:lpstr>OutputFileWriter(util)</vt:lpstr>
      <vt:lpstr>XmlUtil(Util)</vt:lpstr>
      <vt:lpstr>Calculator 클래스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JURO6</dc:creator>
  <cp:lastModifiedBy>JURO6</cp:lastModifiedBy>
  <cp:revision>36</cp:revision>
  <dcterms:created xsi:type="dcterms:W3CDTF">2024-09-03T13:58:07Z</dcterms:created>
  <dcterms:modified xsi:type="dcterms:W3CDTF">2024-09-04T16:16:00Z</dcterms:modified>
</cp:coreProperties>
</file>