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C2DFB-F1F2-3968-1E83-09832CBAB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6B43C3-C2F8-2844-9B70-AC07AEDC9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8F013-BB15-E0CE-BF28-3807C7F2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46A5-4477-4C68-BCF1-F5909B2E0684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C3FCD-982C-BBA0-BA18-D9BA5BA4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B545E-DE0B-6EB9-69D0-E8A91EAB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518-B5D0-4AE5-90AB-E9C6DD31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18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A54AA-2813-6CFB-6FDB-45899265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8DF52-1579-CA08-3435-5A10D0016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18850-7D03-EFC8-CA55-24A49B17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46A5-4477-4C68-BCF1-F5909B2E0684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8F1C3-FD57-E486-A4F9-33683952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6D72-300F-C705-DEE2-8EBF41AD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518-B5D0-4AE5-90AB-E9C6DD31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51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21E208-53BF-31B0-2027-2099E8BCF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437E47-0F96-70CC-41AF-8995AF9BD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F67E5-DCEC-73C7-5F8A-776EB439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46A5-4477-4C68-BCF1-F5909B2E0684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1DCD0-8F72-EDC9-E030-84F4D0B0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C8ADB-4BB5-388E-6CE2-33304AB4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518-B5D0-4AE5-90AB-E9C6DD31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9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009AD-DA38-ADDC-644D-185923BC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230ED-AD89-B094-F9A9-E797DFC6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29CEE-5BAE-5CA8-4FCA-3FE7AA67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46A5-4477-4C68-BCF1-F5909B2E0684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CA6F5-5D20-5EFE-ED2C-6FDDBD0B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DFE9D3-1790-0122-0751-AA553D83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518-B5D0-4AE5-90AB-E9C6DD31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2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EE7A0-0A5E-7123-9F97-D0A40ABA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7170B-59EF-7E07-E374-4B438DCC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DD79D-359E-5B6D-5B66-AC7C5F98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46A5-4477-4C68-BCF1-F5909B2E0684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1169E-7455-8C65-B7B0-1CB3303C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A85DA-107B-0C8D-951B-111319E1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518-B5D0-4AE5-90AB-E9C6DD31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57E99-8E43-211C-A2F4-3E41B235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E623C-3DB2-F8AD-81D2-34B0410CB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46BA79-6251-54FD-53A1-DE9E504D9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75CE8-4A51-B7EF-6246-5AE25E1C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46A5-4477-4C68-BCF1-F5909B2E0684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17879-3531-BD57-778D-F92C0A0A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D662E-7D81-0C3B-2F14-DB8F0584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518-B5D0-4AE5-90AB-E9C6DD31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06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5D946-C0F9-E8DE-FEB0-E11A5808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7344D-C442-223A-2E82-FE8F56DC5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A2EF7F-251E-D88C-CCEA-FD1B5956D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300E21-2F18-5A25-9376-2CC0911DE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E2E94A-0243-83C6-4F14-10D718607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A19AED-2736-DFE5-9E0F-B1331741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46A5-4477-4C68-BCF1-F5909B2E0684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405AD3-4EF6-921B-5ECB-F08FE723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40512F-0CE2-B35A-EC94-2C118999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518-B5D0-4AE5-90AB-E9C6DD31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0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D1C2D-E921-F395-9361-D0CF8A0F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08BBFB-BFE4-BCE2-B718-0680CB44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46A5-4477-4C68-BCF1-F5909B2E0684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793CBB-B0F9-C03E-D270-E0D619D4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9C3C18-DB00-6EFC-96FA-CB9CA07D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518-B5D0-4AE5-90AB-E9C6DD31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3C45FE-DE5B-95A1-8ABD-AAEDB770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46A5-4477-4C68-BCF1-F5909B2E0684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E200B4-3FC1-E697-B6DE-D784149C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DFECA7-35DB-A8FC-2245-A105C657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518-B5D0-4AE5-90AB-E9C6DD31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2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97852-73CA-76BC-E0B4-F67BB27B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6C013-D75C-6D31-18C0-2B447D38F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A16597-5621-B36D-59B8-C860316C5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2CD74-4B0E-7BB8-A443-DF200F54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46A5-4477-4C68-BCF1-F5909B2E0684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4CD72E-19EA-3355-2775-9891671E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F22AD-3E2A-C790-5D4A-038EE330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518-B5D0-4AE5-90AB-E9C6DD31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1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A24F6-C5C5-6F91-B7E2-A155E839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ECF2BB-5F5B-408C-A0A8-43E0A1A45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4082A3-2466-5365-AD05-7FB3E8AF7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DA0DF2-AF8C-CDE7-73EF-4C90D22A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46A5-4477-4C68-BCF1-F5909B2E0684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0E255-ED58-E344-3229-DB307F1A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07411-7DBD-B7DC-EF9B-B83FA072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518-B5D0-4AE5-90AB-E9C6DD31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173B87-46F3-2877-5AE5-281E71DE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028A8A-77D1-E962-F1ED-A4BC81F08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5A689-2C1B-14C4-B462-8DDC52E4B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146A5-4477-4C68-BCF1-F5909B2E0684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0F2A0-336C-68BD-ABC6-243E21902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12D09-269D-2106-C627-72F9B993D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A77518-B5D0-4AE5-90AB-E9C6DD31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66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2E76B-1C03-5C1C-1587-CBAAD5284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240913_</a:t>
            </a:r>
            <a:r>
              <a:rPr lang="ko-KR" altLang="en-US" sz="4000" dirty="0"/>
              <a:t>미팅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5F7B8A-57FD-1348-702C-26642444B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34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36A27-DEED-25BB-1F82-1A802FB0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Test </a:t>
            </a:r>
            <a:r>
              <a:rPr lang="ko-KR" altLang="en-US" sz="3000" dirty="0"/>
              <a:t>작동 안되는 거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316AD-1581-FC50-1FD9-49CA754B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해당 </a:t>
            </a:r>
            <a:r>
              <a:rPr lang="en-US" altLang="ko-KR" sz="1500" dirty="0"/>
              <a:t>test</a:t>
            </a:r>
            <a:r>
              <a:rPr lang="ko-KR" altLang="en-US" sz="1500" dirty="0"/>
              <a:t>의 경우</a:t>
            </a:r>
            <a:r>
              <a:rPr lang="en-US" altLang="ko-KR" sz="1500" dirty="0"/>
              <a:t>(</a:t>
            </a:r>
            <a:r>
              <a:rPr lang="en-US" altLang="ko-KR" sz="1500" dirty="0" err="1"/>
              <a:t>UtilTest</a:t>
            </a:r>
            <a:r>
              <a:rPr lang="en-US" altLang="ko-KR" sz="1500" dirty="0"/>
              <a:t>), Spring context</a:t>
            </a:r>
            <a:r>
              <a:rPr lang="ko-KR" altLang="en-US" sz="1500" dirty="0"/>
              <a:t>가 필요 없으므로</a:t>
            </a:r>
            <a:r>
              <a:rPr lang="en-US" altLang="ko-KR" sz="1500" dirty="0"/>
              <a:t>, Spring</a:t>
            </a:r>
            <a:r>
              <a:rPr lang="ko-KR" altLang="en-US" sz="1500" dirty="0"/>
              <a:t> 관련 </a:t>
            </a:r>
            <a:r>
              <a:rPr lang="en-US" altLang="ko-KR" sz="1500" dirty="0"/>
              <a:t>annotation</a:t>
            </a:r>
            <a:r>
              <a:rPr lang="ko-KR" altLang="en-US" sz="1500" dirty="0"/>
              <a:t>을 클래스에서 제거한다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해당 </a:t>
            </a:r>
            <a:r>
              <a:rPr lang="en-US" altLang="ko-KR" sz="1500" dirty="0"/>
              <a:t>test</a:t>
            </a:r>
            <a:r>
              <a:rPr lang="ko-KR" altLang="en-US" sz="1500" dirty="0"/>
              <a:t>에서 </a:t>
            </a:r>
            <a:r>
              <a:rPr lang="en-US" altLang="ko-KR" sz="1500" dirty="0"/>
              <a:t>Spring bean</a:t>
            </a:r>
            <a:r>
              <a:rPr lang="ko-KR" altLang="en-US" sz="1500" dirty="0"/>
              <a:t>이나 </a:t>
            </a:r>
            <a:r>
              <a:rPr lang="en-US" altLang="ko-KR" sz="1500" dirty="0"/>
              <a:t>dependency injection</a:t>
            </a:r>
            <a:r>
              <a:rPr lang="ko-KR" altLang="en-US" sz="1500" dirty="0"/>
              <a:t>을 사용하지 않으므로</a:t>
            </a:r>
            <a:r>
              <a:rPr lang="en-US" altLang="ko-KR" sz="1500" dirty="0"/>
              <a:t>, </a:t>
            </a:r>
            <a:r>
              <a:rPr lang="ko-KR" altLang="en-US" sz="1500" dirty="0"/>
              <a:t>이러한 </a:t>
            </a:r>
            <a:r>
              <a:rPr lang="en-US" altLang="ko-KR" sz="1500" dirty="0"/>
              <a:t>Spring </a:t>
            </a:r>
            <a:r>
              <a:rPr lang="ko-KR" altLang="en-US" sz="1500" dirty="0"/>
              <a:t>관련</a:t>
            </a:r>
            <a:r>
              <a:rPr lang="en-US" altLang="ko-KR" sz="1500" dirty="0"/>
              <a:t> configuration</a:t>
            </a:r>
            <a:r>
              <a:rPr lang="ko-KR" altLang="en-US" sz="1500" dirty="0"/>
              <a:t>이 필요가 없다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3110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0F65C-A96F-B14A-F177-E173EB6B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Build</a:t>
            </a:r>
            <a:r>
              <a:rPr lang="ko-KR" altLang="en-US" sz="3000" dirty="0"/>
              <a:t>시 </a:t>
            </a:r>
            <a:r>
              <a:rPr lang="en-US" altLang="ko-KR" sz="3000" dirty="0"/>
              <a:t>test </a:t>
            </a:r>
            <a:r>
              <a:rPr lang="ko-KR" altLang="en-US" sz="3000" dirty="0"/>
              <a:t>실행 안함</a:t>
            </a:r>
            <a:r>
              <a:rPr lang="en-US" altLang="ko-KR" sz="3000" dirty="0"/>
              <a:t>.</a:t>
            </a:r>
            <a:r>
              <a:rPr lang="ko-KR" altLang="en-US" sz="3000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CA442-097F-0775-0280-DD034158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Test</a:t>
            </a:r>
            <a:r>
              <a:rPr lang="ko-KR" altLang="en-US" sz="1500" dirty="0"/>
              <a:t>는 </a:t>
            </a:r>
            <a:r>
              <a:rPr lang="en-US" altLang="ko-KR" sz="1500" dirty="0"/>
              <a:t>pom.xml</a:t>
            </a:r>
            <a:r>
              <a:rPr lang="ko-KR" altLang="en-US" sz="1500" dirty="0"/>
              <a:t>에 설정 없이</a:t>
            </a:r>
            <a:r>
              <a:rPr lang="en-US" altLang="ko-KR" sz="1500" dirty="0"/>
              <a:t>, </a:t>
            </a:r>
            <a:r>
              <a:rPr lang="ko-KR" altLang="en-US" sz="1500" dirty="0"/>
              <a:t>보통 마지막 </a:t>
            </a:r>
            <a:r>
              <a:rPr lang="en-US" altLang="ko-KR" sz="1500" dirty="0"/>
              <a:t>WAR </a:t>
            </a:r>
            <a:r>
              <a:rPr lang="ko-KR" altLang="en-US" sz="1500" dirty="0"/>
              <a:t>파일에 포함되지 않는다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하지만</a:t>
            </a:r>
            <a:r>
              <a:rPr lang="en-US" altLang="ko-KR" sz="1500" dirty="0"/>
              <a:t>, build </a:t>
            </a:r>
            <a:r>
              <a:rPr lang="ko-KR" altLang="en-US" sz="1500" dirty="0"/>
              <a:t>시</a:t>
            </a:r>
            <a:r>
              <a:rPr lang="en-US" altLang="ko-KR" sz="1500" dirty="0"/>
              <a:t>, Maven</a:t>
            </a:r>
            <a:r>
              <a:rPr lang="ko-KR" altLang="en-US" sz="1500" dirty="0"/>
              <a:t>은 </a:t>
            </a:r>
            <a:r>
              <a:rPr lang="en-US" altLang="ko-KR" sz="1500" dirty="0"/>
              <a:t>test</a:t>
            </a:r>
            <a:r>
              <a:rPr lang="ko-KR" altLang="en-US" sz="1500" dirty="0"/>
              <a:t>를 실행한다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Test</a:t>
            </a:r>
            <a:r>
              <a:rPr lang="ko-KR" altLang="en-US" sz="1500" dirty="0"/>
              <a:t>를 실행하지 않고</a:t>
            </a:r>
            <a:r>
              <a:rPr lang="en-US" altLang="ko-KR" sz="1500" dirty="0"/>
              <a:t>, build</a:t>
            </a:r>
            <a:r>
              <a:rPr lang="ko-KR" altLang="en-US" sz="1500" dirty="0"/>
              <a:t>를 하길 원한다면</a:t>
            </a:r>
            <a:r>
              <a:rPr lang="en-US" altLang="ko-KR" sz="1500" dirty="0"/>
              <a:t>, </a:t>
            </a:r>
            <a:r>
              <a:rPr lang="ko-KR" altLang="en-US" sz="1500" dirty="0"/>
              <a:t>다음과 같이 </a:t>
            </a:r>
            <a:r>
              <a:rPr lang="en-US" altLang="ko-KR" sz="1500" dirty="0"/>
              <a:t>pom.xml</a:t>
            </a:r>
            <a:r>
              <a:rPr lang="ko-KR" altLang="en-US" sz="1500" dirty="0"/>
              <a:t>을 업데이트 해야 한다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56BE39-B68A-11DF-3BC2-EC28EBD38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884966"/>
            <a:ext cx="46672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4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101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240913_미팅</vt:lpstr>
      <vt:lpstr>Test 작동 안되는 거 해결</vt:lpstr>
      <vt:lpstr>Build시 test 실행 안함.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JURO6</dc:creator>
  <cp:lastModifiedBy>JURO6</cp:lastModifiedBy>
  <cp:revision>7</cp:revision>
  <dcterms:created xsi:type="dcterms:W3CDTF">2024-09-09T16:34:36Z</dcterms:created>
  <dcterms:modified xsi:type="dcterms:W3CDTF">2024-09-09T16:54:31Z</dcterms:modified>
</cp:coreProperties>
</file>