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5EF81-E7F1-EFB5-4166-F7ED10C9D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E17A08-DCAC-8481-3C41-71C67BFBB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26571-30E6-4AFE-BC6A-775E2A5F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9B13D-708C-25F7-0CC7-65B4D6CF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96AF9-8A00-AF0B-2CE5-75F0D8CA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30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A1623-2D9F-3A68-CC45-D948936D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2ACDD-F150-C926-D312-143EAC0C2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F1E72-2DEF-28FB-B111-8A856A22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17A5C-A999-F925-F975-6A17EE488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7D71D-A31F-407A-391E-F393F95B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44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766B2E-53BA-2141-B7F4-AA7DAD3D8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A4CC0C-354F-030F-54B7-09120B654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4E2E5-87E1-2E1D-DB70-6DAFE0A7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4D469-F94E-7EEE-3AEE-D43A2713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D26AB-EF19-091E-A9B4-FDC4DDE4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23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E5762-761D-D2FA-C764-5187D99A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304DD-FDCE-257F-22C6-6B8E101F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3B454C-8868-0749-C955-BD64C1FD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9DBA0-7305-596D-22A9-87CEDA4F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30905-7329-7CBB-8B1A-5438CAFB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1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3DB56-4207-7329-B565-8920482A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EFE87F-13D7-475C-24E6-FD72EB71F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A8D75-C304-CA27-1400-F314851F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7BF19-294A-73FE-90A2-9690FC3E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9AC8A-5913-0C1F-A22E-3F73E57D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07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3E787-7BBC-DA31-AAE0-8E37503F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63B27-CCF5-0E3E-DBD3-37DCD5F4D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280B7F-56F6-AA58-B6C6-FE77574DD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B1F62A-C13D-2F2E-CEC3-D6123EE0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F062D9-9377-1A8C-D0B2-5C7EEF36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942B6-4A2E-91BB-6940-BEF2A74D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72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235FD-4D62-2CC9-C551-1477D1B4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456779-A7DA-644D-63CE-AC7E73DAD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D72CD9-1C9F-94D3-511C-2B10A746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F5E40C-CDC9-3191-BE57-B1A0267D6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374714-5660-BA73-870F-C51402D4A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A906A1-A2D2-9642-13A7-73857657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51F020-812D-0C3E-D0E8-2E1AB843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87BA68-0CC3-AB99-452B-752D073E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7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ECF7E-3E0E-F834-3343-37DB8CB5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42B0C3-1675-7915-FC05-1C82E5BC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F8E403-477B-1757-B27D-7D484676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8A6B27-EC2F-56DF-25D7-A7F1E999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43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DBC27B-E394-FA3B-143E-767F9070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140C1A-D229-CB1D-9367-E20FF4E7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6A5687-C151-C67F-1335-4A2C0956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52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9E664-4C36-85FB-E38F-D25DF6F1F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2181-C092-A4FC-44E4-B7D32A86F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63F45B-DB8E-043F-749F-398171ED2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77B9E0-B7DB-9074-2976-BBC14D5B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C1206E-68C8-1F42-7726-5D989150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D0DEC-150C-439D-FEEA-726285D6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87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96F77-88CA-17E1-D8A9-EC3EF6C5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1F01A6-8130-2F8A-6D38-A7F2E4E5C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DF9-1E15-725D-3183-DB33B7310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D98B4D-76DF-8D1E-ED31-A5463F4C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F6D9E1-7383-9B4A-16C8-8F70557C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1EC3E8-3432-3914-21BB-FD56D54C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42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785A68-6307-837A-5AC2-8D381769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B89B2-4465-91B2-20AA-6A0BDD9EB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8E44C6-0A97-9C8C-1100-D4E6469C4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82DACC-FE41-42F3-A674-873438D40111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9F9241-72A5-FB52-C2FC-6D9C467F2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C7E3B-0013-0A25-A9F3-8DFAA1683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1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2DB2B-65E3-D666-41C4-561CB5E4B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스프링 게시판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D733E3-4E93-13B9-8A8F-40917CC12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0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702AD-EB6C-D8F5-F709-885F028E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VIEW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postDetail.jsp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0FAB8-7201-1730-1E47-C5EF1E01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54" y="2671484"/>
            <a:ext cx="10820694" cy="3948391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Style=“display: inline;” </a:t>
            </a:r>
            <a:r>
              <a:rPr lang="ko-KR" altLang="en-US" sz="1500" dirty="0"/>
              <a:t>게시글 수정과 같은 라인에 게시글 삭제 버튼이 있도록 한다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 err="1"/>
              <a:t>RequestScope</a:t>
            </a:r>
            <a:r>
              <a:rPr lang="ko-KR" altLang="en-US" sz="1500" dirty="0"/>
              <a:t>에 </a:t>
            </a:r>
            <a:r>
              <a:rPr lang="en-US" altLang="ko-KR" sz="1500" dirty="0"/>
              <a:t>comments </a:t>
            </a:r>
            <a:r>
              <a:rPr lang="ko-KR" altLang="en-US" sz="1500" dirty="0"/>
              <a:t>참조변수에 값 </a:t>
            </a:r>
            <a:r>
              <a:rPr lang="en-US" altLang="ko-KR" sz="1500" dirty="0"/>
              <a:t>comments(</a:t>
            </a:r>
            <a:r>
              <a:rPr lang="ko-KR" altLang="en-US" sz="1500" dirty="0"/>
              <a:t>앞의 </a:t>
            </a:r>
            <a:r>
              <a:rPr lang="en-US" altLang="ko-KR" sz="1500" dirty="0"/>
              <a:t>controller</a:t>
            </a:r>
            <a:r>
              <a:rPr lang="ko-KR" altLang="en-US" sz="1500" dirty="0"/>
              <a:t>에서 전달해온</a:t>
            </a:r>
            <a:r>
              <a:rPr lang="en-US" altLang="ko-KR" sz="1500" dirty="0"/>
              <a:t>)</a:t>
            </a:r>
            <a:r>
              <a:rPr lang="ko-KR" altLang="en-US" sz="1500" dirty="0"/>
              <a:t>를</a:t>
            </a:r>
            <a:r>
              <a:rPr lang="en-US" altLang="ko-KR" sz="1500" dirty="0"/>
              <a:t> </a:t>
            </a:r>
            <a:r>
              <a:rPr lang="ko-KR" altLang="en-US" sz="1500" dirty="0"/>
              <a:t>할당한다</a:t>
            </a:r>
            <a:r>
              <a:rPr lang="en-US" altLang="ko-KR" sz="1500" dirty="0"/>
              <a:t>. (</a:t>
            </a:r>
            <a:r>
              <a:rPr lang="ko-KR" altLang="en-US" sz="1500" dirty="0"/>
              <a:t>이 </a:t>
            </a:r>
            <a:r>
              <a:rPr lang="en-US" altLang="ko-KR" sz="1500" dirty="0"/>
              <a:t>comments </a:t>
            </a:r>
            <a:r>
              <a:rPr lang="ko-KR" altLang="en-US" sz="1500" dirty="0"/>
              <a:t>데이터는 현재 </a:t>
            </a:r>
            <a:r>
              <a:rPr lang="en-US" altLang="ko-KR" sz="1500" dirty="0"/>
              <a:t>JSP page</a:t>
            </a:r>
            <a:r>
              <a:rPr lang="ko-KR" altLang="en-US" sz="1500" dirty="0"/>
              <a:t>나</a:t>
            </a:r>
            <a:r>
              <a:rPr lang="en-US" altLang="ko-KR" sz="1500" dirty="0"/>
              <a:t> include</a:t>
            </a:r>
            <a:r>
              <a:rPr lang="ko-KR" altLang="en-US" sz="1500" dirty="0"/>
              <a:t> </a:t>
            </a:r>
            <a:r>
              <a:rPr lang="en-US" altLang="ko-KR" sz="1500" dirty="0"/>
              <a:t>JSP</a:t>
            </a:r>
            <a:r>
              <a:rPr lang="ko-KR" altLang="en-US" sz="1500" dirty="0"/>
              <a:t> </a:t>
            </a:r>
            <a:r>
              <a:rPr lang="en-US" altLang="ko-KR" sz="1500" dirty="0"/>
              <a:t>page</a:t>
            </a:r>
            <a:r>
              <a:rPr lang="ko-KR" altLang="en-US" sz="1500" dirty="0"/>
              <a:t> 내에서 접근 가능하다</a:t>
            </a:r>
            <a:r>
              <a:rPr lang="en-US" altLang="ko-KR" sz="1500" dirty="0"/>
              <a:t>.)</a:t>
            </a:r>
          </a:p>
          <a:p>
            <a:r>
              <a:rPr lang="en-US" altLang="ko-KR" sz="1500" dirty="0" err="1"/>
              <a:t>Comments.jsp</a:t>
            </a:r>
            <a:r>
              <a:rPr lang="ko-KR" altLang="en-US" sz="1500" dirty="0"/>
              <a:t>의 코드가 이 지점에서 </a:t>
            </a:r>
            <a:r>
              <a:rPr lang="en-US" altLang="ko-KR" sz="1500" dirty="0" err="1"/>
              <a:t>postDetail.jsp</a:t>
            </a:r>
            <a:r>
              <a:rPr lang="en-US" altLang="ko-KR" sz="1500" dirty="0"/>
              <a:t> </a:t>
            </a:r>
            <a:r>
              <a:rPr lang="ko-KR" altLang="en-US" sz="1500" dirty="0"/>
              <a:t>내에서 </a:t>
            </a:r>
            <a:r>
              <a:rPr lang="ko-KR" altLang="en-US" sz="1500" dirty="0" err="1"/>
              <a:t>렌더링된다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9819C0-F0F9-17FB-AA8E-4A338BB67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54" y="1345921"/>
            <a:ext cx="9267825" cy="1304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A317DB-2FCC-3566-F723-B0644CA69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86100"/>
            <a:ext cx="53911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51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7F486-A9AB-A5A0-2C60-81EC1565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VIEW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comments.jsp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2473B-F337-2FA1-C02E-204794125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8631" y="1825625"/>
            <a:ext cx="5575169" cy="4351338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Comments</a:t>
            </a:r>
            <a:r>
              <a:rPr lang="ko-KR" altLang="en-US" sz="1500" dirty="0"/>
              <a:t>의 각</a:t>
            </a:r>
            <a:r>
              <a:rPr lang="en-US" altLang="ko-KR" sz="1500" dirty="0"/>
              <a:t> comment</a:t>
            </a:r>
            <a:r>
              <a:rPr lang="ko-KR" altLang="en-US" sz="1500" dirty="0"/>
              <a:t>를 </a:t>
            </a:r>
            <a:r>
              <a:rPr lang="en-US" altLang="ko-KR" sz="1500" dirty="0"/>
              <a:t>for loop</a:t>
            </a:r>
            <a:r>
              <a:rPr lang="ko-KR" altLang="en-US" sz="1500" dirty="0"/>
              <a:t>를 돌린다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자바스크립트 코드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commentId</a:t>
            </a:r>
            <a:r>
              <a:rPr lang="ko-KR" altLang="en-US" sz="1500" dirty="0"/>
              <a:t>를 </a:t>
            </a:r>
            <a:r>
              <a:rPr lang="en-US" altLang="ko-KR" sz="1500" dirty="0"/>
              <a:t>parameter</a:t>
            </a:r>
            <a:r>
              <a:rPr lang="ko-KR" altLang="en-US" sz="1500" dirty="0"/>
              <a:t>로 받는 </a:t>
            </a:r>
            <a:r>
              <a:rPr lang="en-US" altLang="ko-KR" sz="1500" dirty="0" err="1"/>
              <a:t>showReplyForm</a:t>
            </a:r>
            <a:r>
              <a:rPr lang="en-US" altLang="ko-KR" sz="1500" dirty="0"/>
              <a:t> </a:t>
            </a:r>
            <a:r>
              <a:rPr lang="ko-KR" altLang="en-US" sz="1500" dirty="0"/>
              <a:t>함수</a:t>
            </a:r>
            <a:endParaRPr lang="en-US" altLang="ko-KR" sz="1500" dirty="0"/>
          </a:p>
          <a:p>
            <a:r>
              <a:rPr lang="ko-KR" altLang="en-US" sz="1500" dirty="0"/>
              <a:t>첫번째 등호는 값 할당</a:t>
            </a:r>
            <a:r>
              <a:rPr lang="en-US" altLang="ko-KR" sz="1500" dirty="0"/>
              <a:t>. </a:t>
            </a:r>
            <a:r>
              <a:rPr lang="ko-KR" altLang="en-US" sz="1500" dirty="0"/>
              <a:t>두번째는 비교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Onclick: </a:t>
            </a:r>
            <a:r>
              <a:rPr lang="ko-KR" altLang="en-US" sz="1500" dirty="0"/>
              <a:t>답글 </a:t>
            </a:r>
            <a:r>
              <a:rPr lang="en-US" altLang="ko-KR" sz="1500" dirty="0"/>
              <a:t>link</a:t>
            </a:r>
            <a:r>
              <a:rPr lang="ko-KR" altLang="en-US" sz="1500" dirty="0"/>
              <a:t>가 눌리면 일어나는 현상</a:t>
            </a:r>
            <a:endParaRPr lang="en-US" altLang="ko-KR" sz="1500" dirty="0"/>
          </a:p>
          <a:p>
            <a:r>
              <a:rPr lang="en-US" altLang="ko-KR" sz="1500" dirty="0"/>
              <a:t>Div id: div</a:t>
            </a:r>
            <a:r>
              <a:rPr lang="ko-KR" altLang="en-US" sz="1500" dirty="0"/>
              <a:t>에 </a:t>
            </a:r>
            <a:r>
              <a:rPr lang="en-US" altLang="ko-KR" sz="1500" dirty="0"/>
              <a:t>id=“</a:t>
            </a:r>
            <a:r>
              <a:rPr lang="en-US" altLang="ko-KR" sz="1500" dirty="0" err="1"/>
              <a:t>replyForm</a:t>
            </a:r>
            <a:r>
              <a:rPr lang="en-US" altLang="ko-KR" sz="1500" dirty="0"/>
              <a:t>${</a:t>
            </a:r>
            <a:r>
              <a:rPr lang="en-US" altLang="ko-KR" sz="1500" dirty="0" err="1"/>
              <a:t>comment.commentId</a:t>
            </a:r>
            <a:r>
              <a:rPr lang="en-US" altLang="ko-KR" sz="1500" dirty="0"/>
              <a:t>}”</a:t>
            </a:r>
            <a:r>
              <a:rPr lang="ko-KR" altLang="en-US" sz="1500" dirty="0"/>
              <a:t>를 준다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Style=“display: none;” </a:t>
            </a:r>
            <a:r>
              <a:rPr lang="ko-KR" altLang="en-US" sz="1500" dirty="0"/>
              <a:t>처음에는 이 </a:t>
            </a:r>
            <a:r>
              <a:rPr lang="en-US" altLang="ko-KR" sz="1500" dirty="0"/>
              <a:t>div</a:t>
            </a:r>
            <a:r>
              <a:rPr lang="ko-KR" altLang="en-US" sz="1500" dirty="0"/>
              <a:t>가 보이지 않는다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 err="1"/>
              <a:t>Stype</a:t>
            </a:r>
            <a:r>
              <a:rPr lang="en-US" altLang="ko-KR" sz="1500" dirty="0"/>
              <a:t>=“display: block;” </a:t>
            </a:r>
            <a:r>
              <a:rPr lang="ko-KR" altLang="en-US" sz="1500" dirty="0"/>
              <a:t>일</a:t>
            </a:r>
            <a:r>
              <a:rPr lang="en-US" altLang="ko-KR" sz="1500" dirty="0"/>
              <a:t> </a:t>
            </a:r>
            <a:r>
              <a:rPr lang="ko-KR" altLang="en-US" sz="1500" dirty="0"/>
              <a:t>때는</a:t>
            </a:r>
            <a:r>
              <a:rPr lang="en-US" altLang="ko-KR" sz="1500" dirty="0"/>
              <a:t>, </a:t>
            </a:r>
            <a:r>
              <a:rPr lang="ko-KR" altLang="en-US" sz="1500" dirty="0"/>
              <a:t>이 </a:t>
            </a:r>
            <a:r>
              <a:rPr lang="en-US" altLang="ko-KR" sz="1500" dirty="0"/>
              <a:t>div</a:t>
            </a:r>
            <a:r>
              <a:rPr lang="ko-KR" altLang="en-US" sz="1500" dirty="0"/>
              <a:t>가 보인다</a:t>
            </a:r>
            <a:r>
              <a:rPr lang="en-US" altLang="ko-KR" sz="1500"/>
              <a:t>.</a:t>
            </a:r>
            <a:endParaRPr lang="en-US" altLang="ko-KR" sz="1500" dirty="0"/>
          </a:p>
          <a:p>
            <a:endParaRPr lang="ko-KR" altLang="en-US" sz="1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602B88-8D0B-4F78-59D4-A6E9030C9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690688"/>
            <a:ext cx="3943350" cy="466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524AF0-D284-6F7C-DCED-D917FBCAF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32" y="2417027"/>
            <a:ext cx="5476875" cy="10025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C8907B3-3973-B888-9A9B-C56541CCE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27" y="3664624"/>
            <a:ext cx="5285258" cy="125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1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7E73F-02B0-A34D-58F7-008FB378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</a:t>
            </a:r>
            <a:r>
              <a:rPr lang="ko-KR" altLang="en-US" dirty="0"/>
              <a:t>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CBE00-5ADF-6DA2-8E58-4B13AAB99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9850" y="1825625"/>
            <a:ext cx="4933950" cy="4194175"/>
          </a:xfrm>
        </p:spPr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MVC </a:t>
            </a:r>
            <a:r>
              <a:rPr lang="ko-KR" altLang="en-US" dirty="0"/>
              <a:t>패턴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 Model</a:t>
            </a:r>
          </a:p>
          <a:p>
            <a:pPr marL="0" indent="0">
              <a:buNone/>
            </a:pPr>
            <a:r>
              <a:rPr lang="en-US" altLang="ko-KR" sz="1500" dirty="0"/>
              <a:t>Model: </a:t>
            </a:r>
            <a:r>
              <a:rPr lang="ko-KR" altLang="en-US" sz="1500" dirty="0"/>
              <a:t>데이터 구조를 나타내는 자바 클래스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Mapper(DAO): </a:t>
            </a:r>
            <a:r>
              <a:rPr lang="ko-KR" altLang="en-US" sz="1500" dirty="0"/>
              <a:t>데이터 영속성 및 검색 처리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Service: </a:t>
            </a:r>
            <a:r>
              <a:rPr lang="ko-KR" altLang="en-US" sz="1500" dirty="0"/>
              <a:t>비즈니스 로직 포함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2000" dirty="0"/>
              <a:t>2. Model</a:t>
            </a:r>
          </a:p>
          <a:p>
            <a:pPr marL="0" indent="0">
              <a:buNone/>
            </a:pPr>
            <a:r>
              <a:rPr lang="ko-KR" altLang="en-US" sz="1500" dirty="0"/>
              <a:t>사용자로부터의 요청을 처리하고 </a:t>
            </a:r>
            <a:r>
              <a:rPr lang="en-US" altLang="ko-KR" sz="1500" dirty="0"/>
              <a:t>(Service</a:t>
            </a:r>
            <a:r>
              <a:rPr lang="ko-KR" altLang="en-US" sz="1500" dirty="0"/>
              <a:t> 층과 상호작용</a:t>
            </a:r>
            <a:r>
              <a:rPr lang="en-US" altLang="ko-KR" sz="1500" dirty="0"/>
              <a:t>),</a:t>
            </a:r>
            <a:r>
              <a:rPr lang="ko-KR" altLang="en-US" sz="1500" dirty="0"/>
              <a:t> 요청에 맞는 응답을 </a:t>
            </a:r>
            <a:r>
              <a:rPr lang="en-US" altLang="ko-KR" sz="1500" dirty="0"/>
              <a:t>view</a:t>
            </a:r>
            <a:r>
              <a:rPr lang="ko-KR" altLang="en-US" sz="1500" dirty="0"/>
              <a:t>로 보낸다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3. View</a:t>
            </a:r>
          </a:p>
          <a:p>
            <a:pPr marL="0" indent="0">
              <a:buNone/>
            </a:pPr>
            <a:r>
              <a:rPr lang="ko-KR" altLang="en-US" sz="1500" dirty="0"/>
              <a:t>사용자의 요청에 맞는 응답을 화면에 보여준다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4326CB-03E7-91C5-DE28-F5690F93E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0" y="1690688"/>
            <a:ext cx="6198463" cy="305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7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14533-AF9F-A7A9-AA7B-50974B5A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VIEW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changePassword.jsp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0A9011A-0B16-B7BF-23DA-112B6A99F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VIEW</a:t>
            </a:r>
            <a:r>
              <a:rPr lang="ko-KR" altLang="en-US" sz="1500" dirty="0"/>
              <a:t>를 위해 </a:t>
            </a:r>
            <a:r>
              <a:rPr lang="en-US" altLang="ko-KR" sz="1500" dirty="0"/>
              <a:t>JSP</a:t>
            </a:r>
            <a:r>
              <a:rPr lang="ko-KR" altLang="en-US" sz="1500" dirty="0"/>
              <a:t>와 </a:t>
            </a:r>
            <a:r>
              <a:rPr lang="en-US" altLang="ko-KR" sz="1500" dirty="0"/>
              <a:t>JSTL </a:t>
            </a:r>
            <a:r>
              <a:rPr lang="ko-KR" altLang="en-US" sz="1500" dirty="0"/>
              <a:t>코드를 사용</a:t>
            </a:r>
            <a:r>
              <a:rPr lang="en-US" altLang="ko-KR" sz="1500" dirty="0"/>
              <a:t>. </a:t>
            </a:r>
          </a:p>
          <a:p>
            <a:pPr marL="0" indent="0">
              <a:buNone/>
            </a:pPr>
            <a:r>
              <a:rPr lang="en-US" altLang="ko-KR" sz="1500" dirty="0"/>
              <a:t>View</a:t>
            </a:r>
            <a:r>
              <a:rPr lang="ko-KR" altLang="en-US" sz="1500" dirty="0"/>
              <a:t>와 </a:t>
            </a:r>
            <a:r>
              <a:rPr lang="en-US" altLang="ko-KR" sz="1500" dirty="0"/>
              <a:t>business</a:t>
            </a:r>
            <a:r>
              <a:rPr lang="ko-KR" altLang="en-US" sz="1500" dirty="0"/>
              <a:t> </a:t>
            </a:r>
            <a:r>
              <a:rPr lang="en-US" altLang="ko-KR" sz="1500" dirty="0"/>
              <a:t>logic</a:t>
            </a:r>
            <a:r>
              <a:rPr lang="ko-KR" altLang="en-US" sz="1500" dirty="0"/>
              <a:t>의 분리에 적합한 </a:t>
            </a:r>
            <a:r>
              <a:rPr lang="en-US" altLang="ko-KR" sz="1500" dirty="0"/>
              <a:t>JSTL</a:t>
            </a:r>
            <a:r>
              <a:rPr lang="ko-KR" altLang="en-US" sz="1500" dirty="0"/>
              <a:t>을 </a:t>
            </a:r>
            <a:r>
              <a:rPr lang="en-US" altLang="ko-KR" sz="1500" dirty="0" err="1"/>
              <a:t>scriptlet</a:t>
            </a:r>
            <a:r>
              <a:rPr lang="en-US" altLang="ko-KR" sz="1500" dirty="0"/>
              <a:t> </a:t>
            </a:r>
            <a:r>
              <a:rPr lang="ko-KR" altLang="en-US" sz="1500" dirty="0"/>
              <a:t>대신 사용</a:t>
            </a:r>
            <a:r>
              <a:rPr lang="en-US" altLang="ko-KR" sz="1500" dirty="0"/>
              <a:t> </a:t>
            </a:r>
          </a:p>
          <a:p>
            <a:pPr marL="0" indent="0">
              <a:buNone/>
            </a:pPr>
            <a:r>
              <a:rPr lang="ko-KR" altLang="en-US" sz="1500" dirty="0"/>
              <a:t>사용 전</a:t>
            </a:r>
            <a:r>
              <a:rPr lang="en-US" altLang="ko-KR" sz="1500" dirty="0"/>
              <a:t>, c</a:t>
            </a:r>
            <a:r>
              <a:rPr lang="ko-KR" altLang="en-US" sz="1500" dirty="0"/>
              <a:t>를 붙이고 </a:t>
            </a:r>
            <a:r>
              <a:rPr lang="en-US" altLang="ko-KR" sz="1500" dirty="0"/>
              <a:t>JSTL core tag</a:t>
            </a:r>
            <a:r>
              <a:rPr lang="ko-KR" altLang="en-US" sz="1500" dirty="0"/>
              <a:t>를</a:t>
            </a:r>
            <a:r>
              <a:rPr lang="en-US" altLang="ko-KR" sz="1500" dirty="0"/>
              <a:t> </a:t>
            </a:r>
            <a:r>
              <a:rPr lang="ko-KR" altLang="en-US" sz="1500" dirty="0"/>
              <a:t>이 페이지에서 사용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r>
              <a:rPr lang="en-US" altLang="ko-KR" sz="1500" dirty="0"/>
              <a:t>POST </a:t>
            </a:r>
            <a:r>
              <a:rPr lang="ko-KR" altLang="en-US" sz="1500" dirty="0"/>
              <a:t>요청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HTML Form: </a:t>
            </a:r>
            <a:r>
              <a:rPr lang="ko-KR" altLang="en-US" sz="1500" dirty="0"/>
              <a:t>데이터를 </a:t>
            </a:r>
            <a:r>
              <a:rPr lang="en-US" altLang="ko-KR" sz="1500" dirty="0"/>
              <a:t>key-value </a:t>
            </a:r>
            <a:r>
              <a:rPr lang="ko-KR" altLang="en-US" sz="1500" dirty="0"/>
              <a:t>쌍으로 보낸다</a:t>
            </a:r>
            <a:r>
              <a:rPr lang="en-US" altLang="ko-KR" sz="1500" dirty="0"/>
              <a:t>. Key</a:t>
            </a:r>
            <a:r>
              <a:rPr lang="ko-KR" altLang="en-US" sz="1500" dirty="0"/>
              <a:t>는 </a:t>
            </a:r>
            <a:r>
              <a:rPr lang="en-US" altLang="ko-KR" sz="1500" dirty="0"/>
              <a:t>name</a:t>
            </a:r>
            <a:r>
              <a:rPr lang="ko-KR" altLang="en-US" sz="1500" dirty="0"/>
              <a:t>의 값 </a:t>
            </a:r>
            <a:r>
              <a:rPr lang="en-US" altLang="ko-KR" sz="1500" dirty="0"/>
              <a:t>(author, </a:t>
            </a:r>
            <a:r>
              <a:rPr lang="en-US" altLang="ko-KR" sz="1500" dirty="0" err="1"/>
              <a:t>oldPassword</a:t>
            </a:r>
            <a:r>
              <a:rPr lang="en-US" altLang="ko-KR" sz="1500" dirty="0"/>
              <a:t>…)</a:t>
            </a:r>
            <a:r>
              <a:rPr lang="ko-KR" altLang="en-US" sz="1500" dirty="0"/>
              <a:t>이고</a:t>
            </a:r>
            <a:r>
              <a:rPr lang="en-US" altLang="ko-KR" sz="1500" dirty="0"/>
              <a:t>, value</a:t>
            </a:r>
            <a:r>
              <a:rPr lang="ko-KR" altLang="en-US" sz="1500" dirty="0"/>
              <a:t>는 사용자가 입력한 값이다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Action</a:t>
            </a:r>
            <a:r>
              <a:rPr lang="ko-KR" altLang="en-US" sz="1500" dirty="0"/>
              <a:t> 속성</a:t>
            </a:r>
            <a:r>
              <a:rPr lang="en-US" altLang="ko-KR" sz="1500" dirty="0"/>
              <a:t>: form</a:t>
            </a:r>
            <a:r>
              <a:rPr lang="ko-KR" altLang="en-US" sz="1500" dirty="0"/>
              <a:t>이 제출될 때</a:t>
            </a:r>
            <a:r>
              <a:rPr lang="en-US" altLang="ko-KR" sz="1500" dirty="0"/>
              <a:t>, POST </a:t>
            </a:r>
            <a:r>
              <a:rPr lang="ko-KR" altLang="en-US" sz="1500" dirty="0"/>
              <a:t>요청이 보내지는 </a:t>
            </a:r>
            <a:r>
              <a:rPr lang="en-US" altLang="ko-KR" sz="1500" dirty="0"/>
              <a:t>URL</a:t>
            </a:r>
            <a:r>
              <a:rPr lang="ko-KR" altLang="en-US" sz="1500" dirty="0"/>
              <a:t>이다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endParaRPr lang="en-US" altLang="ko-KR" sz="1500" dirty="0"/>
          </a:p>
          <a:p>
            <a:r>
              <a:rPr lang="en-US" altLang="ko-KR" sz="1500" dirty="0"/>
              <a:t>GET </a:t>
            </a:r>
            <a:r>
              <a:rPr lang="ko-KR" altLang="en-US" sz="1500" dirty="0"/>
              <a:t>요청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해당 링크를 누르면</a:t>
            </a:r>
            <a:r>
              <a:rPr lang="en-US" altLang="ko-KR" sz="1500" dirty="0"/>
              <a:t>, </a:t>
            </a:r>
            <a:r>
              <a:rPr lang="ko-KR" altLang="en-US" sz="1500" dirty="0"/>
              <a:t>해당 </a:t>
            </a:r>
            <a:r>
              <a:rPr lang="en-US" altLang="ko-KR" sz="1500" dirty="0"/>
              <a:t>URL</a:t>
            </a:r>
            <a:r>
              <a:rPr lang="ko-KR" altLang="en-US" sz="1500" dirty="0"/>
              <a:t>로 </a:t>
            </a:r>
            <a:r>
              <a:rPr lang="en-US" altLang="ko-KR" sz="1500" dirty="0"/>
              <a:t>GET </a:t>
            </a:r>
            <a:r>
              <a:rPr lang="ko-KR" altLang="en-US" sz="1500" dirty="0"/>
              <a:t>요청을 보낸다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CEA3EEA0-98B6-E9E4-93B7-A4EC1008E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70" y="1255929"/>
            <a:ext cx="5920809" cy="54020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82A317-2312-FFE8-2AC0-F642B59F9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79" y="1476376"/>
            <a:ext cx="5705475" cy="228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7F1857-133C-336E-9367-F1738A310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79" y="3077509"/>
            <a:ext cx="6021383" cy="2025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A629149-37AC-1132-39C7-88A01C69D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79" y="5025518"/>
            <a:ext cx="5800648" cy="23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2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7E93E-3341-D6C5-8371-C0C5DA57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Controller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UserController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02562-9171-2618-03B8-5CDD29634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426" y="1825625"/>
            <a:ext cx="6429374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스프링 컨트롤러 구조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500" dirty="0"/>
              <a:t>@Controller:</a:t>
            </a:r>
            <a:r>
              <a:rPr lang="ko-KR" altLang="en-US" sz="1500" dirty="0"/>
              <a:t> </a:t>
            </a:r>
            <a:r>
              <a:rPr lang="en-US" altLang="ko-KR" sz="1500" dirty="0"/>
              <a:t>IoC </a:t>
            </a:r>
            <a:r>
              <a:rPr lang="ko-KR" altLang="en-US" sz="1500" dirty="0"/>
              <a:t>컨테이너에 해당 클래스를 </a:t>
            </a:r>
            <a:r>
              <a:rPr lang="en-US" altLang="ko-KR" sz="1500" dirty="0"/>
              <a:t>Spring bean</a:t>
            </a:r>
            <a:r>
              <a:rPr lang="ko-KR" altLang="en-US" sz="1500" dirty="0"/>
              <a:t>으로 등록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@RequestMapping: </a:t>
            </a:r>
            <a:r>
              <a:rPr lang="ko-KR" altLang="en-US" sz="1500" dirty="0"/>
              <a:t>해당 클래스의 모든 메소드의 </a:t>
            </a:r>
            <a:r>
              <a:rPr lang="en-US" altLang="ko-KR" sz="1500" dirty="0"/>
              <a:t>base </a:t>
            </a:r>
            <a:r>
              <a:rPr lang="en-US" altLang="ko-KR" sz="1500" dirty="0" err="1"/>
              <a:t>Url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@Autowired: </a:t>
            </a:r>
            <a:r>
              <a:rPr lang="en-US" altLang="ko-KR" sz="1500" dirty="0" err="1"/>
              <a:t>UserService</a:t>
            </a:r>
            <a:r>
              <a:rPr lang="ko-KR" altLang="en-US" sz="1500" dirty="0"/>
              <a:t>의 인스턴스를 </a:t>
            </a:r>
            <a:r>
              <a:rPr lang="en-US" altLang="ko-KR" sz="1500" dirty="0" err="1"/>
              <a:t>UserController</a:t>
            </a:r>
            <a:r>
              <a:rPr lang="ko-KR" altLang="en-US" sz="1500" dirty="0"/>
              <a:t>에 주입한다</a:t>
            </a:r>
            <a:r>
              <a:rPr lang="en-US" altLang="ko-KR" sz="1500" dirty="0"/>
              <a:t>. </a:t>
            </a:r>
            <a:r>
              <a:rPr lang="en-US" altLang="ko-KR" sz="1500" dirty="0" err="1"/>
              <a:t>UserService</a:t>
            </a:r>
            <a:r>
              <a:rPr lang="ko-KR" altLang="en-US" sz="1500" dirty="0"/>
              <a:t>의 메소드를 컨트롤러 내에서 사용할 수 있게 된다</a:t>
            </a:r>
            <a:r>
              <a:rPr lang="en-US" altLang="ko-KR" sz="1500" dirty="0"/>
              <a:t>.</a:t>
            </a:r>
          </a:p>
          <a:p>
            <a:r>
              <a:rPr lang="en-US" altLang="ko-KR" sz="2000" dirty="0" err="1"/>
              <a:t>GetMapping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1500" dirty="0"/>
              <a:t>해당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로 오는 </a:t>
            </a:r>
            <a:r>
              <a:rPr lang="en-US" altLang="ko-KR" sz="1500" dirty="0"/>
              <a:t>get </a:t>
            </a:r>
            <a:r>
              <a:rPr lang="ko-KR" altLang="en-US" sz="1500" dirty="0"/>
              <a:t>요청을 받아들인다</a:t>
            </a:r>
            <a:r>
              <a:rPr lang="en-US" altLang="ko-KR" sz="1500" dirty="0"/>
              <a:t>. </a:t>
            </a:r>
          </a:p>
          <a:p>
            <a:pPr marL="0" indent="0">
              <a:buNone/>
            </a:pPr>
            <a:r>
              <a:rPr lang="ko-KR" altLang="en-US" sz="1500" dirty="0"/>
              <a:t>요청은 </a:t>
            </a:r>
            <a:r>
              <a:rPr lang="en-US" altLang="ko-KR" sz="1500" dirty="0" err="1"/>
              <a:t>loginForm</a:t>
            </a:r>
            <a:r>
              <a:rPr lang="ko-KR" altLang="en-US" sz="1500" dirty="0"/>
              <a:t>메소드를 실행하고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loginForm</a:t>
            </a:r>
            <a:r>
              <a:rPr lang="ko-KR" altLang="en-US" sz="1500" dirty="0"/>
              <a:t>메소드는 </a:t>
            </a:r>
            <a:r>
              <a:rPr lang="en-US" altLang="ko-KR" sz="1500" dirty="0"/>
              <a:t>“login” String</a:t>
            </a:r>
            <a:r>
              <a:rPr lang="ko-KR" altLang="en-US" sz="1500" dirty="0"/>
              <a:t>을 반환한다</a:t>
            </a:r>
            <a:r>
              <a:rPr lang="en-US" altLang="ko-KR" sz="1500" dirty="0"/>
              <a:t>. (</a:t>
            </a:r>
            <a:r>
              <a:rPr lang="en-US" altLang="ko-KR" sz="1500" dirty="0" err="1"/>
              <a:t>login.jsp</a:t>
            </a:r>
            <a:r>
              <a:rPr lang="ko-KR" altLang="en-US" sz="1500" dirty="0"/>
              <a:t>를 사용자 화면에 띄우게 된다</a:t>
            </a:r>
            <a:r>
              <a:rPr lang="en-US" altLang="ko-KR" sz="1500" dirty="0"/>
              <a:t>.)</a:t>
            </a:r>
          </a:p>
          <a:p>
            <a:pPr marL="0" indent="0">
              <a:buNone/>
            </a:pP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B009B0-FDCB-C509-B069-4541818B8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693330"/>
            <a:ext cx="4047193" cy="17356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8AE1A9-EF12-4A54-01F8-EC55464C6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3606007"/>
            <a:ext cx="3910013" cy="63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0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70ABB-1CBE-FBBF-E74C-E3DBD3EE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Controller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UserController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9CDA8-0219-529B-A333-4B9479A92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5625"/>
            <a:ext cx="10515600" cy="2651338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PostMapping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500" dirty="0" err="1"/>
              <a:t>changePassword.jsp</a:t>
            </a:r>
            <a:r>
              <a:rPr lang="ko-KR" altLang="en-US" sz="1500" dirty="0"/>
              <a:t> 화면에서 사용자의 </a:t>
            </a:r>
            <a:r>
              <a:rPr lang="en-US" altLang="ko-KR" sz="1500" dirty="0"/>
              <a:t>Post </a:t>
            </a:r>
            <a:r>
              <a:rPr lang="ko-KR" altLang="en-US" sz="1500" dirty="0"/>
              <a:t>요청을 </a:t>
            </a:r>
            <a:r>
              <a:rPr lang="en-US" altLang="ko-KR" sz="1500" dirty="0" err="1"/>
              <a:t>changePassword</a:t>
            </a:r>
            <a:r>
              <a:rPr lang="en-US" altLang="ko-KR" sz="1500" dirty="0"/>
              <a:t> </a:t>
            </a:r>
            <a:r>
              <a:rPr lang="ko-KR" altLang="en-US" sz="1500" dirty="0"/>
              <a:t>메소드로 </a:t>
            </a:r>
            <a:r>
              <a:rPr lang="ko-KR" altLang="en-US" sz="1500" dirty="0" err="1"/>
              <a:t>매핑시킨다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@RequestParam: Request Body</a:t>
            </a:r>
            <a:r>
              <a:rPr lang="ko-KR" altLang="en-US" sz="1500" dirty="0"/>
              <a:t>에 있는 데이터를 </a:t>
            </a:r>
            <a:r>
              <a:rPr lang="en-US" altLang="ko-KR" sz="1500" dirty="0"/>
              <a:t>key</a:t>
            </a:r>
            <a:r>
              <a:rPr lang="ko-KR" altLang="en-US" sz="1500" dirty="0"/>
              <a:t>값을 통해서 받아들인다</a:t>
            </a:r>
            <a:r>
              <a:rPr lang="en-US" altLang="ko-KR" sz="1500" dirty="0"/>
              <a:t>.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500" dirty="0" err="1"/>
              <a:t>userService</a:t>
            </a:r>
            <a:r>
              <a:rPr lang="ko-KR" altLang="en-US" sz="1500" dirty="0"/>
              <a:t>의 </a:t>
            </a:r>
            <a:r>
              <a:rPr lang="en-US" altLang="ko-KR" sz="1500" dirty="0" err="1"/>
              <a:t>changePassword</a:t>
            </a:r>
            <a:r>
              <a:rPr lang="ko-KR" altLang="en-US" sz="1500" dirty="0"/>
              <a:t>메소드를 수행하고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boolean</a:t>
            </a:r>
            <a:r>
              <a:rPr lang="en-US" altLang="ko-KR" sz="1500" dirty="0"/>
              <a:t> </a:t>
            </a:r>
            <a:r>
              <a:rPr lang="ko-KR" altLang="en-US" sz="1500" dirty="0"/>
              <a:t>형태의 </a:t>
            </a:r>
            <a:r>
              <a:rPr lang="en-US" altLang="ko-KR" sz="1500" dirty="0"/>
              <a:t>return</a:t>
            </a:r>
            <a:r>
              <a:rPr lang="ko-KR" altLang="en-US" sz="1500" dirty="0"/>
              <a:t>값을 </a:t>
            </a:r>
            <a:r>
              <a:rPr lang="en-US" altLang="ko-KR" sz="1500" dirty="0"/>
              <a:t>changed</a:t>
            </a:r>
            <a:r>
              <a:rPr lang="ko-KR" altLang="en-US" sz="1500" dirty="0"/>
              <a:t>에 저장한다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500" dirty="0"/>
              <a:t>만약</a:t>
            </a:r>
            <a:r>
              <a:rPr lang="en-US" altLang="ko-KR" sz="1500" dirty="0"/>
              <a:t>, Password</a:t>
            </a:r>
            <a:r>
              <a:rPr lang="ko-KR" altLang="en-US" sz="1500" dirty="0"/>
              <a:t>가 </a:t>
            </a:r>
            <a:r>
              <a:rPr lang="ko-KR" altLang="en-US" sz="1500" dirty="0" err="1"/>
              <a:t>변경됬으면</a:t>
            </a:r>
            <a:r>
              <a:rPr lang="en-US" altLang="ko-KR" sz="1500" dirty="0"/>
              <a:t>, user/login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로 </a:t>
            </a:r>
            <a:r>
              <a:rPr lang="en-US" altLang="ko-KR" sz="1500" dirty="0"/>
              <a:t>get </a:t>
            </a:r>
            <a:r>
              <a:rPr lang="ko-KR" altLang="en-US" sz="1500" dirty="0"/>
              <a:t>요청을 보낸다</a:t>
            </a:r>
            <a:r>
              <a:rPr lang="en-US" altLang="ko-KR" sz="1500" dirty="0"/>
              <a:t>. </a:t>
            </a:r>
            <a:r>
              <a:rPr lang="ko-KR" altLang="en-US" sz="1500" dirty="0"/>
              <a:t>그러면 앞에서 본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에 </a:t>
            </a:r>
            <a:r>
              <a:rPr lang="ko-KR" altLang="en-US" sz="1500" dirty="0" err="1"/>
              <a:t>매핑된</a:t>
            </a:r>
            <a:r>
              <a:rPr lang="ko-KR" altLang="en-US" sz="1500" dirty="0"/>
              <a:t> 메소드가 실행되고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login.jsp</a:t>
            </a:r>
            <a:r>
              <a:rPr lang="ko-KR" altLang="en-US" sz="1500" dirty="0"/>
              <a:t>가 사용자에게 보여지게 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Model: </a:t>
            </a:r>
            <a:r>
              <a:rPr lang="ko-KR" altLang="en-US" sz="1500" dirty="0"/>
              <a:t>모델은 데이터를 </a:t>
            </a:r>
            <a:r>
              <a:rPr lang="en-US" altLang="ko-KR" sz="1500" dirty="0"/>
              <a:t>view</a:t>
            </a:r>
            <a:r>
              <a:rPr lang="ko-KR" altLang="en-US" sz="1500" dirty="0"/>
              <a:t>로 보내는 것을 허용한다</a:t>
            </a:r>
            <a:r>
              <a:rPr lang="en-US" altLang="ko-KR" sz="1500" dirty="0"/>
              <a:t>. (</a:t>
            </a:r>
            <a:r>
              <a:rPr lang="ko-KR" altLang="en-US" sz="1500" dirty="0"/>
              <a:t>여기서는 </a:t>
            </a:r>
            <a:r>
              <a:rPr lang="en-US" altLang="ko-KR" sz="1500" dirty="0"/>
              <a:t>model</a:t>
            </a:r>
            <a:r>
              <a:rPr lang="ko-KR" altLang="en-US" sz="1500" dirty="0"/>
              <a:t>에 </a:t>
            </a:r>
            <a:r>
              <a:rPr lang="en-US" altLang="ko-KR" sz="1500" dirty="0"/>
              <a:t>key “error”, value “</a:t>
            </a:r>
            <a:r>
              <a:rPr lang="ko-KR" altLang="en-US" sz="1500" dirty="0"/>
              <a:t>패스워드를 바꾸는데 실패했습니다</a:t>
            </a:r>
            <a:r>
              <a:rPr lang="en-US" altLang="ko-KR" sz="1500" dirty="0"/>
              <a:t>.”</a:t>
            </a:r>
            <a:r>
              <a:rPr lang="ko-KR" altLang="en-US" sz="1500" dirty="0"/>
              <a:t>를 등록하고 이 데이터를 </a:t>
            </a:r>
            <a:r>
              <a:rPr lang="en-US" altLang="ko-KR" sz="1500" dirty="0" err="1"/>
              <a:t>changePassword.jsp</a:t>
            </a:r>
            <a:r>
              <a:rPr lang="ko-KR" altLang="en-US" sz="1500" dirty="0"/>
              <a:t>로 보낸다</a:t>
            </a:r>
            <a:r>
              <a:rPr lang="en-US" altLang="ko-KR" sz="1500" dirty="0"/>
              <a:t>.)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FCED0D-B818-8784-48B7-BA465D42A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18" y="1258675"/>
            <a:ext cx="80295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9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DE670-98EC-CC4A-377A-0AB9C1ED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EF0C43-18B5-3984-DEAC-3F521D400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974" y="1825625"/>
            <a:ext cx="7362825" cy="4351338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앞서 비밀번호 변경 실패 시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changePassword.jsp</a:t>
            </a:r>
            <a:r>
              <a:rPr lang="ko-KR" altLang="en-US" sz="1500" dirty="0"/>
              <a:t>가 사용자에게 보여지게 되고</a:t>
            </a:r>
            <a:r>
              <a:rPr lang="en-US" altLang="ko-KR" sz="1500" dirty="0"/>
              <a:t>, request scope</a:t>
            </a:r>
            <a:r>
              <a:rPr lang="ko-KR" altLang="en-US" sz="1500" dirty="0"/>
              <a:t>내에서 사용되는 </a:t>
            </a:r>
            <a:r>
              <a:rPr lang="en-US" altLang="ko-KR" sz="1500" dirty="0"/>
              <a:t>Model</a:t>
            </a:r>
            <a:r>
              <a:rPr lang="ko-KR" altLang="en-US" sz="1500" dirty="0"/>
              <a:t> 객체에 저장된 </a:t>
            </a:r>
            <a:r>
              <a:rPr lang="en-US" altLang="ko-KR" sz="1500" dirty="0"/>
              <a:t>key: error</a:t>
            </a:r>
            <a:r>
              <a:rPr lang="ko-KR" altLang="en-US" sz="1500" dirty="0"/>
              <a:t>의 </a:t>
            </a:r>
            <a:r>
              <a:rPr lang="en-US" altLang="ko-KR" sz="1500" dirty="0"/>
              <a:t>attribute</a:t>
            </a:r>
            <a:r>
              <a:rPr lang="ko-KR" altLang="en-US" sz="1500" dirty="0"/>
              <a:t>가 있는지 확인하고</a:t>
            </a:r>
            <a:r>
              <a:rPr lang="en-US" altLang="ko-KR" sz="1500" dirty="0"/>
              <a:t>, </a:t>
            </a:r>
            <a:r>
              <a:rPr lang="ko-KR" altLang="en-US" sz="1500" dirty="0"/>
              <a:t>있으면 </a:t>
            </a:r>
            <a:r>
              <a:rPr lang="en-US" altLang="ko-KR" sz="1500" dirty="0"/>
              <a:t>key error</a:t>
            </a:r>
            <a:r>
              <a:rPr lang="ko-KR" altLang="en-US" sz="1500" dirty="0"/>
              <a:t>의 </a:t>
            </a:r>
            <a:r>
              <a:rPr lang="en-US" altLang="ko-KR" sz="1500" dirty="0"/>
              <a:t>value</a:t>
            </a:r>
            <a:r>
              <a:rPr lang="ko-KR" altLang="en-US" sz="1500" dirty="0"/>
              <a:t>를 출력한다</a:t>
            </a:r>
            <a:r>
              <a:rPr lang="en-US" altLang="ko-KR" sz="1500" dirty="0"/>
              <a:t>. </a:t>
            </a:r>
            <a:r>
              <a:rPr lang="ko-KR" altLang="en-US" sz="1500" dirty="0"/>
              <a:t>해당</a:t>
            </a:r>
            <a:r>
              <a:rPr lang="en-US" altLang="ko-KR" sz="1500" dirty="0"/>
              <a:t> </a:t>
            </a:r>
            <a:r>
              <a:rPr lang="ko-KR" altLang="en-US" sz="1500" dirty="0"/>
              <a:t>코드에서는 </a:t>
            </a:r>
            <a:r>
              <a:rPr lang="en-US" altLang="ko-KR" sz="1500" dirty="0"/>
              <a:t>JSTL </a:t>
            </a:r>
            <a:r>
              <a:rPr lang="ko-KR" altLang="en-US" sz="1500" dirty="0"/>
              <a:t>문법이 사용되어 졌다</a:t>
            </a:r>
            <a:r>
              <a:rPr lang="en-US" altLang="ko-KR" sz="1500" dirty="0"/>
              <a:t>.</a:t>
            </a:r>
          </a:p>
          <a:p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A7A573-8F13-81DF-3AF8-57CBB3D6A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39" y="1825625"/>
            <a:ext cx="38290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2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95061-9728-1973-4037-937FEC38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VIEW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commentForm.jsp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64B07-571D-D2CA-7FFB-47E26782E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2563"/>
            <a:ext cx="10515600" cy="2184399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Spring</a:t>
            </a:r>
            <a:r>
              <a:rPr lang="ko-KR" altLang="en-US" sz="1500" dirty="0"/>
              <a:t>의 </a:t>
            </a:r>
            <a:r>
              <a:rPr lang="en-US" altLang="ko-KR" sz="1500" dirty="0"/>
              <a:t>Form Tag Library</a:t>
            </a:r>
            <a:r>
              <a:rPr lang="ko-KR" altLang="en-US" sz="1500" dirty="0"/>
              <a:t>를 이용</a:t>
            </a:r>
            <a:r>
              <a:rPr lang="en-US" altLang="ko-KR" sz="1500" dirty="0"/>
              <a:t>. </a:t>
            </a:r>
            <a:r>
              <a:rPr lang="en-US" altLang="ko-KR" sz="1500" dirty="0" err="1"/>
              <a:t>commentForm.jsp</a:t>
            </a:r>
            <a:r>
              <a:rPr lang="ko-KR" altLang="en-US" sz="1500" dirty="0"/>
              <a:t>를 호출한 메소드에서 </a:t>
            </a:r>
            <a:r>
              <a:rPr lang="en-US" altLang="ko-KR" sz="1500" dirty="0" err="1"/>
              <a:t>requestScope</a:t>
            </a:r>
            <a:r>
              <a:rPr lang="ko-KR" altLang="en-US" sz="1500" dirty="0"/>
              <a:t>의 </a:t>
            </a:r>
            <a:r>
              <a:rPr lang="en-US" altLang="ko-KR" sz="1500" dirty="0"/>
              <a:t>model</a:t>
            </a:r>
            <a:r>
              <a:rPr lang="ko-KR" altLang="en-US" sz="1500" dirty="0"/>
              <a:t>에 등록한 </a:t>
            </a:r>
            <a:r>
              <a:rPr lang="en-US" altLang="ko-KR" sz="1500" dirty="0"/>
              <a:t>key comment</a:t>
            </a:r>
            <a:r>
              <a:rPr lang="ko-KR" altLang="en-US" sz="1500" dirty="0"/>
              <a:t>의 </a:t>
            </a:r>
            <a:r>
              <a:rPr lang="en-US" altLang="ko-KR" sz="1500" dirty="0"/>
              <a:t>property</a:t>
            </a:r>
            <a:r>
              <a:rPr lang="ko-KR" altLang="en-US" sz="1500" dirty="0"/>
              <a:t>를 </a:t>
            </a:r>
            <a:r>
              <a:rPr lang="en-US" altLang="ko-KR" sz="1500" dirty="0"/>
              <a:t>post request</a:t>
            </a:r>
            <a:r>
              <a:rPr lang="ko-KR" altLang="en-US" sz="1500" dirty="0"/>
              <a:t>의 </a:t>
            </a:r>
            <a:r>
              <a:rPr lang="en-US" altLang="ko-KR" sz="1500" dirty="0"/>
              <a:t>request body</a:t>
            </a:r>
            <a:r>
              <a:rPr lang="ko-KR" altLang="en-US" sz="1500" dirty="0"/>
              <a:t>에 </a:t>
            </a:r>
            <a:r>
              <a:rPr lang="en-US" altLang="ko-KR" sz="1500" dirty="0"/>
              <a:t>key value</a:t>
            </a:r>
            <a:r>
              <a:rPr lang="ko-KR" altLang="en-US" sz="1500" dirty="0"/>
              <a:t>형태로 저장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Hidden</a:t>
            </a:r>
            <a:r>
              <a:rPr lang="ko-KR" altLang="en-US" sz="1500" dirty="0"/>
              <a:t> 필드는 사용자에게는 보여지지 않지만</a:t>
            </a:r>
            <a:r>
              <a:rPr lang="en-US" altLang="ko-KR" sz="1500" dirty="0"/>
              <a:t>, </a:t>
            </a:r>
            <a:r>
              <a:rPr lang="ko-KR" altLang="en-US" sz="1500" dirty="0"/>
              <a:t>해당 </a:t>
            </a:r>
            <a:r>
              <a:rPr lang="en-US" altLang="ko-KR" sz="1500" dirty="0"/>
              <a:t>post </a:t>
            </a:r>
            <a:r>
              <a:rPr lang="ko-KR" altLang="en-US" sz="1500" dirty="0"/>
              <a:t>요청 시</a:t>
            </a:r>
            <a:r>
              <a:rPr lang="en-US" altLang="ko-KR" sz="1500" dirty="0"/>
              <a:t>, request body</a:t>
            </a:r>
            <a:r>
              <a:rPr lang="ko-KR" altLang="en-US" sz="1500" dirty="0"/>
              <a:t>에 </a:t>
            </a:r>
            <a:r>
              <a:rPr lang="en-US" altLang="ko-KR" sz="1500" dirty="0"/>
              <a:t>key value</a:t>
            </a:r>
            <a:r>
              <a:rPr lang="ko-KR" altLang="en-US" sz="1500" dirty="0"/>
              <a:t>형태로 </a:t>
            </a:r>
            <a:r>
              <a:rPr lang="ko-KR" altLang="en-US" sz="1500" dirty="0" err="1"/>
              <a:t>저장되서</a:t>
            </a:r>
            <a:r>
              <a:rPr lang="ko-KR" altLang="en-US" sz="1500" dirty="0"/>
              <a:t> 컨트롤러로 보내지게 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받은 </a:t>
            </a:r>
            <a:r>
              <a:rPr lang="en-US" altLang="ko-KR" sz="1500" dirty="0"/>
              <a:t>comment</a:t>
            </a:r>
            <a:r>
              <a:rPr lang="ko-KR" altLang="en-US" sz="1500" dirty="0"/>
              <a:t>객체의 </a:t>
            </a:r>
            <a:r>
              <a:rPr lang="en-US" altLang="ko-KR" sz="1500" dirty="0"/>
              <a:t>content property</a:t>
            </a:r>
            <a:r>
              <a:rPr lang="ko-KR" altLang="en-US" sz="1500" dirty="0"/>
              <a:t>로 채워진 내용 입력란이 있고</a:t>
            </a:r>
            <a:r>
              <a:rPr lang="en-US" altLang="ko-KR" sz="1500" dirty="0"/>
              <a:t>, </a:t>
            </a:r>
            <a:r>
              <a:rPr lang="ko-KR" altLang="en-US" sz="1500" dirty="0"/>
              <a:t>수정할 내용 입력 후 수정 버튼을 누르면</a:t>
            </a:r>
            <a:r>
              <a:rPr lang="en-US" altLang="ko-KR" sz="1500" dirty="0"/>
              <a:t>, </a:t>
            </a:r>
            <a:r>
              <a:rPr lang="ko-KR" altLang="en-US" sz="1500" dirty="0"/>
              <a:t>원래 값을 그대로 가진 </a:t>
            </a:r>
            <a:r>
              <a:rPr lang="en-US" altLang="ko-KR" sz="1500" dirty="0" err="1"/>
              <a:t>commentId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postId</a:t>
            </a:r>
            <a:r>
              <a:rPr lang="en-US" altLang="ko-KR" sz="1500" dirty="0"/>
              <a:t>, author, </a:t>
            </a:r>
            <a:r>
              <a:rPr lang="ko-KR" altLang="en-US" sz="1500" dirty="0"/>
              <a:t>그리고 새로운 값을 </a:t>
            </a:r>
            <a:r>
              <a:rPr lang="en-US" altLang="ko-KR" sz="1500" dirty="0"/>
              <a:t>value</a:t>
            </a:r>
            <a:r>
              <a:rPr lang="ko-KR" altLang="en-US" sz="1500" dirty="0"/>
              <a:t>로 가지는 </a:t>
            </a:r>
            <a:r>
              <a:rPr lang="en-US" altLang="ko-KR" sz="1500" dirty="0"/>
              <a:t>content</a:t>
            </a:r>
            <a:r>
              <a:rPr lang="ko-KR" altLang="en-US" sz="1500" dirty="0"/>
              <a:t>가 </a:t>
            </a:r>
            <a:r>
              <a:rPr lang="en-US" altLang="ko-KR" sz="1500" dirty="0"/>
              <a:t>key, value </a:t>
            </a:r>
            <a:r>
              <a:rPr lang="ko-KR" altLang="en-US" sz="1500" dirty="0"/>
              <a:t>형태로 </a:t>
            </a:r>
            <a:r>
              <a:rPr lang="en-US" altLang="ko-KR" sz="1500" dirty="0"/>
              <a:t>request body</a:t>
            </a:r>
            <a:r>
              <a:rPr lang="ko-KR" altLang="en-US" sz="1500" dirty="0"/>
              <a:t>에 </a:t>
            </a:r>
            <a:r>
              <a:rPr lang="ko-KR" altLang="en-US" sz="1500" dirty="0" err="1"/>
              <a:t>저장되서</a:t>
            </a:r>
            <a:r>
              <a:rPr lang="en-US" altLang="ko-KR" sz="1500" dirty="0"/>
              <a:t>, </a:t>
            </a:r>
            <a:r>
              <a:rPr lang="ko-KR" altLang="en-US" sz="1500" dirty="0"/>
              <a:t>해당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로 보내진다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F72199-F9E3-B2A7-0173-61C3A8090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54" y="1244737"/>
            <a:ext cx="11572292" cy="262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7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67C3A-5B90-B55E-9263-3CA3B68C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Controller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CommentController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40E1A57-F1D6-71DE-F0F1-197DF44D9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3469"/>
            <a:ext cx="10515600" cy="2586037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앞에서 받은 </a:t>
            </a:r>
            <a:r>
              <a:rPr lang="en-US" altLang="ko-KR" sz="1500" dirty="0"/>
              <a:t>post request</a:t>
            </a:r>
            <a:r>
              <a:rPr lang="ko-KR" altLang="en-US" sz="1500" dirty="0"/>
              <a:t>와 </a:t>
            </a:r>
            <a:r>
              <a:rPr lang="ko-KR" altLang="en-US" sz="1500" dirty="0" err="1"/>
              <a:t>매핑되는</a:t>
            </a:r>
            <a:r>
              <a:rPr lang="ko-KR" altLang="en-US" sz="1500" dirty="0"/>
              <a:t> 메소드 </a:t>
            </a:r>
            <a:r>
              <a:rPr lang="en-US" altLang="ko-KR" sz="1500" dirty="0" err="1"/>
              <a:t>updaeComment</a:t>
            </a:r>
            <a:r>
              <a:rPr lang="ko-KR" altLang="en-US" sz="1500" dirty="0"/>
              <a:t>를 호출한다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@PathVariable: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에 있는 </a:t>
            </a:r>
            <a:r>
              <a:rPr lang="en-US" altLang="ko-KR" sz="1500" dirty="0"/>
              <a:t>id</a:t>
            </a:r>
            <a:r>
              <a:rPr lang="ko-KR" altLang="en-US" sz="1500" dirty="0"/>
              <a:t>값을 </a:t>
            </a:r>
            <a:r>
              <a:rPr lang="en-US" altLang="ko-KR" sz="1500" dirty="0"/>
              <a:t>parameter</a:t>
            </a:r>
            <a:r>
              <a:rPr lang="ko-KR" altLang="en-US" sz="1500" dirty="0"/>
              <a:t>로 받아들인다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@ModelAttribute: Comment </a:t>
            </a:r>
            <a:r>
              <a:rPr lang="ko-KR" altLang="en-US" sz="1500" dirty="0"/>
              <a:t>객체 타입의 </a:t>
            </a:r>
            <a:r>
              <a:rPr lang="en-US" altLang="ko-KR" sz="1500" dirty="0"/>
              <a:t>comment</a:t>
            </a:r>
            <a:r>
              <a:rPr lang="ko-KR" altLang="en-US" sz="1500" dirty="0"/>
              <a:t> 인스턴스를 앞에서 받은 </a:t>
            </a:r>
            <a:r>
              <a:rPr lang="en-US" altLang="ko-KR" sz="1500" dirty="0"/>
              <a:t>request body</a:t>
            </a:r>
            <a:r>
              <a:rPr lang="ko-KR" altLang="en-US" sz="1500" dirty="0"/>
              <a:t>에 있던</a:t>
            </a:r>
            <a:r>
              <a:rPr lang="en-US" altLang="ko-KR" sz="1500" dirty="0"/>
              <a:t>, key</a:t>
            </a:r>
            <a:r>
              <a:rPr lang="ko-KR" altLang="en-US" sz="1500" dirty="0"/>
              <a:t> </a:t>
            </a:r>
            <a:r>
              <a:rPr lang="en-US" altLang="ko-KR" sz="1500" dirty="0"/>
              <a:t>value</a:t>
            </a:r>
            <a:r>
              <a:rPr lang="ko-KR" altLang="en-US" sz="1500" dirty="0"/>
              <a:t>로 </a:t>
            </a:r>
            <a:r>
              <a:rPr lang="en-US" altLang="ko-KR" sz="1500" dirty="0"/>
              <a:t>property</a:t>
            </a:r>
            <a:r>
              <a:rPr lang="ko-KR" altLang="en-US" sz="1500" dirty="0"/>
              <a:t>를 업데이트한다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Session: session</a:t>
            </a:r>
            <a:r>
              <a:rPr lang="ko-KR" altLang="en-US" sz="1500" dirty="0"/>
              <a:t>을 </a:t>
            </a:r>
            <a:r>
              <a:rPr lang="en-US" altLang="ko-KR" sz="1500" dirty="0"/>
              <a:t>parameter</a:t>
            </a:r>
            <a:r>
              <a:rPr lang="ko-KR" altLang="en-US" sz="1500" dirty="0"/>
              <a:t>로 받아들이고</a:t>
            </a:r>
            <a:r>
              <a:rPr lang="en-US" altLang="ko-KR" sz="1500" dirty="0"/>
              <a:t>, session scope</a:t>
            </a:r>
            <a:r>
              <a:rPr lang="ko-KR" altLang="en-US" sz="1500" dirty="0"/>
              <a:t>에 저장된 로그인한 </a:t>
            </a:r>
            <a:r>
              <a:rPr lang="en-US" altLang="ko-KR" sz="1500" dirty="0" err="1"/>
              <a:t>userId</a:t>
            </a:r>
            <a:r>
              <a:rPr lang="ko-KR" altLang="en-US" sz="1500" dirty="0"/>
              <a:t> 값을 메소드 내부에서 사용한다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 err="1"/>
              <a:t>commentService</a:t>
            </a:r>
            <a:r>
              <a:rPr lang="ko-KR" altLang="en-US" sz="1500" dirty="0"/>
              <a:t>의 </a:t>
            </a:r>
            <a:r>
              <a:rPr lang="en-US" altLang="ko-KR" sz="1500" dirty="0" err="1"/>
              <a:t>updateComment</a:t>
            </a:r>
            <a:r>
              <a:rPr lang="ko-KR" altLang="en-US" sz="1500" dirty="0"/>
              <a:t>를 호출해서</a:t>
            </a:r>
            <a:r>
              <a:rPr lang="en-US" altLang="ko-KR" sz="1500" dirty="0"/>
              <a:t>, content</a:t>
            </a:r>
            <a:r>
              <a:rPr lang="ko-KR" altLang="en-US" sz="1500" dirty="0"/>
              <a:t>를 업데이트 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Posts/</a:t>
            </a:r>
            <a:r>
              <a:rPr lang="ko-KR" altLang="en-US" sz="1500" dirty="0"/>
              <a:t>해당</a:t>
            </a:r>
            <a:r>
              <a:rPr lang="en-US" altLang="ko-KR" sz="1500" dirty="0"/>
              <a:t>_</a:t>
            </a:r>
            <a:r>
              <a:rPr lang="en-US" altLang="ko-KR" sz="1500" dirty="0" err="1"/>
              <a:t>comment_PostId</a:t>
            </a:r>
            <a:r>
              <a:rPr lang="en-US" altLang="ko-KR" sz="1500" dirty="0"/>
              <a:t>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로 </a:t>
            </a:r>
            <a:r>
              <a:rPr lang="en-US" altLang="ko-KR" sz="1500" dirty="0"/>
              <a:t>get </a:t>
            </a:r>
            <a:r>
              <a:rPr lang="ko-KR" altLang="en-US" sz="1500" dirty="0"/>
              <a:t>요청을 보낸다</a:t>
            </a:r>
            <a:r>
              <a:rPr lang="en-US" altLang="ko-KR" sz="1500" dirty="0"/>
              <a:t>.</a:t>
            </a:r>
          </a:p>
          <a:p>
            <a:endParaRPr lang="ko-KR" altLang="en-US" sz="1500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B2F847B9-813B-AE06-A6C1-2C4810DA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39" y="1401499"/>
            <a:ext cx="7643178" cy="21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7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5D37F-2324-86BE-0895-4E184386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Controller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PostController</a:t>
            </a:r>
            <a:r>
              <a:rPr lang="en-US" altLang="ko-KR" sz="2000" dirty="0"/>
              <a:t>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A8C8C-5AB6-8301-1FDC-1AFD1592F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838" y="1825625"/>
            <a:ext cx="5923961" cy="4351338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앞에서 보낸 </a:t>
            </a:r>
            <a:r>
              <a:rPr lang="en-US" altLang="ko-KR" sz="1500" dirty="0"/>
              <a:t>get </a:t>
            </a:r>
            <a:r>
              <a:rPr lang="ko-KR" altLang="en-US" sz="1500" dirty="0"/>
              <a:t>요청을 받아서 </a:t>
            </a:r>
            <a:r>
              <a:rPr lang="ko-KR" altLang="en-US" sz="1500" dirty="0" err="1"/>
              <a:t>매핑되는</a:t>
            </a:r>
            <a:r>
              <a:rPr lang="ko-KR" altLang="en-US" sz="1500" dirty="0"/>
              <a:t> 메소드 </a:t>
            </a:r>
            <a:r>
              <a:rPr lang="en-US" altLang="ko-KR" sz="1500" dirty="0" err="1"/>
              <a:t>getPostById</a:t>
            </a:r>
            <a:r>
              <a:rPr lang="ko-KR" altLang="en-US" sz="1500" dirty="0"/>
              <a:t>를 실행한다</a:t>
            </a:r>
            <a:r>
              <a:rPr lang="en-US" altLang="ko-KR" sz="1500" dirty="0"/>
              <a:t>. </a:t>
            </a:r>
            <a:r>
              <a:rPr lang="ko-KR" altLang="en-US" sz="1500" dirty="0"/>
              <a:t>여기서는 </a:t>
            </a:r>
            <a:r>
              <a:rPr lang="en-US" altLang="ko-KR" sz="1500" dirty="0"/>
              <a:t>id</a:t>
            </a:r>
            <a:r>
              <a:rPr lang="ko-KR" altLang="en-US" sz="1500" dirty="0"/>
              <a:t>를 </a:t>
            </a:r>
            <a:r>
              <a:rPr lang="en-US" altLang="ko-KR" sz="1500" dirty="0"/>
              <a:t>parameter</a:t>
            </a:r>
            <a:r>
              <a:rPr lang="ko-KR" altLang="en-US" sz="1500" dirty="0"/>
              <a:t>로 받아들인다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 err="1"/>
              <a:t>postService</a:t>
            </a:r>
            <a:r>
              <a:rPr lang="ko-KR" altLang="en-US" sz="1500" dirty="0"/>
              <a:t>의 </a:t>
            </a:r>
            <a:r>
              <a:rPr lang="en-US" altLang="ko-KR" sz="1500" dirty="0" err="1"/>
              <a:t>getPostById</a:t>
            </a:r>
            <a:r>
              <a:rPr lang="en-US" altLang="ko-KR" sz="1500" dirty="0"/>
              <a:t> </a:t>
            </a:r>
            <a:r>
              <a:rPr lang="ko-KR" altLang="en-US" sz="1500" dirty="0"/>
              <a:t>메소드를 호출하고</a:t>
            </a:r>
            <a:r>
              <a:rPr lang="en-US" altLang="ko-KR" sz="1500" dirty="0"/>
              <a:t>, </a:t>
            </a:r>
            <a:r>
              <a:rPr lang="ko-KR" altLang="en-US" sz="1500" dirty="0"/>
              <a:t>해당하는 </a:t>
            </a:r>
            <a:r>
              <a:rPr lang="en-US" altLang="ko-KR" sz="1500" dirty="0"/>
              <a:t>post </a:t>
            </a:r>
            <a:r>
              <a:rPr lang="ko-KR" altLang="en-US" sz="1500" dirty="0"/>
              <a:t>타입의 객체를 얻는다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Post</a:t>
            </a:r>
            <a:r>
              <a:rPr lang="ko-KR" altLang="en-US" sz="1500" dirty="0"/>
              <a:t>객체가 있으면</a:t>
            </a:r>
            <a:r>
              <a:rPr lang="en-US" altLang="ko-KR" sz="1500" dirty="0"/>
              <a:t>, </a:t>
            </a:r>
            <a:r>
              <a:rPr lang="ko-KR" altLang="en-US" sz="1500" dirty="0"/>
              <a:t>해당 </a:t>
            </a:r>
            <a:r>
              <a:rPr lang="en-US" altLang="ko-KR" sz="1500" dirty="0"/>
              <a:t>post </a:t>
            </a:r>
            <a:r>
              <a:rPr lang="ko-KR" altLang="en-US" sz="1500" dirty="0"/>
              <a:t>객체를 </a:t>
            </a:r>
            <a:r>
              <a:rPr lang="en-US" altLang="ko-KR" sz="1500" dirty="0" err="1"/>
              <a:t>requestScope</a:t>
            </a:r>
            <a:r>
              <a:rPr lang="ko-KR" altLang="en-US" sz="1500" dirty="0"/>
              <a:t>의 </a:t>
            </a:r>
            <a:r>
              <a:rPr lang="en-US" altLang="ko-KR" sz="1500" dirty="0"/>
              <a:t>model</a:t>
            </a:r>
            <a:r>
              <a:rPr lang="ko-KR" altLang="en-US" sz="1500" dirty="0"/>
              <a:t>의 </a:t>
            </a:r>
            <a:r>
              <a:rPr lang="en-US" altLang="ko-KR" sz="1500" dirty="0"/>
              <a:t>attribute</a:t>
            </a:r>
            <a:r>
              <a:rPr lang="ko-KR" altLang="en-US" sz="1500" dirty="0"/>
              <a:t>로 </a:t>
            </a:r>
            <a:r>
              <a:rPr lang="en-US" altLang="ko-KR" sz="1500" dirty="0"/>
              <a:t>key “post”</a:t>
            </a:r>
            <a:r>
              <a:rPr lang="ko-KR" altLang="en-US" sz="1500" dirty="0"/>
              <a:t>와 함께 저장한다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해당 </a:t>
            </a:r>
            <a:r>
              <a:rPr lang="en-US" altLang="ko-KR" sz="1500" dirty="0"/>
              <a:t>post</a:t>
            </a:r>
            <a:r>
              <a:rPr lang="ko-KR" altLang="en-US" sz="1500" dirty="0"/>
              <a:t>의 </a:t>
            </a:r>
            <a:r>
              <a:rPr lang="en-US" altLang="ko-KR" sz="1500" dirty="0"/>
              <a:t>comment</a:t>
            </a:r>
            <a:r>
              <a:rPr lang="ko-KR" altLang="en-US" sz="1500" dirty="0"/>
              <a:t>의 리스트도 </a:t>
            </a:r>
            <a:r>
              <a:rPr lang="en-US" altLang="ko-KR" sz="1500" dirty="0" err="1"/>
              <a:t>requestScope</a:t>
            </a:r>
            <a:r>
              <a:rPr lang="ko-KR" altLang="en-US" sz="1500" dirty="0"/>
              <a:t>의 </a:t>
            </a:r>
            <a:r>
              <a:rPr lang="en-US" altLang="ko-KR" sz="1500" dirty="0"/>
              <a:t>model</a:t>
            </a:r>
            <a:r>
              <a:rPr lang="ko-KR" altLang="en-US" sz="1500" dirty="0"/>
              <a:t>의 </a:t>
            </a:r>
            <a:r>
              <a:rPr lang="en-US" altLang="ko-KR" sz="1500" dirty="0"/>
              <a:t>attribute</a:t>
            </a:r>
            <a:r>
              <a:rPr lang="ko-KR" altLang="en-US" sz="1500" dirty="0"/>
              <a:t>로 </a:t>
            </a:r>
            <a:r>
              <a:rPr lang="en-US" altLang="ko-KR" sz="1500" dirty="0"/>
              <a:t>key “comments”</a:t>
            </a:r>
            <a:r>
              <a:rPr lang="ko-KR" altLang="en-US" sz="1500" dirty="0"/>
              <a:t>와 함께 저장한다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 err="1"/>
              <a:t>postDetail.jsp</a:t>
            </a:r>
            <a:r>
              <a:rPr lang="ko-KR" altLang="en-US" sz="1500" dirty="0"/>
              <a:t>를 호출한다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6B1725-C96D-6AEF-4FB5-05ECA5988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03" y="1825625"/>
            <a:ext cx="5225455" cy="217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5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826</Words>
  <Application>Microsoft Office PowerPoint</Application>
  <PresentationFormat>와이드스크린</PresentationFormat>
  <Paragraphs>71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스프링 게시판 만들기</vt:lpstr>
      <vt:lpstr>MVC 패턴</vt:lpstr>
      <vt:lpstr>VIEW(changePassword.jsp)</vt:lpstr>
      <vt:lpstr>Controller(UserController)</vt:lpstr>
      <vt:lpstr>Controller(UserController)</vt:lpstr>
      <vt:lpstr>PowerPoint 프레젠테이션</vt:lpstr>
      <vt:lpstr>VIEW(commentForm.jsp)</vt:lpstr>
      <vt:lpstr>Controller(CommentController)</vt:lpstr>
      <vt:lpstr>Controller(PostController)</vt:lpstr>
      <vt:lpstr>VIEW(postDetail.jsp)</vt:lpstr>
      <vt:lpstr>VIEW(comments.jsp)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JURO6</dc:creator>
  <cp:lastModifiedBy>JURO6</cp:lastModifiedBy>
  <cp:revision>24</cp:revision>
  <dcterms:created xsi:type="dcterms:W3CDTF">2024-08-21T12:52:39Z</dcterms:created>
  <dcterms:modified xsi:type="dcterms:W3CDTF">2024-08-21T16:22:47Z</dcterms:modified>
</cp:coreProperties>
</file>