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93CA-AF0F-6BFA-1804-86561F6D9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EBF29-4A65-E3CF-D068-06216D3B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EA81-3D45-DF37-31E6-01CC01E2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78098-6AE7-2F76-3994-D61D83D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6A07E-8F51-E1AA-A5D1-8D48EBAD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7B1E-ED2C-7262-276C-BF876512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6C77B-1F54-E7DC-A8C6-5833E291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F4061-199E-30D4-E7DD-8B58A3A4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DA918-A9DD-C5AA-B752-F503BF79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B56F2-A61A-A974-2BE8-55929130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E1DD7C-A98D-AE5A-D20F-6C1E7A017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E9931-8BB2-5EDF-DFFC-932AF3F5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E6AB-5963-B8EB-6B6E-FAEA0A39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053B-8DDA-8F4D-1027-CDF8D8F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9A10F-EF43-1D76-D992-47A1BCB0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6EA6-A301-95C5-6CA7-E0F30ED5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1753-29F7-9B61-ACFD-D1E102BF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3CBCE-F063-F47D-A465-D045A12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E406B-5652-B4E4-4397-DB6176A7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880D2-0C03-D90D-941B-C9649C37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5399-B7E7-F1D6-AD5A-61F672AB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3F7E-861D-3A9F-E784-281407DE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A2AB3-2DA7-0C27-6C57-94D3455F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5F1CF-82C8-D4A4-1724-BE63100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00011-208A-70B3-5B49-A41221D4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4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8555-EA23-4CA1-DCF8-D02E7742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08975-E862-E131-028F-CFEAF035E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D08EE-0CEF-6B39-A4B4-58A29AFB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A4CAC-4847-5CA6-B16C-52B053B2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4459B-1B37-F75A-9ADF-D099956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3E7E1-70FF-E8D8-751C-F824C807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5091-1D39-E0FC-B047-00DC915F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27C3A-C02F-703A-9192-2413A64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9495F-E909-D97C-4FF8-5AB6A965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98F04-F87D-C2AE-C767-6AAF15D1D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302AC-0860-E58B-D9F3-103184F1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47868-AD84-C5F1-4A84-E339103D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D8F4E7-B6CF-F064-85C1-2CE6E8DF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52443-AE2C-0C61-86CD-8C292B8C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EB0CE-A079-70E0-492D-5A3F0D6D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3F90D8-9CAD-E970-A3D9-F03B1533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BF7BC6-3E7B-3115-FF8C-EE7A388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E85A8-A7C5-3BAF-5D9B-41B69876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8E551-922C-D5F3-23BA-4DC253B5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A8304-0323-730F-7D56-22F5A31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57D4D-F2EE-69D9-207A-7973FD2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8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F19F-B44C-EFE8-CB16-061C00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71885-657C-D3E5-D0C2-7C3F7A5A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98E4-F660-5BC5-FCA5-1E883FD2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585B7-5CBA-A53F-0299-70602854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0C3FF-55B5-41EB-3322-447AD23F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FA4ED-D7D7-707B-F291-253FE199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9D78E-284C-4DD3-F3F6-31530831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3E621C-85C3-A4DD-44C1-A49A4A273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D456C-9F5D-5211-046B-829841D5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893DF-87E1-A3A0-CFA6-944143C0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146F7-DF41-4ECB-83B6-3D99A250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6E5FC-6804-1044-719E-156FEBBC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FC7A93-3CF9-C4D7-20B7-26A6BB8F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1C255-23FE-13D8-48A3-B1AA760B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C941F-8CBA-1FEB-DF01-4CC20A543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CED58-2AEF-422A-BE86-0CBC138A03D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24FE-F48C-415A-3F01-4AA0EA78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3F29-A704-1F17-3043-DC7792F7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2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C327E-F966-DEBF-F199-A1B3AC7C6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QuantPricer</a:t>
            </a:r>
            <a:r>
              <a:rPr lang="en-US" altLang="ko-KR" dirty="0"/>
              <a:t> </a:t>
            </a:r>
            <a:r>
              <a:rPr lang="ko-KR" altLang="en-US" dirty="0"/>
              <a:t>클론 코딩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D172C-5833-77A1-4B62-3446E3B7D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66E31-D752-FF76-3850-B5B266E7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Calculator</a:t>
            </a:r>
            <a:r>
              <a:rPr lang="ko-KR" altLang="en-US" sz="3000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66457-5988-4896-0EEF-D1B8B24F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Calculate </a:t>
            </a:r>
            <a:r>
              <a:rPr lang="ko-KR" altLang="en-US" sz="1500" dirty="0"/>
              <a:t>메소드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xmlPath</a:t>
            </a:r>
            <a:r>
              <a:rPr lang="en-US" altLang="ko-KR" sz="1500" dirty="0"/>
              <a:t> (xml data </a:t>
            </a:r>
            <a:r>
              <a:rPr lang="ko-KR" altLang="en-US" sz="1500" dirty="0"/>
              <a:t>받고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Return: void</a:t>
            </a:r>
          </a:p>
          <a:p>
            <a:pPr marL="0" indent="0">
              <a:buNone/>
            </a:pPr>
            <a:r>
              <a:rPr lang="en-US" altLang="ko-KR" sz="1500" dirty="0"/>
              <a:t>Xml</a:t>
            </a:r>
            <a:r>
              <a:rPr lang="ko-KR" altLang="en-US" sz="1500" dirty="0"/>
              <a:t>형태의 </a:t>
            </a:r>
            <a:r>
              <a:rPr lang="en-US" altLang="ko-KR" sz="1500" dirty="0"/>
              <a:t>output</a:t>
            </a:r>
            <a:r>
              <a:rPr lang="ko-KR" altLang="en-US" sz="1500" dirty="0"/>
              <a:t>을 </a:t>
            </a:r>
            <a:r>
              <a:rPr lang="en-US" altLang="ko-KR" sz="1500" dirty="0"/>
              <a:t>xml input data</a:t>
            </a:r>
            <a:r>
              <a:rPr lang="ko-KR" altLang="en-US" sz="1500" dirty="0"/>
              <a:t>와 같은 위치에 생성해줌</a:t>
            </a:r>
            <a:r>
              <a:rPr lang="en-US" altLang="ko-KR" sz="150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2233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37476-8DBB-BF91-3049-BB92DC15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GreeksUtil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AB1D1-8322-42AF-60C2-2963D6DF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PV01 (yield</a:t>
            </a:r>
            <a:r>
              <a:rPr lang="ko-KR" altLang="en-US" sz="1500" dirty="0"/>
              <a:t>가 </a:t>
            </a:r>
            <a:r>
              <a:rPr lang="en-US" altLang="ko-KR" sz="1500" dirty="0"/>
              <a:t>one basis point </a:t>
            </a:r>
            <a:r>
              <a:rPr lang="ko-KR" altLang="en-US" sz="1500" dirty="0"/>
              <a:t>변화할 때</a:t>
            </a:r>
            <a:r>
              <a:rPr lang="en-US" altLang="ko-KR" sz="1500" dirty="0"/>
              <a:t>, financial instrument</a:t>
            </a:r>
            <a:r>
              <a:rPr lang="ko-KR" altLang="en-US" sz="1500" dirty="0"/>
              <a:t>의 가격 변화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순서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Output</a:t>
            </a:r>
            <a:r>
              <a:rPr lang="ko-KR" altLang="en-US" sz="1500" dirty="0"/>
              <a:t> 객체가 </a:t>
            </a:r>
            <a:r>
              <a:rPr lang="en-US" altLang="ko-KR" sz="1500" dirty="0" err="1"/>
              <a:t>calculateGreeks</a:t>
            </a:r>
            <a:r>
              <a:rPr lang="ko-KR" altLang="en-US" sz="1500" dirty="0"/>
              <a:t>의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들어온다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calculateGreeks</a:t>
            </a:r>
            <a:r>
              <a:rPr lang="ko-KR" altLang="en-US" sz="1500" dirty="0"/>
              <a:t>에서 사용되는 </a:t>
            </a:r>
            <a:r>
              <a:rPr lang="en-US" altLang="ko-KR" sz="1500" dirty="0"/>
              <a:t>parameter: </a:t>
            </a:r>
            <a:r>
              <a:rPr lang="en-US" altLang="ko-KR" sz="1500" dirty="0" err="1"/>
              <a:t>baseInput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underlyings</a:t>
            </a:r>
            <a:r>
              <a:rPr lang="en-US" altLang="ko-KR" sz="1500" dirty="0"/>
              <a:t>, curves</a:t>
            </a:r>
          </a:p>
          <a:p>
            <a:pPr marL="0" indent="0">
              <a:buNone/>
            </a:pPr>
            <a:r>
              <a:rPr lang="en-US" altLang="ko-KR" sz="1500" dirty="0" err="1"/>
              <a:t>calculateOutputs</a:t>
            </a:r>
            <a:r>
              <a:rPr lang="ko-KR" altLang="en-US" sz="1500" dirty="0"/>
              <a:t>로 부터 나온 </a:t>
            </a:r>
            <a:r>
              <a:rPr lang="en-US" altLang="ko-KR" sz="1500" dirty="0"/>
              <a:t>outputs(</a:t>
            </a:r>
            <a:r>
              <a:rPr lang="en-US" altLang="ko-KR" sz="1500" dirty="0" err="1"/>
              <a:t>ConcurrentHashMap</a:t>
            </a:r>
            <a:r>
              <a:rPr lang="en-US" altLang="ko-KR" sz="1500" dirty="0"/>
              <a:t>&lt;String, </a:t>
            </a:r>
            <a:r>
              <a:rPr lang="en-US" altLang="ko-KR" sz="1500" dirty="0" err="1"/>
              <a:t>BigDecimal</a:t>
            </a:r>
            <a:r>
              <a:rPr lang="en-US" altLang="ko-KR" sz="1500" dirty="0"/>
              <a:t>&gt;)</a:t>
            </a:r>
            <a:r>
              <a:rPr lang="ko-KR" altLang="en-US" sz="1500" dirty="0"/>
              <a:t>은 </a:t>
            </a:r>
            <a:r>
              <a:rPr lang="en-US" altLang="ko-KR" sz="1500" dirty="0"/>
              <a:t>Greeks</a:t>
            </a:r>
            <a:r>
              <a:rPr lang="ko-KR" altLang="en-US" sz="1500" dirty="0"/>
              <a:t>를 계산하는데 사용되어진다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계산된 민감도가 </a:t>
            </a:r>
            <a:r>
              <a:rPr lang="en-US" altLang="ko-KR" sz="1500" dirty="0" err="1"/>
              <a:t>GreekOutput</a:t>
            </a:r>
            <a:r>
              <a:rPr lang="ko-KR" altLang="en-US" sz="1500" dirty="0"/>
              <a:t>객체로서 </a:t>
            </a:r>
            <a:r>
              <a:rPr lang="en-US" altLang="ko-KR" sz="1500" dirty="0" err="1"/>
              <a:t>CalculationOutput</a:t>
            </a:r>
            <a:r>
              <a:rPr lang="ko-KR" altLang="en-US" sz="1500" dirty="0"/>
              <a:t>에 추가된다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2228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B824F-30CC-BC49-8A64-EC44F578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GreeksUtil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51D72-CDE5-4402-D86C-BAE2BC2F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Input </a:t>
            </a:r>
            <a:r>
              <a:rPr lang="ko-KR" altLang="en-US" sz="1500" dirty="0"/>
              <a:t>생성</a:t>
            </a:r>
            <a:r>
              <a:rPr lang="en-US" altLang="ko-KR" sz="1500" dirty="0"/>
              <a:t> (</a:t>
            </a:r>
            <a:r>
              <a:rPr lang="en-US" altLang="ko-KR" sz="1500" dirty="0" err="1"/>
              <a:t>generateInputs</a:t>
            </a:r>
            <a:r>
              <a:rPr lang="en-US" altLang="ko-KR" sz="1500" dirty="0"/>
              <a:t> method)</a:t>
            </a:r>
          </a:p>
          <a:p>
            <a:pPr marL="0" indent="0">
              <a:buNone/>
            </a:pPr>
            <a:r>
              <a:rPr lang="en-US" altLang="ko-KR" sz="1500" dirty="0"/>
              <a:t>Greek </a:t>
            </a:r>
            <a:r>
              <a:rPr lang="ko-KR" altLang="en-US" sz="1500" dirty="0"/>
              <a:t>계산을</a:t>
            </a:r>
            <a:r>
              <a:rPr lang="en-US" altLang="ko-KR" sz="1500" dirty="0"/>
              <a:t> </a:t>
            </a:r>
            <a:r>
              <a:rPr lang="ko-KR" altLang="en-US" sz="1500" dirty="0"/>
              <a:t>위해 일련의 </a:t>
            </a:r>
            <a:r>
              <a:rPr lang="en-US" altLang="ko-KR" sz="1500" dirty="0"/>
              <a:t>perturbed input</a:t>
            </a:r>
            <a:r>
              <a:rPr lang="ko-KR" altLang="en-US" sz="1500" dirty="0"/>
              <a:t>을 만들어준다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Output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각 </a:t>
            </a:r>
            <a:r>
              <a:rPr lang="en-US" altLang="ko-KR" sz="1500" dirty="0"/>
              <a:t>perturbed input</a:t>
            </a:r>
            <a:r>
              <a:rPr lang="ko-KR" altLang="en-US" sz="1500" dirty="0"/>
              <a:t>에 해당하는 </a:t>
            </a:r>
            <a:r>
              <a:rPr lang="en-US" altLang="ko-KR" sz="1500" dirty="0"/>
              <a:t>output</a:t>
            </a:r>
            <a:r>
              <a:rPr lang="ko-KR" altLang="en-US" sz="1500" dirty="0"/>
              <a:t>을 계산한다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Output</a:t>
            </a:r>
            <a:r>
              <a:rPr lang="ko-KR" altLang="en-US" sz="1500" dirty="0"/>
              <a:t>을 병렬로 계산하기 위해</a:t>
            </a:r>
            <a:r>
              <a:rPr lang="en-US" altLang="ko-KR" sz="1500" dirty="0"/>
              <a:t>, multi-thread</a:t>
            </a:r>
            <a:r>
              <a:rPr lang="ko-KR" altLang="en-US" sz="1500" dirty="0"/>
              <a:t>를 사용한다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Output</a:t>
            </a:r>
            <a:r>
              <a:rPr lang="ko-KR" altLang="en-US" sz="1500" dirty="0"/>
              <a:t>을 얻어낸 뒤에</a:t>
            </a:r>
            <a:r>
              <a:rPr lang="en-US" altLang="ko-KR" sz="1500" dirty="0"/>
              <a:t>, </a:t>
            </a:r>
            <a:r>
              <a:rPr lang="ko-KR" altLang="en-US" sz="1500" dirty="0"/>
              <a:t>각 민감도 타입에 대한 해당하는 방법으로 실제 </a:t>
            </a:r>
            <a:r>
              <a:rPr lang="en-US" altLang="ko-KR" sz="1500" dirty="0"/>
              <a:t>Greek</a:t>
            </a:r>
            <a:r>
              <a:rPr lang="ko-KR" altLang="en-US" sz="1500" dirty="0"/>
              <a:t>을 계산한다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PV01:</a:t>
            </a:r>
            <a:r>
              <a:rPr lang="ko-KR" altLang="en-US" sz="1500" dirty="0"/>
              <a:t> </a:t>
            </a:r>
            <a:r>
              <a:rPr lang="en-US" altLang="ko-KR" sz="1500" dirty="0"/>
              <a:t>input</a:t>
            </a:r>
            <a:r>
              <a:rPr lang="ko-KR" altLang="en-US" sz="1500" dirty="0"/>
              <a:t> </a:t>
            </a:r>
            <a:r>
              <a:rPr lang="en-US" altLang="ko-KR" sz="1500" dirty="0"/>
              <a:t>(perturbed</a:t>
            </a:r>
            <a:r>
              <a:rPr lang="ko-KR" altLang="en-US" sz="1500" dirty="0"/>
              <a:t> </a:t>
            </a:r>
            <a:r>
              <a:rPr lang="en-US" altLang="ko-KR" sz="1500" dirty="0"/>
              <a:t>yield curves), output (</a:t>
            </a:r>
            <a:r>
              <a:rPr lang="ko-KR" altLang="en-US" sz="1500" dirty="0"/>
              <a:t>해당되는 파생상품 가격</a:t>
            </a:r>
            <a:r>
              <a:rPr lang="en-US" altLang="ko-KR" sz="1500" dirty="0"/>
              <a:t>), </a:t>
            </a:r>
            <a:r>
              <a:rPr lang="ko-KR" altLang="en-US" sz="1500" dirty="0"/>
              <a:t>가격 차이를 바탕으로 </a:t>
            </a:r>
            <a:r>
              <a:rPr lang="en-US" altLang="ko-KR" sz="1500" dirty="0"/>
              <a:t>PV01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r>
              <a:rPr lang="en-US" altLang="ko-KR" sz="1500" dirty="0"/>
              <a:t>Modified duration: input (perturbed yield curves), output(</a:t>
            </a:r>
            <a:r>
              <a:rPr lang="ko-KR" altLang="en-US" sz="1500" dirty="0"/>
              <a:t>해당하는 파생상품 가격</a:t>
            </a:r>
            <a:r>
              <a:rPr lang="en-US" altLang="ko-KR" sz="1500" dirty="0"/>
              <a:t>), </a:t>
            </a:r>
            <a:r>
              <a:rPr lang="ko-KR" altLang="en-US" sz="1500" dirty="0"/>
              <a:t>가격 차이를 바탕으로 </a:t>
            </a:r>
            <a:r>
              <a:rPr lang="en-US" altLang="ko-KR" sz="1500" dirty="0"/>
              <a:t>Modified Duration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r>
              <a:rPr lang="en-US" altLang="ko-KR" sz="1500" dirty="0"/>
              <a:t>DELTA: input (perturbed underlying asset prices), output (</a:t>
            </a:r>
            <a:r>
              <a:rPr lang="ko-KR" altLang="en-US" sz="1500" dirty="0"/>
              <a:t>해당하는 파생상품 가격</a:t>
            </a:r>
            <a:r>
              <a:rPr lang="en-US" altLang="ko-KR" sz="1500" dirty="0"/>
              <a:t>), </a:t>
            </a:r>
            <a:r>
              <a:rPr lang="ko-KR" altLang="en-US" sz="1500" dirty="0"/>
              <a:t>가격 차이를 바탕으로 </a:t>
            </a:r>
            <a:r>
              <a:rPr lang="en-US" altLang="ko-KR" sz="1500" dirty="0"/>
              <a:t>Delta</a:t>
            </a:r>
            <a:r>
              <a:rPr lang="ko-KR" altLang="en-US" sz="1500" dirty="0"/>
              <a:t>값 계산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각 </a:t>
            </a:r>
            <a:r>
              <a:rPr lang="en-US" altLang="ko-KR" sz="1500" dirty="0"/>
              <a:t>sensitivity</a:t>
            </a:r>
            <a:r>
              <a:rPr lang="ko-KR" altLang="en-US" sz="1500" dirty="0"/>
              <a:t>는 같은 흐름을 따라 얻어진다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Input perturb &gt; output </a:t>
            </a:r>
            <a:r>
              <a:rPr lang="ko-KR" altLang="en-US" sz="1500" dirty="0"/>
              <a:t>계산 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greeks</a:t>
            </a:r>
            <a:r>
              <a:rPr lang="en-US" altLang="ko-KR" sz="1500" dirty="0"/>
              <a:t> </a:t>
            </a:r>
            <a:r>
              <a:rPr lang="ko-KR" altLang="en-US" sz="1500" dirty="0"/>
              <a:t>계산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1184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5B0D0-426A-7DFF-4AD8-C7101E5B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calculateOutputs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B6A47-54B8-1D85-68E6-E0FCA3FE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76" y="1825625"/>
            <a:ext cx="6981824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Inputs</a:t>
            </a:r>
            <a:r>
              <a:rPr lang="ko-KR" altLang="en-US" sz="1500" dirty="0"/>
              <a:t>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의 각 </a:t>
            </a:r>
            <a:r>
              <a:rPr lang="en-US" altLang="ko-KR" sz="1500" dirty="0"/>
              <a:t>element</a:t>
            </a:r>
            <a:r>
              <a:rPr lang="ko-KR" altLang="en-US" sz="1500" dirty="0"/>
              <a:t>의 </a:t>
            </a:r>
            <a:r>
              <a:rPr lang="en-US" altLang="ko-KR" sz="1500" dirty="0"/>
              <a:t>key value</a:t>
            </a:r>
            <a:r>
              <a:rPr lang="ko-KR" altLang="en-US" sz="1500" dirty="0"/>
              <a:t>를 </a:t>
            </a:r>
            <a:r>
              <a:rPr lang="en-US" altLang="ko-KR" sz="1500" dirty="0" err="1"/>
              <a:t>greekInput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객체의 </a:t>
            </a:r>
            <a:r>
              <a:rPr lang="en-US" altLang="ko-KR" sz="1500" dirty="0"/>
              <a:t>property</a:t>
            </a:r>
            <a:r>
              <a:rPr lang="ko-KR" altLang="en-US" sz="1500" dirty="0"/>
              <a:t>에 할당한 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greekInput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greekInputs</a:t>
            </a:r>
            <a:r>
              <a:rPr lang="en-US" altLang="ko-KR" sz="1500" dirty="0"/>
              <a:t> (List&lt;</a:t>
            </a:r>
            <a:r>
              <a:rPr lang="en-US" altLang="ko-KR" sz="1500" dirty="0" err="1"/>
              <a:t>GreekInput</a:t>
            </a:r>
            <a:r>
              <a:rPr lang="en-US" altLang="ko-KR" sz="1500" dirty="0"/>
              <a:t>&gt;)</a:t>
            </a:r>
            <a:r>
              <a:rPr lang="ko-KR" altLang="en-US" sz="1500" dirty="0"/>
              <a:t>에 넣는다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Multi thread</a:t>
            </a:r>
            <a:r>
              <a:rPr lang="ko-KR" altLang="en-US" sz="1500" dirty="0"/>
              <a:t>를 사용할 시</a:t>
            </a:r>
            <a:r>
              <a:rPr lang="en-US" altLang="ko-KR" sz="1500" dirty="0"/>
              <a:t>, thread-safe</a:t>
            </a:r>
            <a:r>
              <a:rPr lang="ko-KR" altLang="en-US" sz="1500" dirty="0"/>
              <a:t> </a:t>
            </a:r>
            <a:r>
              <a:rPr lang="en-US" altLang="ko-KR" sz="1500" dirty="0"/>
              <a:t>list</a:t>
            </a:r>
            <a:r>
              <a:rPr lang="ko-KR" altLang="en-US" sz="1500" dirty="0"/>
              <a:t>를 만든다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841F3-0E21-9F60-8954-C9EDC789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1" y="1690688"/>
            <a:ext cx="3217879" cy="16752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B45274-3AEC-52DE-B79C-75EA6AAF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6" y="2366407"/>
            <a:ext cx="59531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163F-ABFA-C398-7C28-566B245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calculateOutputs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8CD3F-C6F2-B9A3-5078-D259CE31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825625"/>
            <a:ext cx="5943599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Run() method</a:t>
            </a:r>
            <a:r>
              <a:rPr lang="ko-KR" altLang="en-US" sz="1500" dirty="0"/>
              <a:t>안에 있는 코드가 </a:t>
            </a:r>
            <a:r>
              <a:rPr lang="en-US" altLang="ko-KR" sz="1500" dirty="0"/>
              <a:t>input</a:t>
            </a:r>
            <a:r>
              <a:rPr lang="ko-KR" altLang="en-US" sz="1500" dirty="0"/>
              <a:t>에 대한 계산을 수행한다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(</a:t>
            </a:r>
            <a:r>
              <a:rPr lang="ko-KR" altLang="en-US" sz="1500" dirty="0"/>
              <a:t>병렬로 수행되어질 계산을 </a:t>
            </a:r>
            <a:r>
              <a:rPr lang="en-US" altLang="ko-KR" sz="1500" dirty="0"/>
              <a:t>run method</a:t>
            </a:r>
            <a:r>
              <a:rPr lang="ko-KR" altLang="en-US" sz="1500" dirty="0"/>
              <a:t>안에 정의한다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/>
              <a:t>Runnable interface</a:t>
            </a:r>
            <a:r>
              <a:rPr lang="ko-KR" altLang="en-US" sz="1500" dirty="0"/>
              <a:t>를 구현하는 </a:t>
            </a:r>
            <a:r>
              <a:rPr lang="en-US" altLang="ko-KR" sz="1500" dirty="0"/>
              <a:t>class</a:t>
            </a:r>
            <a:r>
              <a:rPr lang="ko-KR" altLang="en-US" sz="1500" dirty="0"/>
              <a:t>를 사용하는 새로운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만든다</a:t>
            </a:r>
            <a:r>
              <a:rPr lang="en-US" altLang="ko-KR" sz="1500" dirty="0"/>
              <a:t>. Runnable interface</a:t>
            </a:r>
            <a:r>
              <a:rPr lang="ko-KR" altLang="en-US" sz="1500" dirty="0"/>
              <a:t>는 </a:t>
            </a:r>
            <a:r>
              <a:rPr lang="en-US" altLang="ko-KR" sz="1500" dirty="0"/>
              <a:t>run() </a:t>
            </a:r>
            <a:r>
              <a:rPr lang="ko-KR" altLang="en-US" sz="1500" dirty="0"/>
              <a:t>메소드 하나만 가진다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1500" dirty="0"/>
              <a:t>새롭게 만들어진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실행한다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그리고 실행된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</a:t>
            </a:r>
            <a:r>
              <a:rPr lang="en-US" altLang="ko-KR" sz="1500" dirty="0" err="1"/>
              <a:t>usedThread</a:t>
            </a:r>
            <a:r>
              <a:rPr lang="en-US" altLang="ko-KR" sz="1500" dirty="0"/>
              <a:t> List</a:t>
            </a:r>
            <a:r>
              <a:rPr lang="ko-KR" altLang="en-US" sz="1500" dirty="0"/>
              <a:t>에 추가한다</a:t>
            </a:r>
            <a:r>
              <a:rPr lang="en-US" altLang="ko-KR" sz="1500" dirty="0"/>
              <a:t>. Start </a:t>
            </a:r>
            <a:r>
              <a:rPr lang="ko-KR" altLang="en-US" sz="1500" dirty="0"/>
              <a:t>메소드는 </a:t>
            </a:r>
            <a:r>
              <a:rPr lang="en-US" altLang="ko-KR" sz="1500" dirty="0"/>
              <a:t>main thread</a:t>
            </a:r>
            <a:r>
              <a:rPr lang="ko-KR" altLang="en-US" sz="1500" dirty="0"/>
              <a:t>를 막지 않는다</a:t>
            </a:r>
            <a:r>
              <a:rPr lang="en-US" altLang="ko-KR" sz="1500" dirty="0"/>
              <a:t>. Main thread</a:t>
            </a:r>
            <a:r>
              <a:rPr lang="ko-KR" altLang="en-US" sz="1500" dirty="0"/>
              <a:t>는 계속해서 </a:t>
            </a:r>
            <a:r>
              <a:rPr lang="en-US" altLang="ko-KR" sz="1500" dirty="0"/>
              <a:t>lambda</a:t>
            </a:r>
            <a:r>
              <a:rPr lang="ko-KR" altLang="en-US" sz="1500" dirty="0"/>
              <a:t> </a:t>
            </a:r>
            <a:r>
              <a:rPr lang="en-US" altLang="ko-KR" sz="1500" dirty="0"/>
              <a:t>for</a:t>
            </a:r>
            <a:r>
              <a:rPr lang="ko-KR" altLang="en-US" sz="1500" dirty="0"/>
              <a:t> </a:t>
            </a:r>
            <a:r>
              <a:rPr lang="en-US" altLang="ko-KR" sz="1500" dirty="0"/>
              <a:t>each</a:t>
            </a:r>
            <a:r>
              <a:rPr lang="ko-KR" altLang="en-US" sz="1500" dirty="0"/>
              <a:t> </a:t>
            </a:r>
            <a:r>
              <a:rPr lang="en-US" altLang="ko-KR" sz="1500" dirty="0"/>
              <a:t>loop</a:t>
            </a:r>
            <a:r>
              <a:rPr lang="ko-KR" altLang="en-US" sz="1500" dirty="0"/>
              <a:t>를 실행시킨다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Main thread</a:t>
            </a:r>
            <a:r>
              <a:rPr lang="ko-KR" altLang="en-US" sz="1500" dirty="0"/>
              <a:t>는 병렬처리를 실행한 후</a:t>
            </a:r>
            <a:r>
              <a:rPr lang="en-US" altLang="ko-KR" sz="1500" dirty="0"/>
              <a:t>, while</a:t>
            </a:r>
            <a:r>
              <a:rPr lang="ko-KR" altLang="en-US" sz="1500" dirty="0"/>
              <a:t>문으로 들어간다</a:t>
            </a:r>
            <a:r>
              <a:rPr lang="en-US" altLang="ko-KR" sz="1500" dirty="0"/>
              <a:t>. </a:t>
            </a:r>
            <a:r>
              <a:rPr lang="ko-KR" altLang="en-US" sz="1500" dirty="0"/>
              <a:t>생성된 </a:t>
            </a:r>
            <a:r>
              <a:rPr lang="en-US" altLang="ko-KR" sz="1500" dirty="0"/>
              <a:t>thread</a:t>
            </a:r>
            <a:r>
              <a:rPr lang="ko-KR" altLang="en-US" sz="1500" dirty="0"/>
              <a:t>들은 </a:t>
            </a:r>
            <a:r>
              <a:rPr lang="en-US" altLang="ko-KR" sz="1500" dirty="0"/>
              <a:t>run</a:t>
            </a:r>
            <a:r>
              <a:rPr lang="ko-KR" altLang="en-US" sz="1500" dirty="0"/>
              <a:t>메소드 안의 코드를 각자 </a:t>
            </a:r>
            <a:r>
              <a:rPr lang="en-US" altLang="ko-KR" sz="1500" dirty="0"/>
              <a:t>input</a:t>
            </a:r>
            <a:r>
              <a:rPr lang="ko-KR" altLang="en-US" sz="1500" dirty="0"/>
              <a:t>에 맞춰서 수행한다</a:t>
            </a:r>
            <a:r>
              <a:rPr lang="en-US" altLang="ko-KR" sz="1500" dirty="0"/>
              <a:t>. </a:t>
            </a: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FC4246-8BFA-9F16-FBE0-A397E71E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9" y="1825625"/>
            <a:ext cx="4765928" cy="4510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0A1FAC-E7B1-DEF3-6CA7-714E9AF4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038475"/>
            <a:ext cx="1924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DE093-2458-930F-CCDD-5AB4FD17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D8585-2335-6665-FA6A-F029202A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11587"/>
            <a:ext cx="10972800" cy="2365375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Main thread</a:t>
            </a:r>
            <a:r>
              <a:rPr lang="ko-KR" altLang="en-US" sz="1500" dirty="0"/>
              <a:t>가 각 </a:t>
            </a:r>
            <a:r>
              <a:rPr lang="en-US" altLang="ko-KR" sz="1500" dirty="0"/>
              <a:t>thread</a:t>
            </a:r>
            <a:r>
              <a:rPr lang="ko-KR" altLang="en-US" sz="1500" dirty="0"/>
              <a:t>의 상태를 확인하고</a:t>
            </a:r>
            <a:r>
              <a:rPr lang="en-US" altLang="ko-KR" sz="1500" dirty="0"/>
              <a:t>, loop</a:t>
            </a:r>
            <a:r>
              <a:rPr lang="ko-KR" altLang="en-US" sz="1500" dirty="0"/>
              <a:t>는 모든 </a:t>
            </a:r>
            <a:r>
              <a:rPr lang="en-US" altLang="ko-KR" sz="1500" dirty="0"/>
              <a:t>thread</a:t>
            </a:r>
            <a:r>
              <a:rPr lang="ko-KR" altLang="en-US" sz="1500" dirty="0"/>
              <a:t>가 </a:t>
            </a:r>
            <a:r>
              <a:rPr lang="en-US" altLang="ko-KR" sz="1500" dirty="0"/>
              <a:t>TERMINATED </a:t>
            </a:r>
            <a:r>
              <a:rPr lang="ko-KR" altLang="en-US" sz="1500" dirty="0"/>
              <a:t>상태에 도달 해야지 </a:t>
            </a:r>
            <a:r>
              <a:rPr lang="en-US" altLang="ko-KR" sz="1500" dirty="0"/>
              <a:t>break</a:t>
            </a:r>
            <a:r>
              <a:rPr lang="ko-KR" altLang="en-US" sz="1500" dirty="0"/>
              <a:t>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orElse</a:t>
            </a:r>
            <a:r>
              <a:rPr lang="en-US" altLang="ko-KR" sz="1500" dirty="0"/>
              <a:t>(null) : </a:t>
            </a:r>
            <a:r>
              <a:rPr lang="ko-KR" altLang="en-US" sz="1500" dirty="0"/>
              <a:t>끝나지 않은 </a:t>
            </a:r>
            <a:r>
              <a:rPr lang="en-US" altLang="ko-KR" sz="1500" dirty="0"/>
              <a:t>thread</a:t>
            </a:r>
            <a:r>
              <a:rPr lang="ko-KR" altLang="en-US" sz="1500" dirty="0"/>
              <a:t>가 없을 때</a:t>
            </a:r>
            <a:r>
              <a:rPr lang="en-US" altLang="ko-KR" sz="1500" dirty="0"/>
              <a:t>, null</a:t>
            </a:r>
            <a:r>
              <a:rPr lang="ko-KR" altLang="en-US" sz="1500" dirty="0"/>
              <a:t>을 반환한다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Main thread</a:t>
            </a:r>
            <a:r>
              <a:rPr lang="ko-KR" altLang="en-US" sz="1500" dirty="0"/>
              <a:t>를 </a:t>
            </a:r>
            <a:r>
              <a:rPr lang="en-US" altLang="ko-KR" sz="1500" dirty="0"/>
              <a:t>10 millisecond </a:t>
            </a:r>
            <a:r>
              <a:rPr lang="ko-KR" altLang="en-US" sz="1500" dirty="0"/>
              <a:t>동안 쉬게 함으로써</a:t>
            </a:r>
            <a:r>
              <a:rPr lang="en-US" altLang="ko-KR" sz="1500" dirty="0"/>
              <a:t>, busy waiting</a:t>
            </a:r>
            <a:r>
              <a:rPr lang="ko-KR" altLang="en-US" sz="1500" dirty="0"/>
              <a:t>을 막는다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1DC87-E924-B1D8-BA1B-17A7F72F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5" y="1825625"/>
            <a:ext cx="6810021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9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419F3-7794-E95C-2050-9A7B3FE4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253D4-F4C3-691F-2B91-DBF93AC8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병렬 처리 개선 방안</a:t>
            </a:r>
            <a:r>
              <a:rPr lang="en-US" altLang="ko-KR" sz="1500" dirty="0"/>
              <a:t>1</a:t>
            </a:r>
          </a:p>
          <a:p>
            <a:pPr marL="0" indent="0">
              <a:buNone/>
            </a:pPr>
            <a:r>
              <a:rPr lang="ko-KR" altLang="en-US" sz="1500" dirty="0"/>
              <a:t>각 계산 마다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생성하는 것 대신에 </a:t>
            </a:r>
            <a:r>
              <a:rPr lang="en-US" altLang="ko-KR" sz="1500" dirty="0"/>
              <a:t>thread pool</a:t>
            </a:r>
            <a:r>
              <a:rPr lang="ko-KR" altLang="en-US" sz="1500" dirty="0"/>
              <a:t>을 사용한다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장점</a:t>
            </a: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Thread pool</a:t>
            </a:r>
            <a:r>
              <a:rPr lang="ko-KR" altLang="en-US" sz="1500" dirty="0"/>
              <a:t>은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재사용한다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동시에 작동하는 </a:t>
            </a:r>
            <a:r>
              <a:rPr lang="en-US" altLang="ko-KR" sz="1500" dirty="0"/>
              <a:t>thread</a:t>
            </a:r>
            <a:r>
              <a:rPr lang="ko-KR" altLang="en-US" sz="1500" dirty="0"/>
              <a:t>의 양을 제한함으로써</a:t>
            </a:r>
            <a:r>
              <a:rPr lang="en-US" altLang="ko-KR" sz="1500" dirty="0"/>
              <a:t>, </a:t>
            </a:r>
            <a:r>
              <a:rPr lang="ko-KR" altLang="en-US" sz="1500" dirty="0"/>
              <a:t>자원 고갈을 막는다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Thread </a:t>
            </a:r>
            <a:r>
              <a:rPr lang="ko-KR" altLang="en-US" sz="1500" dirty="0"/>
              <a:t>만드는 시간을 줄임으로 써</a:t>
            </a:r>
            <a:r>
              <a:rPr lang="en-US" altLang="ko-KR" sz="1500" dirty="0"/>
              <a:t>, </a:t>
            </a:r>
            <a:r>
              <a:rPr lang="ko-KR" altLang="en-US" sz="1500" dirty="0"/>
              <a:t>작업 수행 성능이 좋아진다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새로운 </a:t>
            </a:r>
            <a:r>
              <a:rPr lang="en-US" altLang="ko-KR" sz="1500" dirty="0"/>
              <a:t>Thread</a:t>
            </a:r>
            <a:r>
              <a:rPr lang="ko-KR" altLang="en-US" sz="1500" dirty="0"/>
              <a:t>를 만들고</a:t>
            </a:r>
            <a:r>
              <a:rPr lang="en-US" altLang="ko-KR" sz="1500" dirty="0"/>
              <a:t>, </a:t>
            </a:r>
            <a:r>
              <a:rPr lang="ko-KR" altLang="en-US" sz="1500" dirty="0"/>
              <a:t>없애는 것은 비용이 많이 든다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571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FB9E-2717-3BA3-C948-95D65A2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준비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592C-4F4E-EA91-0024-6723D1B5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새 프로젝트 생성</a:t>
            </a:r>
            <a:endParaRPr lang="en-US" altLang="ko-KR" sz="1500" dirty="0"/>
          </a:p>
          <a:p>
            <a:r>
              <a:rPr lang="en-US" altLang="ko-KR" sz="1500" dirty="0"/>
              <a:t>Lib directory</a:t>
            </a:r>
            <a:r>
              <a:rPr lang="ko-KR" altLang="en-US" sz="1500" dirty="0"/>
              <a:t>의 필요한 </a:t>
            </a:r>
            <a:r>
              <a:rPr lang="en-US" altLang="ko-KR" sz="1500" dirty="0"/>
              <a:t>dependency jar </a:t>
            </a:r>
            <a:r>
              <a:rPr lang="ko-KR" altLang="en-US" sz="1500" dirty="0"/>
              <a:t>파일 복사 붙여넣기</a:t>
            </a:r>
            <a:endParaRPr lang="en-US" altLang="ko-KR" sz="1500" dirty="0"/>
          </a:p>
          <a:p>
            <a:r>
              <a:rPr lang="ko-KR" altLang="en-US" sz="1500" dirty="0"/>
              <a:t>구조에 맞춰 패키지 생성</a:t>
            </a:r>
            <a:endParaRPr lang="en-US" altLang="ko-KR" sz="1500" dirty="0"/>
          </a:p>
          <a:p>
            <a:r>
              <a:rPr lang="en-US" altLang="ko-KR" sz="1500" dirty="0"/>
              <a:t>XSD(XML</a:t>
            </a:r>
            <a:r>
              <a:rPr lang="ko-KR" altLang="en-US" sz="1500" dirty="0"/>
              <a:t> </a:t>
            </a:r>
            <a:r>
              <a:rPr lang="en-US" altLang="ko-KR" sz="1500" dirty="0"/>
              <a:t>Schema</a:t>
            </a:r>
            <a:r>
              <a:rPr lang="ko-KR" altLang="en-US" sz="1500" dirty="0"/>
              <a:t> </a:t>
            </a:r>
            <a:r>
              <a:rPr lang="en-US" altLang="ko-KR" sz="1500" dirty="0"/>
              <a:t>Definition)</a:t>
            </a:r>
            <a:r>
              <a:rPr lang="ko-KR" altLang="en-US" sz="1500" dirty="0"/>
              <a:t> 파일로 부터 해당하는 </a:t>
            </a:r>
            <a:r>
              <a:rPr lang="en-US" altLang="ko-KR" sz="1500" dirty="0"/>
              <a:t>java </a:t>
            </a:r>
            <a:r>
              <a:rPr lang="ko-KR" altLang="en-US" sz="1500" dirty="0"/>
              <a:t>클래스 생성 </a:t>
            </a:r>
            <a:r>
              <a:rPr lang="en-US" altLang="ko-KR" sz="1500" dirty="0"/>
              <a:t>(</a:t>
            </a:r>
            <a:r>
              <a:rPr lang="ko-KR" altLang="en-US" sz="1500" dirty="0"/>
              <a:t>필요한 </a:t>
            </a:r>
            <a:r>
              <a:rPr lang="en-US" altLang="ko-KR" sz="1500" dirty="0"/>
              <a:t>dependency </a:t>
            </a:r>
            <a:r>
              <a:rPr lang="ko-KR" altLang="en-US" sz="1500" dirty="0"/>
              <a:t>추가 후</a:t>
            </a:r>
            <a:r>
              <a:rPr lang="en-US" altLang="ko-KR" sz="1500" dirty="0"/>
              <a:t>, pom.xml</a:t>
            </a:r>
            <a:r>
              <a:rPr lang="ko-KR" altLang="en-US" sz="1500" dirty="0"/>
              <a:t>이 있는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에서 </a:t>
            </a:r>
            <a:r>
              <a:rPr lang="en-US" altLang="ko-KR" sz="1500" dirty="0" err="1"/>
              <a:t>mvn</a:t>
            </a:r>
            <a:r>
              <a:rPr lang="en-US" altLang="ko-KR" sz="1500" dirty="0"/>
              <a:t> compile </a:t>
            </a:r>
            <a:r>
              <a:rPr lang="ko-KR" altLang="en-US" sz="1500" dirty="0"/>
              <a:t>실행</a:t>
            </a:r>
            <a:r>
              <a:rPr lang="en-US" altLang="ko-KR" sz="1500" dirty="0"/>
              <a:t>) (</a:t>
            </a:r>
            <a:r>
              <a:rPr lang="ko-KR" altLang="en-US" sz="1500" dirty="0"/>
              <a:t>보통 </a:t>
            </a:r>
            <a:r>
              <a:rPr lang="en-US" altLang="ko-KR" sz="1500" dirty="0"/>
              <a:t>XSD</a:t>
            </a:r>
            <a:r>
              <a:rPr lang="ko-KR" altLang="en-US" sz="1500" dirty="0"/>
              <a:t>가 미리 정의 되어 있고</a:t>
            </a:r>
            <a:r>
              <a:rPr lang="en-US" altLang="ko-KR" sz="1500" dirty="0"/>
              <a:t>,</a:t>
            </a:r>
            <a:r>
              <a:rPr lang="ko-KR" altLang="en-US" sz="1500" dirty="0"/>
              <a:t> 이 </a:t>
            </a:r>
            <a:r>
              <a:rPr lang="en-US" altLang="ko-KR" sz="1500" dirty="0"/>
              <a:t>XSD</a:t>
            </a:r>
            <a:r>
              <a:rPr lang="ko-KR" altLang="en-US" sz="1500" dirty="0"/>
              <a:t>를 바탕으로 해당 </a:t>
            </a:r>
            <a:r>
              <a:rPr lang="en-US" altLang="ko-KR" sz="1500" dirty="0"/>
              <a:t>java</a:t>
            </a:r>
            <a:r>
              <a:rPr lang="ko-KR" altLang="en-US" sz="1500" dirty="0"/>
              <a:t> 클래스를 생성한다</a:t>
            </a:r>
            <a:r>
              <a:rPr lang="en-US" altLang="ko-KR" sz="1500" dirty="0"/>
              <a:t>.)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073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63E8-FC40-E7A8-1103-12A6DDDD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전체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B35CF-17D3-25AF-49A4-1F4314CF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Calculator</a:t>
            </a:r>
            <a:r>
              <a:rPr lang="ko-KR" altLang="en-US" sz="1500" dirty="0"/>
              <a:t>클래스의 </a:t>
            </a:r>
            <a:r>
              <a:rPr lang="en-US" altLang="ko-KR" sz="1500" dirty="0"/>
              <a:t>calculate </a:t>
            </a:r>
            <a:r>
              <a:rPr lang="ko-KR" altLang="en-US" sz="1500" dirty="0"/>
              <a:t>메서드 실행</a:t>
            </a:r>
            <a:endParaRPr lang="en-US" altLang="ko-KR" sz="1500" dirty="0"/>
          </a:p>
          <a:p>
            <a:r>
              <a:rPr lang="en-US" altLang="ko-KR" sz="1500" dirty="0"/>
              <a:t>Calculate</a:t>
            </a:r>
            <a:r>
              <a:rPr lang="ko-KR" altLang="en-US" sz="1500" dirty="0"/>
              <a:t>메서드는 </a:t>
            </a:r>
            <a:r>
              <a:rPr lang="en-US" altLang="ko-KR" sz="1500" dirty="0" err="1"/>
              <a:t>calculateByPricer</a:t>
            </a:r>
            <a:r>
              <a:rPr lang="en-US" altLang="ko-KR" sz="1500" dirty="0"/>
              <a:t> </a:t>
            </a:r>
            <a:r>
              <a:rPr lang="ko-KR" altLang="en-US" sz="1500" dirty="0"/>
              <a:t>호출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이 경우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StepDownPricingFactory</a:t>
            </a:r>
            <a:r>
              <a:rPr lang="ko-KR" altLang="en-US" sz="1500" dirty="0"/>
              <a:t>의 </a:t>
            </a:r>
            <a:r>
              <a:rPr lang="en-US" altLang="ko-KR" sz="1500" dirty="0"/>
              <a:t>calculate</a:t>
            </a:r>
            <a:r>
              <a:rPr lang="ko-KR" altLang="en-US" sz="1500" dirty="0"/>
              <a:t>호출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가격 계산 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greeks</a:t>
            </a:r>
            <a:r>
              <a:rPr lang="ko-KR" altLang="en-US" sz="1500" dirty="0"/>
              <a:t> 계산이 필요한지 확인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greekFlag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Greeks</a:t>
            </a:r>
            <a:r>
              <a:rPr lang="ko-KR" altLang="en-US" sz="1500" dirty="0"/>
              <a:t>계산이 필요할 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GreeksUtil.calculateGreeks</a:t>
            </a:r>
            <a:r>
              <a:rPr lang="en-US" altLang="ko-KR" sz="1500" dirty="0"/>
              <a:t>() </a:t>
            </a:r>
            <a:r>
              <a:rPr lang="ko-KR" altLang="en-US" sz="1500" dirty="0"/>
              <a:t>호출</a:t>
            </a:r>
            <a:endParaRPr lang="en-US" altLang="ko-KR" sz="1500" dirty="0"/>
          </a:p>
          <a:p>
            <a:r>
              <a:rPr lang="en-US" altLang="ko-KR" sz="1500" dirty="0" err="1"/>
              <a:t>GreeksUtil.calculateGreeks</a:t>
            </a:r>
            <a:r>
              <a:rPr lang="en-US" altLang="ko-KR" sz="1500" dirty="0"/>
              <a:t>()</a:t>
            </a:r>
            <a:r>
              <a:rPr lang="ko-KR" altLang="en-US" sz="1500" dirty="0"/>
              <a:t>는 다음 호출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generateInputs</a:t>
            </a:r>
            <a:r>
              <a:rPr lang="en-US" altLang="ko-KR" sz="1500" dirty="0"/>
              <a:t>()</a:t>
            </a:r>
            <a:r>
              <a:rPr lang="ko-KR" altLang="en-US" sz="1500" dirty="0"/>
              <a:t>로 </a:t>
            </a:r>
            <a:r>
              <a:rPr lang="en-US" altLang="ko-KR" sz="1500" dirty="0"/>
              <a:t>perturbed input </a:t>
            </a:r>
            <a:r>
              <a:rPr lang="ko-KR" altLang="en-US" sz="1500" dirty="0"/>
              <a:t>여러 개 생성 </a:t>
            </a:r>
            <a:r>
              <a:rPr lang="en-US" altLang="ko-KR" sz="1500" dirty="0"/>
              <a:t>(</a:t>
            </a:r>
            <a:r>
              <a:rPr lang="ko-KR" altLang="en-US" sz="1500" dirty="0"/>
              <a:t>이 과정에서 생성되는 </a:t>
            </a:r>
            <a:r>
              <a:rPr lang="en-US" altLang="ko-KR" sz="1500" dirty="0"/>
              <a:t>input</a:t>
            </a:r>
            <a:r>
              <a:rPr lang="ko-KR" altLang="en-US" sz="1500" dirty="0"/>
              <a:t>은 </a:t>
            </a:r>
            <a:r>
              <a:rPr lang="en-US" altLang="ko-KR" sz="1500" dirty="0" err="1"/>
              <a:t>CalculationType.PRICE</a:t>
            </a:r>
            <a:r>
              <a:rPr lang="ko-KR" altLang="en-US" sz="1500" dirty="0"/>
              <a:t>로 세팅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ko-KR" altLang="en-US" sz="1500" dirty="0"/>
              <a:t>이 </a:t>
            </a:r>
            <a:r>
              <a:rPr lang="en-US" altLang="ko-KR" sz="1500" dirty="0"/>
              <a:t>perturbed input</a:t>
            </a:r>
            <a:r>
              <a:rPr lang="ko-KR" altLang="en-US" sz="1500" dirty="0"/>
              <a:t>의 </a:t>
            </a:r>
            <a:r>
              <a:rPr lang="en-US" altLang="ko-KR" sz="1500" dirty="0"/>
              <a:t>price </a:t>
            </a:r>
            <a:r>
              <a:rPr lang="ko-KR" altLang="en-US" sz="1500" dirty="0"/>
              <a:t>계산을 위해 </a:t>
            </a:r>
            <a:r>
              <a:rPr lang="en-US" altLang="ko-KR" sz="1500" dirty="0" err="1"/>
              <a:t>calculateOutput</a:t>
            </a:r>
            <a:r>
              <a:rPr lang="en-US" altLang="ko-KR" sz="1500" dirty="0"/>
              <a:t>() </a:t>
            </a:r>
            <a:r>
              <a:rPr lang="ko-KR" altLang="en-US" sz="1500" dirty="0"/>
              <a:t>호출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calculateOutput</a:t>
            </a:r>
            <a:r>
              <a:rPr lang="en-US" altLang="ko-KR" sz="1500" dirty="0"/>
              <a:t>()</a:t>
            </a:r>
            <a:r>
              <a:rPr lang="ko-KR" altLang="en-US" sz="1500" dirty="0"/>
              <a:t>은 새로운 </a:t>
            </a:r>
            <a:r>
              <a:rPr lang="en-US" altLang="ko-KR" sz="1500" dirty="0"/>
              <a:t>Calculator instance </a:t>
            </a:r>
            <a:r>
              <a:rPr lang="ko-KR" altLang="en-US" sz="1500" dirty="0"/>
              <a:t>생성하고</a:t>
            </a:r>
            <a:r>
              <a:rPr lang="en-US" altLang="ko-KR" sz="1500" dirty="0"/>
              <a:t>, perturbed input</a:t>
            </a:r>
            <a:r>
              <a:rPr lang="ko-KR" altLang="en-US" sz="1500" dirty="0"/>
              <a:t>을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</a:t>
            </a:r>
            <a:r>
              <a:rPr lang="en-US" altLang="ko-KR" sz="1500" dirty="0" err="1"/>
              <a:t>calculateByPricer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 호출</a:t>
            </a:r>
            <a:r>
              <a:rPr lang="en-US" altLang="ko-KR" sz="1500" dirty="0"/>
              <a:t>. </a:t>
            </a:r>
            <a:r>
              <a:rPr lang="ko-KR" altLang="en-US" sz="1500" dirty="0"/>
              <a:t>이 경우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StepDownPricingFactory</a:t>
            </a:r>
            <a:r>
              <a:rPr lang="ko-KR" altLang="en-US" sz="1500" dirty="0"/>
              <a:t>의 </a:t>
            </a:r>
            <a:r>
              <a:rPr lang="en-US" altLang="ko-KR" sz="1500" dirty="0"/>
              <a:t>calculate</a:t>
            </a:r>
            <a:r>
              <a:rPr lang="ko-KR" altLang="en-US" sz="1500" dirty="0"/>
              <a:t>가 호출되는데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CalculationType</a:t>
            </a:r>
            <a:r>
              <a:rPr lang="ko-KR" altLang="en-US" sz="1500" dirty="0"/>
              <a:t>이 이제 </a:t>
            </a:r>
            <a:r>
              <a:rPr lang="en-US" altLang="ko-KR" sz="1500" dirty="0"/>
              <a:t>PRICE</a:t>
            </a:r>
            <a:r>
              <a:rPr lang="ko-KR" altLang="en-US" sz="1500" dirty="0"/>
              <a:t>이므로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CommonUtil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needGreeks</a:t>
            </a:r>
            <a:r>
              <a:rPr lang="ko-KR" altLang="en-US" sz="1500" dirty="0"/>
              <a:t>가 호출 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greekFlag</a:t>
            </a:r>
            <a:r>
              <a:rPr lang="ko-KR" altLang="en-US" sz="1500" dirty="0"/>
              <a:t>에 </a:t>
            </a:r>
            <a:r>
              <a:rPr lang="en-US" altLang="ko-KR" sz="1500" dirty="0"/>
              <a:t>false</a:t>
            </a:r>
            <a:r>
              <a:rPr lang="ko-KR" altLang="en-US" sz="1500" dirty="0"/>
              <a:t>가 </a:t>
            </a:r>
            <a:r>
              <a:rPr lang="en-US" altLang="ko-KR" sz="1500" dirty="0"/>
              <a:t>return</a:t>
            </a:r>
            <a:r>
              <a:rPr lang="ko-KR" altLang="en-US" sz="1500" dirty="0"/>
              <a:t>되고</a:t>
            </a:r>
            <a:r>
              <a:rPr lang="en-US" altLang="ko-KR" sz="1500" dirty="0"/>
              <a:t>, </a:t>
            </a:r>
            <a:r>
              <a:rPr lang="ko-KR" altLang="en-US" sz="1500" dirty="0"/>
              <a:t>가격 계산 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GreeksUtil.calculateGreeks</a:t>
            </a:r>
            <a:r>
              <a:rPr lang="ko-KR" altLang="en-US" sz="1500" dirty="0"/>
              <a:t>가 호출되지 않는다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Greek</a:t>
            </a:r>
            <a:r>
              <a:rPr lang="ko-KR" altLang="en-US" sz="1500" dirty="0"/>
              <a:t>이 추가된 </a:t>
            </a:r>
            <a:r>
              <a:rPr lang="en-US" altLang="ko-KR" sz="1500" dirty="0"/>
              <a:t>output</a:t>
            </a:r>
            <a:r>
              <a:rPr lang="ko-KR" altLang="en-US" sz="1500" dirty="0"/>
              <a:t>이 </a:t>
            </a:r>
            <a:r>
              <a:rPr lang="en-US" altLang="ko-KR" sz="1500" dirty="0"/>
              <a:t>return</a:t>
            </a:r>
          </a:p>
          <a:p>
            <a:r>
              <a:rPr lang="en-US" altLang="ko-KR" sz="1500" dirty="0"/>
              <a:t>Output xml</a:t>
            </a:r>
            <a:r>
              <a:rPr lang="ko-KR" altLang="en-US" sz="1500" dirty="0"/>
              <a:t>형태로 변환</a:t>
            </a:r>
            <a:r>
              <a:rPr lang="en-US" altLang="ko-KR" sz="1500" dirty="0"/>
              <a:t>(marshal)</a:t>
            </a:r>
            <a:r>
              <a:rPr lang="ko-KR" altLang="en-US" sz="1500" dirty="0"/>
              <a:t>하고 파일 만들어서 </a:t>
            </a:r>
            <a:r>
              <a:rPr lang="en-US" altLang="ko-KR" sz="1500" dirty="0"/>
              <a:t>return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627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FA86-5439-D260-CA08-C0E3B6F3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추상 팩토리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F342-1DE9-8B5F-76D4-EFA51275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Dividend</a:t>
            </a:r>
            <a:r>
              <a:rPr lang="ko-KR" altLang="en-US" sz="1500" dirty="0"/>
              <a:t>을 계산에 사용할 지 여부를 결정하는 </a:t>
            </a:r>
            <a:r>
              <a:rPr lang="en-US" altLang="ko-KR" sz="1500" dirty="0"/>
              <a:t>USE_DIVIDEND (</a:t>
            </a:r>
            <a:r>
              <a:rPr lang="ko-KR" altLang="en-US" sz="1500" dirty="0"/>
              <a:t>이거 </a:t>
            </a:r>
            <a:r>
              <a:rPr lang="en-US" altLang="ko-KR" sz="1500" dirty="0"/>
              <a:t>final</a:t>
            </a:r>
            <a:r>
              <a:rPr lang="ko-KR" altLang="en-US" sz="1500" dirty="0"/>
              <a:t>로 </a:t>
            </a:r>
            <a:r>
              <a:rPr lang="ko-KR" altLang="en-US" sz="1500" dirty="0" err="1"/>
              <a:t>되서</a:t>
            </a:r>
            <a:r>
              <a:rPr lang="ko-KR" altLang="en-US" sz="1500" dirty="0"/>
              <a:t> 바뀔 수 없게 </a:t>
            </a:r>
            <a:r>
              <a:rPr lang="ko-KR" altLang="en-US" sz="1500" dirty="0" err="1"/>
              <a:t>되있는</a:t>
            </a:r>
            <a:r>
              <a:rPr lang="ko-KR" altLang="en-US" sz="1500" dirty="0"/>
              <a:t> 데 이유</a:t>
            </a:r>
            <a:r>
              <a:rPr lang="en-US" altLang="ko-KR" sz="1500" dirty="0"/>
              <a:t>?)</a:t>
            </a:r>
          </a:p>
          <a:p>
            <a:r>
              <a:rPr lang="en-US" altLang="ko-KR" sz="1500" dirty="0"/>
              <a:t>Calculate </a:t>
            </a:r>
            <a:r>
              <a:rPr lang="ko-KR" altLang="en-US" sz="1500" dirty="0"/>
              <a:t>메소드가 오버 라이딩 되지 않을 시에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CalculationOutput</a:t>
            </a:r>
            <a:r>
              <a:rPr lang="en-US" altLang="ko-KR" sz="1500" dirty="0"/>
              <a:t> class type</a:t>
            </a:r>
            <a:r>
              <a:rPr lang="ko-KR" altLang="en-US" sz="1500" dirty="0"/>
              <a:t>의 </a:t>
            </a:r>
            <a:r>
              <a:rPr lang="en-US" altLang="ko-KR" sz="1500" dirty="0"/>
              <a:t>output</a:t>
            </a:r>
            <a:r>
              <a:rPr lang="ko-KR" altLang="en-US" sz="1500" dirty="0"/>
              <a:t>의 필드 </a:t>
            </a:r>
            <a:r>
              <a:rPr lang="en-US" altLang="ko-KR" sz="1500" dirty="0" err="1"/>
              <a:t>ErrorMessage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세팅된다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BarrierOptionType</a:t>
            </a:r>
            <a:r>
              <a:rPr lang="ko-KR" altLang="en-US" sz="1500" dirty="0"/>
              <a:t>을 </a:t>
            </a:r>
            <a:r>
              <a:rPr lang="en-US" altLang="ko-KR" sz="1500" dirty="0"/>
              <a:t>String</a:t>
            </a:r>
            <a:r>
              <a:rPr lang="ko-KR" altLang="en-US" sz="1500" dirty="0"/>
              <a:t>형태로 </a:t>
            </a:r>
            <a:r>
              <a:rPr lang="en-US" altLang="ko-KR" sz="1500" dirty="0"/>
              <a:t>return</a:t>
            </a:r>
            <a:r>
              <a:rPr lang="ko-KR" altLang="en-US" sz="1500" dirty="0"/>
              <a:t>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380258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F9E28-3913-A75A-F973-95CFBD48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CommonUtil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F0C85-D70A-454E-3FC9-3A476388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CommonUtil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generateOutputFileName</a:t>
            </a:r>
            <a:r>
              <a:rPr lang="en-US" altLang="ko-KR" sz="1500" dirty="0"/>
              <a:t>: </a:t>
            </a:r>
            <a:r>
              <a:rPr lang="ko-KR" altLang="en-US" sz="1500" dirty="0"/>
              <a:t>평가 결과값을 저장하는 파일명 생성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needGreeks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 err="1"/>
              <a:t>CalculationType</a:t>
            </a:r>
            <a:r>
              <a:rPr lang="en-US" altLang="ko-KR" sz="1500" dirty="0"/>
              <a:t>(Enum)</a:t>
            </a:r>
            <a:r>
              <a:rPr lang="ko-KR" altLang="en-US" sz="1500" dirty="0"/>
              <a:t>값에 따라서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boolean</a:t>
            </a:r>
            <a:r>
              <a:rPr lang="ko-KR" altLang="en-US" sz="1500" dirty="0"/>
              <a:t>값 반환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/>
              <a:t>generateKey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input</a:t>
            </a:r>
            <a:r>
              <a:rPr lang="ko-KR" altLang="en-US" sz="1500" dirty="0"/>
              <a:t>값에 따라 해당하는 </a:t>
            </a:r>
            <a:r>
              <a:rPr lang="en-US" altLang="ko-KR" sz="1500" dirty="0"/>
              <a:t>key </a:t>
            </a:r>
            <a:r>
              <a:rPr lang="ko-KR" altLang="en-US" sz="1500" dirty="0"/>
              <a:t>생성해서 반환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Stream(list</a:t>
            </a:r>
            <a:r>
              <a:rPr lang="ko-KR" altLang="en-US" sz="1500" dirty="0"/>
              <a:t>를 </a:t>
            </a:r>
            <a:r>
              <a:rPr lang="en-US" altLang="ko-KR" sz="1500" dirty="0"/>
              <a:t>stream</a:t>
            </a:r>
            <a:r>
              <a:rPr lang="ko-KR" altLang="en-US" sz="1500" dirty="0"/>
              <a:t>형태로 변환</a:t>
            </a:r>
            <a:r>
              <a:rPr lang="en-US" altLang="ko-KR" sz="1500" dirty="0"/>
              <a:t>)&gt;map(</a:t>
            </a:r>
            <a:r>
              <a:rPr lang="ko-KR" altLang="en-US" sz="1500" dirty="0"/>
              <a:t>해당 객체의 </a:t>
            </a:r>
            <a:r>
              <a:rPr lang="en-US" altLang="ko-KR" sz="1500" dirty="0"/>
              <a:t>value property Big Decimal type return)&gt;reduce(</a:t>
            </a:r>
            <a:r>
              <a:rPr lang="ko-KR" altLang="en-US" sz="1500" dirty="0"/>
              <a:t>조건에 </a:t>
            </a:r>
            <a:r>
              <a:rPr lang="en-US" altLang="ko-KR" sz="1500" dirty="0"/>
              <a:t>add</a:t>
            </a:r>
            <a:r>
              <a:rPr lang="ko-KR" altLang="en-US" sz="1500" dirty="0"/>
              <a:t>와 </a:t>
            </a:r>
            <a:r>
              <a:rPr lang="en-US" altLang="ko-KR" sz="1500" dirty="0"/>
              <a:t>0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넣어서 해당 </a:t>
            </a:r>
            <a:r>
              <a:rPr lang="en-US" altLang="ko-KR" sz="1500" dirty="0"/>
              <a:t>stream</a:t>
            </a:r>
            <a:r>
              <a:rPr lang="ko-KR" altLang="en-US" sz="1500" dirty="0"/>
              <a:t>의 요소를 </a:t>
            </a:r>
            <a:r>
              <a:rPr lang="en-US" altLang="ko-KR" sz="1500" dirty="0"/>
              <a:t>0</a:t>
            </a:r>
            <a:r>
              <a:rPr lang="ko-KR" altLang="en-US" sz="1500" dirty="0"/>
              <a:t>부터 다 </a:t>
            </a:r>
            <a:r>
              <a:rPr lang="ko-KR" altLang="en-US" sz="1500" dirty="0" err="1"/>
              <a:t>더해줌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Stream &gt; filter(</a:t>
            </a:r>
            <a:r>
              <a:rPr lang="ko-KR" altLang="en-US" sz="1500" dirty="0"/>
              <a:t>괄호안에 </a:t>
            </a:r>
            <a:r>
              <a:rPr lang="en-US" altLang="ko-KR" sz="1500" dirty="0"/>
              <a:t>predicate</a:t>
            </a:r>
            <a:r>
              <a:rPr lang="ko-KR" altLang="en-US" sz="1500" dirty="0"/>
              <a:t>가 들어가서</a:t>
            </a:r>
            <a:r>
              <a:rPr lang="en-US" altLang="ko-KR" sz="1500" dirty="0"/>
              <a:t>, </a:t>
            </a:r>
            <a:r>
              <a:rPr lang="ko-KR" altLang="en-US" sz="1500" dirty="0"/>
              <a:t>조건에 해당하는 경우</a:t>
            </a:r>
            <a:r>
              <a:rPr lang="en-US" altLang="ko-KR" sz="1500" dirty="0"/>
              <a:t>(true)</a:t>
            </a:r>
            <a:r>
              <a:rPr lang="ko-KR" altLang="en-US" sz="1500" dirty="0"/>
              <a:t>의 </a:t>
            </a:r>
            <a:r>
              <a:rPr lang="en-US" altLang="ko-KR" sz="1500" dirty="0"/>
              <a:t>element</a:t>
            </a:r>
            <a:r>
              <a:rPr lang="ko-KR" altLang="en-US" sz="1500" dirty="0"/>
              <a:t>만 남기고</a:t>
            </a:r>
            <a:r>
              <a:rPr lang="en-US" altLang="ko-KR" sz="1500" dirty="0"/>
              <a:t>, </a:t>
            </a:r>
            <a:r>
              <a:rPr lang="ko-KR" altLang="en-US" sz="1500" dirty="0"/>
              <a:t>나머지 </a:t>
            </a:r>
            <a:r>
              <a:rPr lang="en-US" altLang="ko-KR" sz="1500" dirty="0"/>
              <a:t>element</a:t>
            </a:r>
            <a:r>
              <a:rPr lang="ko-KR" altLang="en-US" sz="1500" dirty="0"/>
              <a:t>는 제거</a:t>
            </a:r>
            <a:r>
              <a:rPr lang="en-US" altLang="ko-KR" sz="1500" dirty="0"/>
              <a:t>) &gt;</a:t>
            </a:r>
            <a:r>
              <a:rPr lang="en-US" altLang="ko-KR" sz="1500" dirty="0" err="1"/>
              <a:t>findFirst</a:t>
            </a:r>
            <a:r>
              <a:rPr lang="en-US" altLang="ko-KR" sz="1500" dirty="0"/>
              <a:t>(): Stream</a:t>
            </a:r>
            <a:r>
              <a:rPr lang="ko-KR" altLang="en-US" sz="1500" dirty="0"/>
              <a:t>의 첫번째 요소 반환 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orElseThrow</a:t>
            </a:r>
            <a:r>
              <a:rPr lang="en-US" altLang="ko-KR" sz="1500" dirty="0"/>
              <a:t>()</a:t>
            </a:r>
            <a:r>
              <a:rPr lang="ko-KR" altLang="en-US" sz="1500" dirty="0"/>
              <a:t> 해당되는 요소가 없을 시</a:t>
            </a:r>
            <a:r>
              <a:rPr lang="en-US" altLang="ko-KR" sz="1500" dirty="0"/>
              <a:t>, Exception </a:t>
            </a:r>
            <a:r>
              <a:rPr lang="ko-KR" altLang="en-US" sz="1500" dirty="0"/>
              <a:t>발생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UnderLyingType</a:t>
            </a:r>
            <a:r>
              <a:rPr lang="en-US" altLang="ko-KR" sz="1500" dirty="0"/>
              <a:t> (Enum)</a:t>
            </a:r>
          </a:p>
          <a:p>
            <a:pPr marL="0" indent="0">
              <a:buNone/>
            </a:pPr>
            <a:r>
              <a:rPr lang="en-US" altLang="ko-KR" sz="1500" dirty="0"/>
              <a:t>STOCK_INDEX (Enum constant)</a:t>
            </a:r>
          </a:p>
          <a:p>
            <a:pPr marL="0" indent="0">
              <a:buNone/>
            </a:pPr>
            <a:r>
              <a:rPr lang="en-US" altLang="ko-KR" sz="1500" dirty="0" err="1"/>
              <a:t>StockIndex</a:t>
            </a:r>
            <a:r>
              <a:rPr lang="en-US" altLang="ko-KR" sz="1500" dirty="0"/>
              <a:t>(String value of Enum constant)</a:t>
            </a:r>
          </a:p>
        </p:txBody>
      </p:sp>
    </p:spTree>
    <p:extLst>
      <p:ext uri="{BB962C8B-B14F-4D97-AF65-F5344CB8AC3E}">
        <p14:creationId xmlns:p14="http://schemas.microsoft.com/office/powerpoint/2010/main" val="128947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102D-EC93-955D-5AF3-3E9B073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DataSetUtil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28A30-E21D-0544-E36B-04262AAA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compareTo</a:t>
            </a:r>
            <a:r>
              <a:rPr lang="ko-KR" altLang="en-US" sz="1500" dirty="0"/>
              <a:t>는 </a:t>
            </a:r>
            <a:r>
              <a:rPr lang="en-US" altLang="ko-KR" sz="1500" dirty="0"/>
              <a:t>-1, 0, 1</a:t>
            </a:r>
            <a:r>
              <a:rPr lang="ko-KR" altLang="en-US" sz="1500" dirty="0"/>
              <a:t>을 반환한다</a:t>
            </a:r>
            <a:r>
              <a:rPr lang="en-US" altLang="ko-KR" sz="1500" dirty="0"/>
              <a:t>. (</a:t>
            </a:r>
            <a:r>
              <a:rPr lang="ko-KR" altLang="en-US" sz="1500" dirty="0"/>
              <a:t>비교하는 대상과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의 값 크기 비교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yieldCurve</a:t>
            </a:r>
            <a:endParaRPr lang="en-US" altLang="ko-KR" sz="1500" dirty="0"/>
          </a:p>
          <a:p>
            <a:r>
              <a:rPr lang="en-US" altLang="ko-KR" sz="1500" dirty="0"/>
              <a:t>Price</a:t>
            </a:r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List&lt;Double&gt;</a:t>
            </a:r>
            <a:r>
              <a:rPr lang="ko-KR" altLang="en-US" sz="1500" dirty="0"/>
              <a:t>인 </a:t>
            </a:r>
            <a:r>
              <a:rPr lang="en-US" altLang="ko-KR" sz="1500" dirty="0"/>
              <a:t>prices</a:t>
            </a:r>
            <a:r>
              <a:rPr lang="ko-KR" altLang="en-US" sz="1500" dirty="0"/>
              <a:t>를 </a:t>
            </a:r>
            <a:r>
              <a:rPr lang="en-US" altLang="ko-KR" sz="1500" dirty="0"/>
              <a:t>stream</a:t>
            </a:r>
            <a:r>
              <a:rPr lang="ko-KR" altLang="en-US" sz="1500" dirty="0"/>
              <a:t>으로 변경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mapToDouble</a:t>
            </a:r>
            <a:r>
              <a:rPr lang="ko-KR" altLang="en-US" sz="1500" dirty="0"/>
              <a:t>을 이용해서 </a:t>
            </a:r>
            <a:r>
              <a:rPr lang="en-US" altLang="ko-KR" sz="1500" dirty="0"/>
              <a:t>Double wrapper type</a:t>
            </a:r>
            <a:r>
              <a:rPr lang="ko-KR" altLang="en-US" sz="1500" dirty="0"/>
              <a:t>을 </a:t>
            </a:r>
            <a:r>
              <a:rPr lang="en-US" altLang="ko-KR" sz="1500" dirty="0"/>
              <a:t>double primitive type</a:t>
            </a:r>
            <a:r>
              <a:rPr lang="ko-KR" altLang="en-US" sz="1500" dirty="0"/>
              <a:t>으로 바꾼다</a:t>
            </a:r>
            <a:r>
              <a:rPr lang="en-US" altLang="ko-KR" sz="1500" dirty="0"/>
              <a:t>. </a:t>
            </a:r>
            <a:r>
              <a:rPr lang="ko-KR" altLang="en-US" sz="1500" dirty="0"/>
              <a:t>다음 </a:t>
            </a:r>
            <a:r>
              <a:rPr lang="en-US" altLang="ko-KR" sz="1500" dirty="0" err="1"/>
              <a:t>toArray</a:t>
            </a:r>
            <a:r>
              <a:rPr lang="ko-KR" altLang="en-US" sz="1500" dirty="0"/>
              <a:t>를 호출해 </a:t>
            </a:r>
            <a:r>
              <a:rPr lang="en-US" altLang="ko-KR" sz="1500" dirty="0"/>
              <a:t>double [] (array)</a:t>
            </a:r>
            <a:r>
              <a:rPr lang="ko-KR" altLang="en-US" sz="1500" dirty="0"/>
              <a:t>로 바꾼다</a:t>
            </a:r>
            <a:r>
              <a:rPr lang="en-US" altLang="ko-KR" sz="1500"/>
              <a:t>.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2F07E-E88F-FE6E-E56C-D6DB7522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6674"/>
            <a:ext cx="69723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CE1BC-0D52-7969-39CE-31357A2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InputFileReader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A5F34-3377-E313-E26F-CA64E466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Property: </a:t>
            </a:r>
            <a:r>
              <a:rPr lang="en-US" altLang="ko-KR" sz="1500" dirty="0" err="1"/>
              <a:t>rootDir</a:t>
            </a:r>
            <a:r>
              <a:rPr lang="en-US" altLang="ko-KR" sz="1500" dirty="0"/>
              <a:t> (String);</a:t>
            </a:r>
          </a:p>
          <a:p>
            <a:r>
              <a:rPr lang="en-US" altLang="ko-KR" sz="1500" dirty="0"/>
              <a:t>Setter:</a:t>
            </a:r>
            <a:r>
              <a:rPr lang="ko-KR" altLang="en-US" sz="1500" dirty="0"/>
              <a:t> </a:t>
            </a:r>
            <a:r>
              <a:rPr lang="en-US" altLang="ko-KR" sz="1500" dirty="0" err="1"/>
              <a:t>rootDir</a:t>
            </a:r>
            <a:endParaRPr lang="en-US" altLang="ko-KR" sz="1500" dirty="0"/>
          </a:p>
          <a:p>
            <a:r>
              <a:rPr lang="en-US" altLang="ko-KR" sz="1500" dirty="0"/>
              <a:t>Method </a:t>
            </a:r>
            <a:r>
              <a:rPr lang="en-US" altLang="ko-KR" sz="1500" dirty="0" err="1"/>
              <a:t>readInputXml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inputFileName</a:t>
            </a:r>
            <a:r>
              <a:rPr lang="en-US" altLang="ko-KR" sz="1500" dirty="0"/>
              <a:t>(String)</a:t>
            </a:r>
          </a:p>
          <a:p>
            <a:pPr marL="0" indent="0">
              <a:buNone/>
            </a:pPr>
            <a:r>
              <a:rPr lang="en-US" altLang="ko-KR" sz="1500" dirty="0"/>
              <a:t>Return: String</a:t>
            </a:r>
          </a:p>
          <a:p>
            <a:pPr marL="0" indent="0">
              <a:buNone/>
            </a:pPr>
            <a:r>
              <a:rPr lang="en-US" altLang="ko-KR" sz="1500" dirty="0" err="1"/>
              <a:t>inputFile</a:t>
            </a:r>
            <a:r>
              <a:rPr lang="ko-KR" altLang="en-US" sz="1500" dirty="0"/>
              <a:t>의 내용을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읽어서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한줄</a:t>
            </a:r>
            <a:r>
              <a:rPr lang="ko-KR" altLang="en-US" sz="1500" dirty="0"/>
              <a:t> 분리된 </a:t>
            </a:r>
            <a:r>
              <a:rPr lang="en-US" altLang="ko-KR" sz="1500" dirty="0"/>
              <a:t>String</a:t>
            </a:r>
            <a:r>
              <a:rPr lang="ko-KR" altLang="en-US" sz="1500" dirty="0"/>
              <a:t>으로 반환한다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9964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2C8A-CB3C-DF58-3AD3-06548E5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OutputFileWriter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39B4F-C53A-956B-82FA-B68D78A6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Property: </a:t>
            </a:r>
            <a:r>
              <a:rPr lang="en-US" altLang="ko-KR" sz="1500" dirty="0" err="1"/>
              <a:t>rootDir</a:t>
            </a:r>
            <a:r>
              <a:rPr lang="en-US" altLang="ko-KR" sz="1500" dirty="0"/>
              <a:t>(String)</a:t>
            </a:r>
          </a:p>
          <a:p>
            <a:r>
              <a:rPr lang="en-US" altLang="ko-KR" sz="1500" dirty="0"/>
              <a:t>Setter</a:t>
            </a:r>
          </a:p>
          <a:p>
            <a:r>
              <a:rPr lang="en-US" altLang="ko-KR" sz="1500" dirty="0"/>
              <a:t>Method: </a:t>
            </a:r>
            <a:r>
              <a:rPr lang="en-US" altLang="ko-KR" sz="1500" dirty="0" err="1"/>
              <a:t>writeOutputFile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Param: </a:t>
            </a:r>
            <a:r>
              <a:rPr lang="en-US" altLang="ko-KR" sz="1500" dirty="0" err="1"/>
              <a:t>fileName</a:t>
            </a:r>
            <a:r>
              <a:rPr lang="en-US" altLang="ko-KR" sz="1500" dirty="0"/>
              <a:t>, output</a:t>
            </a:r>
          </a:p>
          <a:p>
            <a:pPr marL="0" indent="0">
              <a:buNone/>
            </a:pPr>
            <a:r>
              <a:rPr lang="en-US" altLang="ko-KR" sz="1500" dirty="0"/>
              <a:t>Return: void</a:t>
            </a:r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2621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88620-67AE-FE17-585C-7A357204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/>
              <a:t>XmlUtil</a:t>
            </a:r>
            <a:r>
              <a:rPr lang="en-US" altLang="ko-KR" sz="3000" dirty="0"/>
              <a:t>(Util)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ACBC-092A-DFE7-4235-5728CA4B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err="1"/>
              <a:t>Unmarshal</a:t>
            </a:r>
            <a:r>
              <a:rPr lang="en-US" altLang="ko-KR" sz="1500" dirty="0"/>
              <a:t>: xml String &gt; </a:t>
            </a:r>
            <a:r>
              <a:rPr lang="en-US" altLang="ko-KR" sz="1500" dirty="0" err="1"/>
              <a:t>CalculationInput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객체로 변환</a:t>
            </a:r>
            <a:endParaRPr lang="en-US" altLang="ko-KR" sz="1500" dirty="0"/>
          </a:p>
          <a:p>
            <a:r>
              <a:rPr lang="en-US" altLang="ko-KR" sz="1500" dirty="0"/>
              <a:t>Marshal: </a:t>
            </a:r>
            <a:r>
              <a:rPr lang="en-US" altLang="ko-KR" sz="1500" dirty="0" err="1"/>
              <a:t>CalculationOutput</a:t>
            </a:r>
            <a:r>
              <a:rPr lang="en-US" altLang="ko-KR" sz="1500" dirty="0"/>
              <a:t> </a:t>
            </a:r>
            <a:r>
              <a:rPr lang="ko-KR" altLang="en-US" sz="1500" dirty="0"/>
              <a:t>객체 </a:t>
            </a:r>
            <a:r>
              <a:rPr lang="en-US" altLang="ko-KR" sz="1500" dirty="0"/>
              <a:t>&gt; xml String</a:t>
            </a:r>
            <a:r>
              <a:rPr lang="ko-KR" altLang="en-US" sz="1500" dirty="0"/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349041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1021</Words>
  <Application>Microsoft Office PowerPoint</Application>
  <PresentationFormat>와이드스크린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QuantPricer 클론 코딩</vt:lpstr>
      <vt:lpstr>준비 과정</vt:lpstr>
      <vt:lpstr>전체 흐름</vt:lpstr>
      <vt:lpstr>추상 팩토리 패턴</vt:lpstr>
      <vt:lpstr>CommonUtil(Util)</vt:lpstr>
      <vt:lpstr>DataSetUtil(Util)</vt:lpstr>
      <vt:lpstr>InputFileReader(util)</vt:lpstr>
      <vt:lpstr>OutputFileWriter(util)</vt:lpstr>
      <vt:lpstr>XmlUtil(Util)</vt:lpstr>
      <vt:lpstr>Calculator 클래스</vt:lpstr>
      <vt:lpstr>GreeksUtil(Util)</vt:lpstr>
      <vt:lpstr>GreeksUtil(Util)</vt:lpstr>
      <vt:lpstr>calculateOutputs</vt:lpstr>
      <vt:lpstr>calculateOutputs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57</cp:revision>
  <dcterms:created xsi:type="dcterms:W3CDTF">2024-09-03T13:58:07Z</dcterms:created>
  <dcterms:modified xsi:type="dcterms:W3CDTF">2024-09-05T16:53:12Z</dcterms:modified>
</cp:coreProperties>
</file>