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2" r:id="rId15"/>
    <p:sldId id="274" r:id="rId16"/>
    <p:sldId id="273" r:id="rId17"/>
    <p:sldId id="271" r:id="rId18"/>
    <p:sldId id="275" r:id="rId19"/>
    <p:sldId id="269" r:id="rId20"/>
    <p:sldId id="276" r:id="rId21"/>
    <p:sldId id="278" r:id="rId22"/>
    <p:sldId id="279" r:id="rId23"/>
    <p:sldId id="277" r:id="rId24"/>
    <p:sldId id="280" r:id="rId25"/>
    <p:sldId id="282" r:id="rId26"/>
    <p:sldId id="281" r:id="rId27"/>
    <p:sldId id="283" r:id="rId28"/>
    <p:sldId id="270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E2865-746B-430E-8F6C-576D7351FDE9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6B311-BA85-4AC6-B21E-822A8F05C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6B311-BA85-4AC6-B21E-822A8F05C8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3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7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17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5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30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9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2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1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5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5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9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8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3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7B0B1-B721-4F1A-82EA-09DEA6636F6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EFB286-7F1C-4B8B-8EEF-703EF18D7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1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실습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프로그래밍</a:t>
            </a:r>
            <a:r>
              <a:rPr lang="en-US" altLang="ko-KR" dirty="0"/>
              <a:t>2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190522</a:t>
            </a:r>
            <a:endParaRPr lang="en-US" altLang="ko-KR" dirty="0"/>
          </a:p>
          <a:p>
            <a:r>
              <a:rPr lang="en-US" altLang="ko-KR" dirty="0"/>
              <a:t>Kopo03 </a:t>
            </a:r>
            <a:r>
              <a:rPr lang="ko-KR" altLang="en-US" dirty="0" smtClean="0"/>
              <a:t>김동우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79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Freewifi (1)</a:t>
            </a:r>
            <a:endParaRPr lang="ko-KR" altLang="en-US" cap="none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0" y="2065866"/>
            <a:ext cx="4492389" cy="4450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150" y="0"/>
            <a:ext cx="5346405" cy="4767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276" y="5251269"/>
            <a:ext cx="2218191" cy="14547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 rot="19835189">
            <a:off x="4404857" y="3520861"/>
            <a:ext cx="1254034" cy="494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31178" y="5566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73" y="4354723"/>
            <a:ext cx="3641907" cy="2351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825267" y="3921898"/>
            <a:ext cx="39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길이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프라이머리 키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43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8" y="1715590"/>
            <a:ext cx="4947317" cy="34313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Freewifi </a:t>
            </a:r>
            <a:r>
              <a:rPr lang="en-US" altLang="ko-KR" cap="none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71" y="3431246"/>
            <a:ext cx="2933700" cy="2428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6" y="2598992"/>
            <a:ext cx="21240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246" y="4300712"/>
            <a:ext cx="4301627" cy="25572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22200"/>
          <a:stretch/>
        </p:blipFill>
        <p:spPr>
          <a:xfrm>
            <a:off x="5899558" y="2150500"/>
            <a:ext cx="2895600" cy="9855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3871" y="6310993"/>
            <a:ext cx="2171700" cy="41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5670" y="3563051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테이블을 수정하여 입력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미적용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95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Freewifi </a:t>
            </a:r>
            <a:r>
              <a:rPr lang="en-US" altLang="ko-KR" cap="none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19" y="509738"/>
            <a:ext cx="7382751" cy="5984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6" y="3501933"/>
            <a:ext cx="4190870" cy="16709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5801" y="2620731"/>
            <a:ext cx="353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복합 </a:t>
            </a:r>
            <a:r>
              <a:rPr lang="en-US" altLang="ko-KR" dirty="0" smtClean="0"/>
              <a:t>primary key, </a:t>
            </a:r>
            <a:r>
              <a:rPr lang="ko-KR" altLang="en-US" dirty="0" smtClean="0"/>
              <a:t>날짜 포맷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3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Freewifi (3</a:t>
            </a:r>
            <a:r>
              <a:rPr lang="en-US" altLang="ko-KR" cap="none" dirty="0" smtClean="0"/>
              <a:t>)</a:t>
            </a:r>
            <a:br>
              <a:rPr lang="en-US" altLang="ko-KR" cap="none" dirty="0" smtClean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5" y="1475151"/>
            <a:ext cx="6640512" cy="22389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5" y="3726213"/>
            <a:ext cx="5525815" cy="2818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58" y="2368102"/>
            <a:ext cx="3867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Freewifi (3</a:t>
            </a:r>
            <a:r>
              <a:rPr lang="en-US" altLang="ko-KR" cap="none" dirty="0" smtClean="0"/>
              <a:t>)</a:t>
            </a:r>
            <a:br>
              <a:rPr lang="en-US" altLang="ko-KR" cap="none" dirty="0" smtClean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5" y="3752339"/>
            <a:ext cx="5525815" cy="2818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62" y="376782"/>
            <a:ext cx="4933950" cy="6296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26" y="1416113"/>
            <a:ext cx="6753724" cy="22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9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Freewifi (3</a:t>
            </a:r>
            <a:r>
              <a:rPr lang="en-US" altLang="ko-KR" cap="none" dirty="0" smtClean="0"/>
              <a:t>)</a:t>
            </a:r>
            <a:br>
              <a:rPr lang="en-US" altLang="ko-KR" cap="none" dirty="0" smtClean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5" y="3726213"/>
            <a:ext cx="5525815" cy="28182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5" y="1372569"/>
            <a:ext cx="6840809" cy="2320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473" y="413248"/>
            <a:ext cx="47910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Freewifi (3</a:t>
            </a:r>
            <a:r>
              <a:rPr lang="en-US" altLang="ko-KR" cap="none" dirty="0" smtClean="0"/>
              <a:t>)</a:t>
            </a:r>
            <a:br>
              <a:rPr lang="en-US" altLang="ko-KR" cap="none" dirty="0" smtClean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2" y="3787173"/>
            <a:ext cx="5525815" cy="28182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00" y="461824"/>
            <a:ext cx="4933950" cy="6143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2" y="1468362"/>
            <a:ext cx="6777401" cy="22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BasicTraining 1 (</a:t>
            </a:r>
            <a:r>
              <a:rPr lang="ko-KR" altLang="en-US" cap="none" dirty="0" smtClean="0"/>
              <a:t>거리</a:t>
            </a:r>
            <a:r>
              <a:rPr lang="en-US" altLang="ko-KR" cap="none" dirty="0" smtClean="0"/>
              <a:t>)</a:t>
            </a:r>
            <a:endParaRPr lang="ko-KR" altLang="en-US" cap="none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4" y="2177128"/>
            <a:ext cx="4813365" cy="41956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86" y="0"/>
            <a:ext cx="5459677" cy="2443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749" y="2443316"/>
            <a:ext cx="5459677" cy="32363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871" b="1"/>
          <a:stretch/>
        </p:blipFill>
        <p:spPr>
          <a:xfrm>
            <a:off x="9379938" y="5033554"/>
            <a:ext cx="2603312" cy="18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3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BasicTraining </a:t>
            </a:r>
            <a:r>
              <a:rPr lang="en-US" altLang="ko-KR" cap="none" dirty="0" smtClean="0"/>
              <a:t>2 (</a:t>
            </a:r>
            <a:r>
              <a:rPr lang="ko-KR" altLang="en-US" cap="none" dirty="0" err="1" smtClean="0"/>
              <a:t>성적표테이블만들기</a:t>
            </a:r>
            <a:r>
              <a:rPr lang="en-US" altLang="ko-KR" cap="none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0" y="1801192"/>
            <a:ext cx="7433174" cy="48667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565" y="2288358"/>
            <a:ext cx="7207809" cy="24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BasicTraining </a:t>
            </a:r>
            <a:r>
              <a:rPr lang="en-US" altLang="ko-KR" cap="none" dirty="0" smtClean="0"/>
              <a:t>3 (</a:t>
            </a:r>
            <a:r>
              <a:rPr lang="ko-KR" altLang="en-US" cap="none" dirty="0" smtClean="0"/>
              <a:t>페이지당 성적표</a:t>
            </a:r>
            <a:r>
              <a:rPr lang="en-US" altLang="ko-KR" cap="none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53" y="2065867"/>
            <a:ext cx="6884670" cy="45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MySQL  </a:t>
            </a:r>
            <a:r>
              <a:rPr lang="ko-KR" altLang="en-US" cap="none" dirty="0" smtClean="0"/>
              <a:t>설치</a:t>
            </a:r>
            <a:r>
              <a:rPr lang="en-US" altLang="ko-KR" cap="none" dirty="0" smtClean="0"/>
              <a:t>, utf8 </a:t>
            </a:r>
            <a:r>
              <a:rPr lang="ko-KR" altLang="en-US" cap="none" dirty="0" smtClean="0"/>
              <a:t>설정</a:t>
            </a:r>
            <a:r>
              <a:rPr lang="en-US" altLang="ko-KR" cap="none" dirty="0" smtClean="0"/>
              <a:t>, bind-address</a:t>
            </a:r>
            <a:endParaRPr lang="ko-KR" altLang="en-US" cap="none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569028"/>
            <a:ext cx="6050645" cy="34921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90" r="11527"/>
          <a:stretch/>
        </p:blipFill>
        <p:spPr>
          <a:xfrm>
            <a:off x="339634" y="2790613"/>
            <a:ext cx="4887372" cy="30489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966" y="4781005"/>
            <a:ext cx="2107474" cy="191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9966" y="5345127"/>
            <a:ext cx="2673532" cy="19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8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BasicTraining 3 </a:t>
            </a:r>
            <a:r>
              <a:rPr lang="en-US" altLang="ko-KR" cap="none" dirty="0" smtClean="0"/>
              <a:t>(</a:t>
            </a:r>
            <a:r>
              <a:rPr lang="ko-KR" altLang="en-US" cap="none" dirty="0"/>
              <a:t>페이지당 </a:t>
            </a:r>
            <a:r>
              <a:rPr lang="ko-KR" altLang="en-US" cap="none" dirty="0" smtClean="0"/>
              <a:t>성적표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2" y="2174176"/>
            <a:ext cx="9001261" cy="43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BasicTraining 3 </a:t>
            </a:r>
            <a:r>
              <a:rPr lang="en-US" altLang="ko-KR" cap="none" dirty="0" smtClean="0"/>
              <a:t>(</a:t>
            </a:r>
            <a:r>
              <a:rPr lang="ko-KR" altLang="en-US" cap="none" dirty="0"/>
              <a:t>페이지당 </a:t>
            </a:r>
            <a:r>
              <a:rPr lang="ko-KR" altLang="en-US" cap="none" dirty="0" smtClean="0"/>
              <a:t>성적표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6" y="2582499"/>
            <a:ext cx="9867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49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BasicTraining 3 (</a:t>
            </a:r>
            <a:r>
              <a:rPr lang="ko-KR" altLang="en-US" cap="none" dirty="0"/>
              <a:t>페이지당 성적표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7" y="1986558"/>
            <a:ext cx="10939633" cy="3038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155" y="4563293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이전에 썼던 연산용 코드는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문으로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가 연산하도록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235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BasicTraining 3 (</a:t>
            </a:r>
            <a:r>
              <a:rPr lang="ko-KR" altLang="en-US" cap="none" dirty="0"/>
              <a:t>페이지당 성적표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017" y="2065867"/>
            <a:ext cx="2497783" cy="4648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66" y="2357978"/>
            <a:ext cx="4272724" cy="4356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" y="2065867"/>
            <a:ext cx="2476555" cy="45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Advanced Training</a:t>
            </a:r>
            <a:endParaRPr lang="ko-KR" altLang="en-US" cap="none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9" y="1976846"/>
            <a:ext cx="4997446" cy="4297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301"/>
          <a:stretch/>
        </p:blipFill>
        <p:spPr>
          <a:xfrm>
            <a:off x="6313717" y="1323904"/>
            <a:ext cx="5103222" cy="49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3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Advanced Training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0" y="2065867"/>
            <a:ext cx="5429740" cy="35667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90" y="795313"/>
            <a:ext cx="2928432" cy="30650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547"/>
          <a:stretch/>
        </p:blipFill>
        <p:spPr>
          <a:xfrm>
            <a:off x="8575222" y="217713"/>
            <a:ext cx="3547109" cy="38822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222" y="4139381"/>
            <a:ext cx="3616778" cy="24191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61760" y="503355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Advanced Training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23" y="1975619"/>
            <a:ext cx="9220199" cy="39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44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Advanced Training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82" y="2003107"/>
            <a:ext cx="10376892" cy="436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8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2" y="1997658"/>
            <a:ext cx="6680017" cy="28355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Advanced Training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72" y="2168434"/>
            <a:ext cx="5059142" cy="23687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860" y="4833257"/>
            <a:ext cx="4444390" cy="16748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526971" y="5301369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11259709 </a:t>
            </a:r>
            <a:r>
              <a:rPr lang="ko-KR" altLang="en-US" dirty="0" smtClean="0"/>
              <a:t>항목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08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Advanced Training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7702"/>
          <a:stretch/>
        </p:blipFill>
        <p:spPr>
          <a:xfrm>
            <a:off x="156755" y="3932896"/>
            <a:ext cx="11869781" cy="2061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369D3687-EE1B-4AF3-8E0C-DAA9515A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4" y="2600514"/>
            <a:ext cx="3526970" cy="2998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76" y="248762"/>
            <a:ext cx="7402286" cy="40729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2777" y="2159725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이전의 수행결과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375" y="5807291"/>
            <a:ext cx="1314997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5873" y="3561575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통해 얻은 결과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084" y="6100190"/>
            <a:ext cx="4772025" cy="1619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084" y="6337299"/>
            <a:ext cx="26384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1"/>
          <a:stretch/>
        </p:blipFill>
        <p:spPr>
          <a:xfrm>
            <a:off x="1506582" y="3954508"/>
            <a:ext cx="8336088" cy="2576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05" y="2336632"/>
            <a:ext cx="7226636" cy="12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7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Advanced Training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7073" r="18336"/>
          <a:stretch/>
        </p:blipFill>
        <p:spPr>
          <a:xfrm>
            <a:off x="69667" y="3788227"/>
            <a:ext cx="11971606" cy="2255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299" y="113899"/>
            <a:ext cx="7082318" cy="3980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8DC206-0EAA-4CCD-8E2E-600112A11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95" y="2481688"/>
            <a:ext cx="3770813" cy="265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5028" y="2112356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이전의 수행결과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540" y="5843450"/>
            <a:ext cx="1428208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5097" y="3418895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통해 얻은 결과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37" y="6142670"/>
            <a:ext cx="4848225" cy="180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737" y="6323645"/>
            <a:ext cx="26574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8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MySQL Connector</a:t>
            </a:r>
            <a:endParaRPr lang="ko-KR" altLang="en-US" cap="none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337" y="2683170"/>
            <a:ext cx="4523151" cy="3415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64" y="2683170"/>
            <a:ext cx="5432702" cy="17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0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프로그램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62"/>
          <a:stretch/>
        </p:blipFill>
        <p:spPr>
          <a:xfrm>
            <a:off x="8854983" y="4539413"/>
            <a:ext cx="2476500" cy="1183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4" y="2405647"/>
            <a:ext cx="7947933" cy="3391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61781" b="53144"/>
          <a:stretch/>
        </p:blipFill>
        <p:spPr>
          <a:xfrm>
            <a:off x="8854983" y="2405399"/>
            <a:ext cx="2005829" cy="18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5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Examtable (1)</a:t>
            </a:r>
            <a:endParaRPr lang="ko-KR" altLang="en-US" cap="none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85" y="2302925"/>
            <a:ext cx="5248275" cy="3857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15" y="2302925"/>
            <a:ext cx="5861656" cy="40560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39840" y="4763589"/>
            <a:ext cx="1968137" cy="1396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2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Examtable </a:t>
            </a:r>
            <a:r>
              <a:rPr lang="en-US" altLang="ko-KR" cap="none" dirty="0"/>
              <a:t>(2</a:t>
            </a:r>
            <a:r>
              <a:rPr lang="en-US" altLang="ko-KR" cap="none" dirty="0" smtClean="0"/>
              <a:t>)</a:t>
            </a:r>
            <a:endParaRPr lang="ko-KR" altLang="en-US" cap="none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36" y="3936275"/>
            <a:ext cx="3322165" cy="2227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2489972"/>
            <a:ext cx="6307182" cy="40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0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Examtable (3)</a:t>
            </a:r>
            <a:endParaRPr lang="ko-KR" altLang="en-US" cap="none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586" y="2966901"/>
            <a:ext cx="3514725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5" y="2360021"/>
            <a:ext cx="8356816" cy="39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3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Examtable(4)</a:t>
            </a:r>
            <a:endParaRPr lang="ko-KR" altLang="en-US" cap="none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235" y="2289416"/>
            <a:ext cx="2752725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78" y="4265565"/>
            <a:ext cx="2950437" cy="2158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1" y="2419620"/>
            <a:ext cx="7982222" cy="39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1476</TotalTime>
  <Words>173</Words>
  <Application>Microsoft Office PowerPoint</Application>
  <PresentationFormat>와이드스크린</PresentationFormat>
  <Paragraphs>45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천체</vt:lpstr>
      <vt:lpstr>java 실습 프로그래밍2 10강</vt:lpstr>
      <vt:lpstr>MySQL  설치, utf8 설정, bind-address</vt:lpstr>
      <vt:lpstr>Mysql 권한 설정</vt:lpstr>
      <vt:lpstr>MySQL Connector</vt:lpstr>
      <vt:lpstr>Jdbc 기본 프로그램</vt:lpstr>
      <vt:lpstr>Examtable (1)</vt:lpstr>
      <vt:lpstr>Examtable (2)</vt:lpstr>
      <vt:lpstr>Examtable (3)</vt:lpstr>
      <vt:lpstr>Examtable(4)</vt:lpstr>
      <vt:lpstr>Freewifi (1)</vt:lpstr>
      <vt:lpstr>Freewifi (2)</vt:lpstr>
      <vt:lpstr>Freewifi (2)</vt:lpstr>
      <vt:lpstr>Freewifi (3) </vt:lpstr>
      <vt:lpstr>Freewifi (3) </vt:lpstr>
      <vt:lpstr>Freewifi (3) </vt:lpstr>
      <vt:lpstr>Freewifi (3) </vt:lpstr>
      <vt:lpstr>BasicTraining 1 (거리)</vt:lpstr>
      <vt:lpstr>BasicTraining 2 (성적표테이블만들기)</vt:lpstr>
      <vt:lpstr>BasicTraining 3 (페이지당 성적표)</vt:lpstr>
      <vt:lpstr>BasicTraining 3 (페이지당 성적표)</vt:lpstr>
      <vt:lpstr>BasicTraining 3 (페이지당 성적표)</vt:lpstr>
      <vt:lpstr>BasicTraining 3 (페이지당 성적표)</vt:lpstr>
      <vt:lpstr>BasicTraining 3 (페이지당 성적표)</vt:lpstr>
      <vt:lpstr>Advanced Training</vt:lpstr>
      <vt:lpstr>Advanced Training</vt:lpstr>
      <vt:lpstr>Advanced Training</vt:lpstr>
      <vt:lpstr>Advanced Training</vt:lpstr>
      <vt:lpstr>Advanced Training</vt:lpstr>
      <vt:lpstr>Advanced Training</vt:lpstr>
      <vt:lpstr>Advanced Training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KOPOSW</dc:creator>
  <cp:lastModifiedBy>KOPOSW</cp:lastModifiedBy>
  <cp:revision>36</cp:revision>
  <dcterms:created xsi:type="dcterms:W3CDTF">2019-05-21T04:49:25Z</dcterms:created>
  <dcterms:modified xsi:type="dcterms:W3CDTF">2019-05-23T07:29:41Z</dcterms:modified>
</cp:coreProperties>
</file>