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7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2022-01-08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05:17:38.32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8T05:17:38.32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2022-01-08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2022-01-08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000">
                <a:latin typeface="Batang" panose="02030600000101010101" pitchFamily="18" charset="-127"/>
                <a:ea typeface="Batang" panose="02030600000101010101" pitchFamily="18" charset="-127"/>
              </a:rPr>
              <a:t>Pandas for Finance Data Analysis</a:t>
            </a:r>
            <a:endParaRPr lang="ko" sz="7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AC04A7A-7421-401C-9456-D12B0BDFC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97" y="4648448"/>
            <a:ext cx="3788229" cy="9431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9551FB-E356-43F1-AD7A-7C56FAF03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975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EA881-7314-4854-AC52-81637D4BDEDB}"/>
              </a:ext>
            </a:extLst>
          </p:cNvPr>
          <p:cNvSpPr txBox="1"/>
          <p:nvPr/>
        </p:nvSpPr>
        <p:spPr>
          <a:xfrm>
            <a:off x="6874963" y="5864960"/>
            <a:ext cx="295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Section</a:t>
            </a:r>
            <a:r>
              <a:rPr lang="ko-KR" altLang="en-US" sz="4000" b="1"/>
              <a:t> 기타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B28B1C-B507-41F2-A489-73500E658704}"/>
              </a:ext>
            </a:extLst>
          </p:cNvPr>
          <p:cNvSpPr txBox="1"/>
          <p:nvPr/>
        </p:nvSpPr>
        <p:spPr>
          <a:xfrm>
            <a:off x="0" y="0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About TimeSeries</a:t>
            </a:r>
            <a:r>
              <a:rPr lang="ko-KR" altLang="en-US" b="1"/>
              <a:t> </a:t>
            </a:r>
            <a:r>
              <a:rPr lang="en-US" altLang="ko-KR" b="1"/>
              <a:t>Index</a:t>
            </a:r>
            <a:endParaRPr lang="ko-KR" altLang="en-US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86BB08-F6DA-467E-922A-723A9DFF4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9" y="1671113"/>
            <a:ext cx="6503844" cy="923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9A3B-BA7D-4875-853A-69D165CCC981}"/>
              </a:ext>
            </a:extLst>
          </p:cNvPr>
          <p:cNvSpPr txBox="1"/>
          <p:nvPr/>
        </p:nvSpPr>
        <p:spPr>
          <a:xfrm>
            <a:off x="1955249" y="470784"/>
            <a:ext cx="4348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 </a:t>
            </a:r>
            <a:r>
              <a:rPr lang="en-US" altLang="ko-KR" u="sng"/>
              <a:t>pd.to_datetime</a:t>
            </a:r>
          </a:p>
          <a:p>
            <a:r>
              <a:rPr lang="en-US" altLang="ko-KR"/>
              <a:t>      </a:t>
            </a:r>
          </a:p>
          <a:p>
            <a:r>
              <a:rPr lang="en-US" altLang="ko-KR"/>
              <a:t>      </a:t>
            </a:r>
            <a:r>
              <a:rPr lang="ko-KR" altLang="en-US"/>
              <a:t>목적 </a:t>
            </a:r>
            <a:r>
              <a:rPr lang="en-US" altLang="ko-KR"/>
              <a:t>: dtype ‘object’ -&gt; dtype ‘datetime’</a:t>
            </a:r>
          </a:p>
          <a:p>
            <a:r>
              <a:rPr lang="ko-KR" altLang="en-US"/>
              <a:t>      </a:t>
            </a:r>
            <a:r>
              <a:rPr lang="en-US" altLang="ko-KR"/>
              <a:t>Ex) df.index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pd.to_datetime(df.index)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65639-5F0D-4DD7-A55E-EAF5D0BDFDA2}"/>
              </a:ext>
            </a:extLst>
          </p:cNvPr>
          <p:cNvSpPr txBox="1"/>
          <p:nvPr/>
        </p:nvSpPr>
        <p:spPr>
          <a:xfrm>
            <a:off x="1955249" y="2607502"/>
            <a:ext cx="5782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en-US" altLang="ko-KR" u="sng"/>
              <a:t>pd.date_range(start = ‘ ’, end=‘ ’, periods = ‘’, freq = ‘’ )</a:t>
            </a:r>
          </a:p>
          <a:p>
            <a:endParaRPr lang="en-US" altLang="ko-KR"/>
          </a:p>
          <a:p>
            <a:r>
              <a:rPr lang="en-US" altLang="ko-KR"/>
              <a:t>     </a:t>
            </a:r>
            <a:r>
              <a:rPr lang="ko-KR" altLang="en-US"/>
              <a:t>목적</a:t>
            </a:r>
            <a:r>
              <a:rPr lang="en-US" altLang="ko-KR"/>
              <a:t>: TimeSeries Index</a:t>
            </a:r>
            <a:r>
              <a:rPr lang="ko-KR" altLang="en-US"/>
              <a:t>를 만들때 주로 사용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10AA-9076-4CD6-921B-EAB296731AF5}"/>
              </a:ext>
            </a:extLst>
          </p:cNvPr>
          <p:cNvSpPr txBox="1"/>
          <p:nvPr/>
        </p:nvSpPr>
        <p:spPr>
          <a:xfrm>
            <a:off x="1955249" y="3794772"/>
            <a:ext cx="515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en-US" altLang="ko-KR" u="sng"/>
              <a:t>TimeSeries Index</a:t>
            </a:r>
            <a:r>
              <a:rPr lang="ko-KR" altLang="en-US" u="sng"/>
              <a:t>에서 </a:t>
            </a:r>
            <a:r>
              <a:rPr lang="en-US" altLang="ko-KR" u="sng"/>
              <a:t>‘</a:t>
            </a:r>
            <a:r>
              <a:rPr lang="ko-KR" altLang="en-US" u="sng"/>
              <a:t>년</a:t>
            </a:r>
            <a:r>
              <a:rPr lang="en-US" altLang="ko-KR" u="sng"/>
              <a:t>’, ‘</a:t>
            </a:r>
            <a:r>
              <a:rPr lang="ko-KR" altLang="en-US" u="sng"/>
              <a:t>월</a:t>
            </a:r>
            <a:r>
              <a:rPr lang="en-US" altLang="ko-KR" u="sng"/>
              <a:t>’, ‘</a:t>
            </a:r>
            <a:r>
              <a:rPr lang="ko-KR" altLang="en-US" u="sng"/>
              <a:t>일</a:t>
            </a:r>
            <a:r>
              <a:rPr lang="en-US" altLang="ko-KR" u="sng"/>
              <a:t>’</a:t>
            </a:r>
            <a:r>
              <a:rPr lang="ko-KR" altLang="en-US" u="sng"/>
              <a:t>을 구해보기</a:t>
            </a:r>
            <a:r>
              <a:rPr lang="en-US" altLang="ko-KR" u="sng"/>
              <a:t>!</a:t>
            </a:r>
            <a:endParaRPr lang="ko-KR" altLang="en-US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DD716-4BB0-4FA9-993D-D877555E10DE}"/>
              </a:ext>
            </a:extLst>
          </p:cNvPr>
          <p:cNvSpPr txBox="1"/>
          <p:nvPr/>
        </p:nvSpPr>
        <p:spPr>
          <a:xfrm>
            <a:off x="3515837" y="4957243"/>
            <a:ext cx="417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Q) 10Y Rate</a:t>
            </a:r>
            <a:r>
              <a:rPr lang="ko-KR" altLang="en-US" b="1">
                <a:solidFill>
                  <a:srgbClr val="FF0000"/>
                </a:solidFill>
              </a:rPr>
              <a:t>에서 각 월별 수익률 구하기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8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AD82273-DFDA-4D00-B7C5-FD28DF469E2E}"/>
                  </a:ext>
                </a:extLst>
              </p14:cNvPr>
              <p14:cNvContentPartPr/>
              <p14:nvPr/>
            </p14:nvContentPartPr>
            <p14:xfrm>
              <a:off x="-643320" y="737454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AD82273-DFDA-4D00-B7C5-FD28DF469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7640" y="73313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98023F33-32B2-4707-A489-B5D813803325}"/>
              </a:ext>
            </a:extLst>
          </p:cNvPr>
          <p:cNvSpPr txBox="1"/>
          <p:nvPr/>
        </p:nvSpPr>
        <p:spPr>
          <a:xfrm>
            <a:off x="0" y="0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About Format</a:t>
            </a:r>
            <a:endParaRPr lang="ko-KR" altLang="en-US" b="1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6D94363-76E5-42EA-B709-272041BE39C0}"/>
              </a:ext>
            </a:extLst>
          </p:cNvPr>
          <p:cNvSpPr txBox="1"/>
          <p:nvPr/>
        </p:nvSpPr>
        <p:spPr>
          <a:xfrm>
            <a:off x="2205351" y="1509070"/>
            <a:ext cx="7781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/>
              <a:t>내가 불러온 데이터의 숫자의 형식이 </a:t>
            </a:r>
            <a:r>
              <a:rPr lang="en-US" altLang="ko-KR" u="sng"/>
              <a:t>‘int or float’</a:t>
            </a:r>
            <a:r>
              <a:rPr lang="ko-KR" altLang="en-US" u="sng"/>
              <a:t>가 아닌 </a:t>
            </a:r>
            <a:r>
              <a:rPr lang="en-US" altLang="ko-KR" u="sng"/>
              <a:t>‘str’</a:t>
            </a:r>
            <a:r>
              <a:rPr lang="ko-KR" altLang="en-US" u="sng"/>
              <a:t>로 되어있다면</a:t>
            </a:r>
            <a:r>
              <a:rPr lang="en-US" altLang="ko-KR" u="sng"/>
              <a:t>?</a:t>
            </a:r>
          </a:p>
          <a:p>
            <a:endParaRPr lang="en-US" altLang="ko-KR" u="sng"/>
          </a:p>
          <a:p>
            <a:endParaRPr lang="en-US" altLang="ko-KR" u="sng"/>
          </a:p>
          <a:p>
            <a:pPr algn="ctr"/>
            <a:r>
              <a:rPr lang="en-US" altLang="ko-KR" b="1"/>
              <a:t>35,000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6249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AD82273-DFDA-4D00-B7C5-FD28DF469E2E}"/>
                  </a:ext>
                </a:extLst>
              </p14:cNvPr>
              <p14:cNvContentPartPr/>
              <p14:nvPr/>
            </p14:nvContentPartPr>
            <p14:xfrm>
              <a:off x="-643320" y="737454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AD82273-DFDA-4D00-B7C5-FD28DF469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7640" y="73313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98023F33-32B2-4707-A489-B5D813803325}"/>
              </a:ext>
            </a:extLst>
          </p:cNvPr>
          <p:cNvSpPr txBox="1"/>
          <p:nvPr/>
        </p:nvSpPr>
        <p:spPr>
          <a:xfrm>
            <a:off x="0" y="0"/>
            <a:ext cx="172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About </a:t>
            </a:r>
            <a:r>
              <a:rPr lang="ko-KR" altLang="en-US"/>
              <a:t>기초통계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765A04-1A3E-4197-8FA0-379E5DFB452F}"/>
              </a:ext>
            </a:extLst>
          </p:cNvPr>
          <p:cNvGrpSpPr/>
          <p:nvPr/>
        </p:nvGrpSpPr>
        <p:grpSpPr>
          <a:xfrm>
            <a:off x="3814957" y="1562165"/>
            <a:ext cx="4562086" cy="1477328"/>
            <a:chOff x="3013562" y="1438278"/>
            <a:chExt cx="4562086" cy="1477328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6D94363-76E5-42EA-B709-272041BE39C0}"/>
                </a:ext>
              </a:extLst>
            </p:cNvPr>
            <p:cNvSpPr txBox="1"/>
            <p:nvPr/>
          </p:nvSpPr>
          <p:spPr>
            <a:xfrm>
              <a:off x="3013562" y="1438278"/>
              <a:ext cx="73930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Min</a:t>
              </a:r>
            </a:p>
            <a:p>
              <a:r>
                <a:rPr lang="en-US" altLang="ko-KR"/>
                <a:t>Max</a:t>
              </a:r>
            </a:p>
            <a:p>
              <a:r>
                <a:rPr lang="en-US" altLang="ko-KR"/>
                <a:t>Mean</a:t>
              </a:r>
            </a:p>
            <a:p>
              <a:r>
                <a:rPr lang="en-US" altLang="ko-KR"/>
                <a:t>Std</a:t>
              </a:r>
            </a:p>
            <a:p>
              <a:r>
                <a:rPr lang="en-US" altLang="ko-KR"/>
                <a:t>Corr</a:t>
              </a:r>
            </a:p>
          </p:txBody>
        </p: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A461DC10-D327-4058-AB4C-303AEE386C39}"/>
                </a:ext>
              </a:extLst>
            </p:cNvPr>
            <p:cNvSpPr/>
            <p:nvPr/>
          </p:nvSpPr>
          <p:spPr>
            <a:xfrm>
              <a:off x="4395019" y="1923190"/>
              <a:ext cx="412955" cy="471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C8BFCE-D5AA-4694-8D66-4758817C9A88}"/>
                </a:ext>
              </a:extLst>
            </p:cNvPr>
            <p:cNvSpPr txBox="1"/>
            <p:nvPr/>
          </p:nvSpPr>
          <p:spPr>
            <a:xfrm>
              <a:off x="6836343" y="1438278"/>
              <a:ext cx="73930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Min</a:t>
              </a:r>
            </a:p>
            <a:p>
              <a:r>
                <a:rPr lang="en-US" altLang="ko-KR"/>
                <a:t>Max</a:t>
              </a:r>
            </a:p>
            <a:p>
              <a:r>
                <a:rPr lang="en-US" altLang="ko-KR"/>
                <a:t>Mean</a:t>
              </a:r>
            </a:p>
            <a:p>
              <a:r>
                <a:rPr lang="en-US" altLang="ko-KR"/>
                <a:t>Std</a:t>
              </a:r>
            </a:p>
            <a:p>
              <a:r>
                <a:rPr lang="en-US" altLang="ko-KR"/>
                <a:t>Corr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AE8EA3-BFD3-4DFD-9A56-8CABD1ABF8BB}"/>
                </a:ext>
              </a:extLst>
            </p:cNvPr>
            <p:cNvSpPr txBox="1"/>
            <p:nvPr/>
          </p:nvSpPr>
          <p:spPr>
            <a:xfrm>
              <a:off x="5045945" y="1923190"/>
              <a:ext cx="1943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rolling(window = 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8283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{3E5FA8F4-BD47-4837-93F4-2CD8B61CB9E1}tf56160789_win32</Template>
  <TotalTime>3305</TotalTime>
  <Words>143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맑은 고딕</vt:lpstr>
      <vt:lpstr>Batang</vt:lpstr>
      <vt:lpstr>Calibri</vt:lpstr>
      <vt:lpstr>Franklin Gothic Book</vt:lpstr>
      <vt:lpstr>1_RetrospectVTI</vt:lpstr>
      <vt:lpstr>Pandas for Finance Data Analysis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for Finance Data Analysis</dc:title>
  <dc:creator>강 민수</dc:creator>
  <cp:lastModifiedBy>강 민수</cp:lastModifiedBy>
  <cp:revision>40</cp:revision>
  <dcterms:created xsi:type="dcterms:W3CDTF">2021-12-17T10:19:35Z</dcterms:created>
  <dcterms:modified xsi:type="dcterms:W3CDTF">2022-01-08T10:14:28Z</dcterms:modified>
</cp:coreProperties>
</file>