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6"/>
  </p:notesMasterIdLst>
  <p:handoutMasterIdLst>
    <p:handoutMasterId r:id="rId57"/>
  </p:handoutMasterIdLst>
  <p:sldIdLst>
    <p:sldId id="257" r:id="rId2"/>
    <p:sldId id="258" r:id="rId3"/>
    <p:sldId id="259" r:id="rId4"/>
    <p:sldId id="260" r:id="rId5"/>
    <p:sldId id="314" r:id="rId6"/>
    <p:sldId id="315" r:id="rId7"/>
    <p:sldId id="316" r:id="rId8"/>
    <p:sldId id="31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90" r:id="rId21"/>
    <p:sldId id="275" r:id="rId22"/>
    <p:sldId id="307" r:id="rId23"/>
    <p:sldId id="308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83" r:id="rId32"/>
    <p:sldId id="284" r:id="rId33"/>
    <p:sldId id="285" r:id="rId34"/>
    <p:sldId id="287" r:id="rId35"/>
    <p:sldId id="288" r:id="rId36"/>
    <p:sldId id="286" r:id="rId37"/>
    <p:sldId id="289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4" r:id="rId51"/>
    <p:sldId id="303" r:id="rId52"/>
    <p:sldId id="305" r:id="rId53"/>
    <p:sldId id="306" r:id="rId54"/>
    <p:sldId id="309" r:id="rId5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7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1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g\Google%20Drive\Project_Mine\(Infrun)&#44053;&#51032;&#51228;&#51089;\&#44552;&#50997;&#45936;&#51060;&#53552;%20&#48516;&#49437;&#51012;%20&#50948;&#54620;%20&#54032;&#45796;&#49828;\Code\samsung_kospi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KOSPI Index &amp; Samsung Price</a:t>
            </a:r>
            <a:endParaRPr lang="ko-KR" alt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Samsung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Sheet1!$A$2:$A$1472</c:f>
              <c:numCache>
                <c:formatCode>m/d/yyyy</c:formatCode>
                <c:ptCount val="1471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42411</c:v>
                </c:pt>
                <c:pt idx="26">
                  <c:v>42412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42464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42492</c:v>
                </c:pt>
                <c:pt idx="81">
                  <c:v>42493</c:v>
                </c:pt>
                <c:pt idx="82">
                  <c:v>42494</c:v>
                </c:pt>
                <c:pt idx="83">
                  <c:v>42499</c:v>
                </c:pt>
                <c:pt idx="84">
                  <c:v>42500</c:v>
                </c:pt>
                <c:pt idx="85">
                  <c:v>42501</c:v>
                </c:pt>
                <c:pt idx="86">
                  <c:v>42502</c:v>
                </c:pt>
                <c:pt idx="87">
                  <c:v>42503</c:v>
                </c:pt>
                <c:pt idx="88">
                  <c:v>42506</c:v>
                </c:pt>
                <c:pt idx="89">
                  <c:v>42507</c:v>
                </c:pt>
                <c:pt idx="90">
                  <c:v>42508</c:v>
                </c:pt>
                <c:pt idx="91">
                  <c:v>42509</c:v>
                </c:pt>
                <c:pt idx="92">
                  <c:v>42510</c:v>
                </c:pt>
                <c:pt idx="93">
                  <c:v>42513</c:v>
                </c:pt>
                <c:pt idx="94">
                  <c:v>42514</c:v>
                </c:pt>
                <c:pt idx="95">
                  <c:v>42515</c:v>
                </c:pt>
                <c:pt idx="96">
                  <c:v>42516</c:v>
                </c:pt>
                <c:pt idx="97">
                  <c:v>42517</c:v>
                </c:pt>
                <c:pt idx="98">
                  <c:v>42520</c:v>
                </c:pt>
                <c:pt idx="99">
                  <c:v>42521</c:v>
                </c:pt>
                <c:pt idx="100">
                  <c:v>42522</c:v>
                </c:pt>
                <c:pt idx="101">
                  <c:v>42523</c:v>
                </c:pt>
                <c:pt idx="102">
                  <c:v>42524</c:v>
                </c:pt>
                <c:pt idx="103">
                  <c:v>42528</c:v>
                </c:pt>
                <c:pt idx="104">
                  <c:v>42529</c:v>
                </c:pt>
                <c:pt idx="105">
                  <c:v>42530</c:v>
                </c:pt>
                <c:pt idx="106">
                  <c:v>42531</c:v>
                </c:pt>
                <c:pt idx="107">
                  <c:v>42534</c:v>
                </c:pt>
                <c:pt idx="108">
                  <c:v>42535</c:v>
                </c:pt>
                <c:pt idx="109">
                  <c:v>42536</c:v>
                </c:pt>
                <c:pt idx="110">
                  <c:v>42537</c:v>
                </c:pt>
                <c:pt idx="111">
                  <c:v>42538</c:v>
                </c:pt>
                <c:pt idx="112">
                  <c:v>42541</c:v>
                </c:pt>
                <c:pt idx="113">
                  <c:v>42542</c:v>
                </c:pt>
                <c:pt idx="114">
                  <c:v>42543</c:v>
                </c:pt>
                <c:pt idx="115">
                  <c:v>42544</c:v>
                </c:pt>
                <c:pt idx="116">
                  <c:v>42545</c:v>
                </c:pt>
                <c:pt idx="117">
                  <c:v>42548</c:v>
                </c:pt>
                <c:pt idx="118">
                  <c:v>42549</c:v>
                </c:pt>
                <c:pt idx="119">
                  <c:v>42550</c:v>
                </c:pt>
                <c:pt idx="120">
                  <c:v>42551</c:v>
                </c:pt>
                <c:pt idx="121">
                  <c:v>42552</c:v>
                </c:pt>
                <c:pt idx="122">
                  <c:v>42555</c:v>
                </c:pt>
                <c:pt idx="123">
                  <c:v>42556</c:v>
                </c:pt>
                <c:pt idx="124">
                  <c:v>42557</c:v>
                </c:pt>
                <c:pt idx="125">
                  <c:v>42558</c:v>
                </c:pt>
                <c:pt idx="126">
                  <c:v>42559</c:v>
                </c:pt>
                <c:pt idx="127">
                  <c:v>42562</c:v>
                </c:pt>
                <c:pt idx="128">
                  <c:v>42563</c:v>
                </c:pt>
                <c:pt idx="129">
                  <c:v>42564</c:v>
                </c:pt>
                <c:pt idx="130">
                  <c:v>42565</c:v>
                </c:pt>
                <c:pt idx="131">
                  <c:v>42566</c:v>
                </c:pt>
                <c:pt idx="132">
                  <c:v>42569</c:v>
                </c:pt>
                <c:pt idx="133">
                  <c:v>42570</c:v>
                </c:pt>
                <c:pt idx="134">
                  <c:v>42571</c:v>
                </c:pt>
                <c:pt idx="135">
                  <c:v>42572</c:v>
                </c:pt>
                <c:pt idx="136">
                  <c:v>42573</c:v>
                </c:pt>
                <c:pt idx="137">
                  <c:v>42576</c:v>
                </c:pt>
                <c:pt idx="138">
                  <c:v>42577</c:v>
                </c:pt>
                <c:pt idx="139">
                  <c:v>42578</c:v>
                </c:pt>
                <c:pt idx="140">
                  <c:v>42579</c:v>
                </c:pt>
                <c:pt idx="141">
                  <c:v>42580</c:v>
                </c:pt>
                <c:pt idx="142">
                  <c:v>42583</c:v>
                </c:pt>
                <c:pt idx="143">
                  <c:v>42584</c:v>
                </c:pt>
                <c:pt idx="144">
                  <c:v>42585</c:v>
                </c:pt>
                <c:pt idx="145">
                  <c:v>42586</c:v>
                </c:pt>
                <c:pt idx="146">
                  <c:v>42587</c:v>
                </c:pt>
                <c:pt idx="147">
                  <c:v>42590</c:v>
                </c:pt>
                <c:pt idx="148">
                  <c:v>42591</c:v>
                </c:pt>
                <c:pt idx="149">
                  <c:v>42592</c:v>
                </c:pt>
                <c:pt idx="150">
                  <c:v>42593</c:v>
                </c:pt>
                <c:pt idx="151">
                  <c:v>42594</c:v>
                </c:pt>
                <c:pt idx="152">
                  <c:v>42598</c:v>
                </c:pt>
                <c:pt idx="153">
                  <c:v>42599</c:v>
                </c:pt>
                <c:pt idx="154">
                  <c:v>42600</c:v>
                </c:pt>
                <c:pt idx="155">
                  <c:v>42601</c:v>
                </c:pt>
                <c:pt idx="156">
                  <c:v>42604</c:v>
                </c:pt>
                <c:pt idx="157">
                  <c:v>42605</c:v>
                </c:pt>
                <c:pt idx="158">
                  <c:v>42606</c:v>
                </c:pt>
                <c:pt idx="159">
                  <c:v>42607</c:v>
                </c:pt>
                <c:pt idx="160">
                  <c:v>42608</c:v>
                </c:pt>
                <c:pt idx="161">
                  <c:v>42611</c:v>
                </c:pt>
                <c:pt idx="162">
                  <c:v>42612</c:v>
                </c:pt>
                <c:pt idx="163">
                  <c:v>42613</c:v>
                </c:pt>
                <c:pt idx="164">
                  <c:v>42614</c:v>
                </c:pt>
                <c:pt idx="165">
                  <c:v>42615</c:v>
                </c:pt>
                <c:pt idx="166">
                  <c:v>42618</c:v>
                </c:pt>
                <c:pt idx="167">
                  <c:v>42619</c:v>
                </c:pt>
                <c:pt idx="168">
                  <c:v>42620</c:v>
                </c:pt>
                <c:pt idx="169">
                  <c:v>42621</c:v>
                </c:pt>
                <c:pt idx="170">
                  <c:v>42622</c:v>
                </c:pt>
                <c:pt idx="171">
                  <c:v>42625</c:v>
                </c:pt>
                <c:pt idx="172">
                  <c:v>42626</c:v>
                </c:pt>
                <c:pt idx="173">
                  <c:v>42632</c:v>
                </c:pt>
                <c:pt idx="174">
                  <c:v>42633</c:v>
                </c:pt>
                <c:pt idx="175">
                  <c:v>42634</c:v>
                </c:pt>
                <c:pt idx="176">
                  <c:v>42635</c:v>
                </c:pt>
                <c:pt idx="177">
                  <c:v>42636</c:v>
                </c:pt>
                <c:pt idx="178">
                  <c:v>42639</c:v>
                </c:pt>
                <c:pt idx="179">
                  <c:v>42640</c:v>
                </c:pt>
                <c:pt idx="180">
                  <c:v>42641</c:v>
                </c:pt>
                <c:pt idx="181">
                  <c:v>42642</c:v>
                </c:pt>
                <c:pt idx="182">
                  <c:v>42643</c:v>
                </c:pt>
                <c:pt idx="183">
                  <c:v>42647</c:v>
                </c:pt>
                <c:pt idx="184">
                  <c:v>42648</c:v>
                </c:pt>
                <c:pt idx="185">
                  <c:v>42649</c:v>
                </c:pt>
                <c:pt idx="186">
                  <c:v>42650</c:v>
                </c:pt>
                <c:pt idx="187">
                  <c:v>42653</c:v>
                </c:pt>
                <c:pt idx="188">
                  <c:v>42654</c:v>
                </c:pt>
                <c:pt idx="189">
                  <c:v>42655</c:v>
                </c:pt>
                <c:pt idx="190">
                  <c:v>42656</c:v>
                </c:pt>
                <c:pt idx="191">
                  <c:v>42657</c:v>
                </c:pt>
                <c:pt idx="192">
                  <c:v>42660</c:v>
                </c:pt>
                <c:pt idx="193">
                  <c:v>42661</c:v>
                </c:pt>
                <c:pt idx="194">
                  <c:v>42662</c:v>
                </c:pt>
                <c:pt idx="195">
                  <c:v>42663</c:v>
                </c:pt>
                <c:pt idx="196">
                  <c:v>42664</c:v>
                </c:pt>
                <c:pt idx="197">
                  <c:v>42667</c:v>
                </c:pt>
                <c:pt idx="198">
                  <c:v>42668</c:v>
                </c:pt>
                <c:pt idx="199">
                  <c:v>42669</c:v>
                </c:pt>
                <c:pt idx="200">
                  <c:v>42670</c:v>
                </c:pt>
                <c:pt idx="201">
                  <c:v>42671</c:v>
                </c:pt>
                <c:pt idx="202">
                  <c:v>42674</c:v>
                </c:pt>
                <c:pt idx="203">
                  <c:v>42675</c:v>
                </c:pt>
                <c:pt idx="204">
                  <c:v>42676</c:v>
                </c:pt>
                <c:pt idx="205">
                  <c:v>42677</c:v>
                </c:pt>
                <c:pt idx="206">
                  <c:v>42678</c:v>
                </c:pt>
                <c:pt idx="207">
                  <c:v>42681</c:v>
                </c:pt>
                <c:pt idx="208">
                  <c:v>42682</c:v>
                </c:pt>
                <c:pt idx="209">
                  <c:v>42683</c:v>
                </c:pt>
                <c:pt idx="210">
                  <c:v>42684</c:v>
                </c:pt>
                <c:pt idx="211">
                  <c:v>42685</c:v>
                </c:pt>
                <c:pt idx="212">
                  <c:v>42688</c:v>
                </c:pt>
                <c:pt idx="213">
                  <c:v>42689</c:v>
                </c:pt>
                <c:pt idx="214">
                  <c:v>42690</c:v>
                </c:pt>
                <c:pt idx="215">
                  <c:v>42691</c:v>
                </c:pt>
                <c:pt idx="216">
                  <c:v>42692</c:v>
                </c:pt>
                <c:pt idx="217">
                  <c:v>42695</c:v>
                </c:pt>
                <c:pt idx="218">
                  <c:v>42696</c:v>
                </c:pt>
                <c:pt idx="219">
                  <c:v>42697</c:v>
                </c:pt>
                <c:pt idx="220">
                  <c:v>42698</c:v>
                </c:pt>
                <c:pt idx="221">
                  <c:v>42699</c:v>
                </c:pt>
                <c:pt idx="222">
                  <c:v>42702</c:v>
                </c:pt>
                <c:pt idx="223">
                  <c:v>42703</c:v>
                </c:pt>
                <c:pt idx="224">
                  <c:v>42704</c:v>
                </c:pt>
                <c:pt idx="225">
                  <c:v>42705</c:v>
                </c:pt>
                <c:pt idx="226">
                  <c:v>42706</c:v>
                </c:pt>
                <c:pt idx="227">
                  <c:v>42709</c:v>
                </c:pt>
                <c:pt idx="228">
                  <c:v>42710</c:v>
                </c:pt>
                <c:pt idx="229">
                  <c:v>42711</c:v>
                </c:pt>
                <c:pt idx="230">
                  <c:v>42712</c:v>
                </c:pt>
                <c:pt idx="231">
                  <c:v>42713</c:v>
                </c:pt>
                <c:pt idx="232">
                  <c:v>42716</c:v>
                </c:pt>
                <c:pt idx="233">
                  <c:v>42717</c:v>
                </c:pt>
                <c:pt idx="234">
                  <c:v>42718</c:v>
                </c:pt>
                <c:pt idx="235">
                  <c:v>42719</c:v>
                </c:pt>
                <c:pt idx="236">
                  <c:v>42720</c:v>
                </c:pt>
                <c:pt idx="237">
                  <c:v>42723</c:v>
                </c:pt>
                <c:pt idx="238">
                  <c:v>42724</c:v>
                </c:pt>
                <c:pt idx="239">
                  <c:v>42725</c:v>
                </c:pt>
                <c:pt idx="240">
                  <c:v>42726</c:v>
                </c:pt>
                <c:pt idx="241">
                  <c:v>42727</c:v>
                </c:pt>
                <c:pt idx="242">
                  <c:v>42730</c:v>
                </c:pt>
                <c:pt idx="243">
                  <c:v>42731</c:v>
                </c:pt>
                <c:pt idx="244">
                  <c:v>42732</c:v>
                </c:pt>
                <c:pt idx="245">
                  <c:v>42733</c:v>
                </c:pt>
                <c:pt idx="246">
                  <c:v>42737</c:v>
                </c:pt>
                <c:pt idx="247">
                  <c:v>42738</c:v>
                </c:pt>
                <c:pt idx="248">
                  <c:v>42739</c:v>
                </c:pt>
                <c:pt idx="249">
                  <c:v>42740</c:v>
                </c:pt>
                <c:pt idx="250">
                  <c:v>42741</c:v>
                </c:pt>
                <c:pt idx="251">
                  <c:v>42744</c:v>
                </c:pt>
                <c:pt idx="252">
                  <c:v>42745</c:v>
                </c:pt>
                <c:pt idx="253">
                  <c:v>42746</c:v>
                </c:pt>
                <c:pt idx="254">
                  <c:v>42747</c:v>
                </c:pt>
                <c:pt idx="255">
                  <c:v>42748</c:v>
                </c:pt>
                <c:pt idx="256">
                  <c:v>42751</c:v>
                </c:pt>
                <c:pt idx="257">
                  <c:v>42752</c:v>
                </c:pt>
                <c:pt idx="258">
                  <c:v>42753</c:v>
                </c:pt>
                <c:pt idx="259">
                  <c:v>42754</c:v>
                </c:pt>
                <c:pt idx="260">
                  <c:v>42755</c:v>
                </c:pt>
                <c:pt idx="261">
                  <c:v>42758</c:v>
                </c:pt>
                <c:pt idx="262">
                  <c:v>42759</c:v>
                </c:pt>
                <c:pt idx="263">
                  <c:v>42760</c:v>
                </c:pt>
                <c:pt idx="264">
                  <c:v>42761</c:v>
                </c:pt>
                <c:pt idx="265">
                  <c:v>42766</c:v>
                </c:pt>
                <c:pt idx="266">
                  <c:v>42767</c:v>
                </c:pt>
                <c:pt idx="267">
                  <c:v>42768</c:v>
                </c:pt>
                <c:pt idx="268">
                  <c:v>42769</c:v>
                </c:pt>
                <c:pt idx="269">
                  <c:v>42772</c:v>
                </c:pt>
                <c:pt idx="270">
                  <c:v>42773</c:v>
                </c:pt>
                <c:pt idx="271">
                  <c:v>42774</c:v>
                </c:pt>
                <c:pt idx="272">
                  <c:v>42775</c:v>
                </c:pt>
                <c:pt idx="273">
                  <c:v>42776</c:v>
                </c:pt>
                <c:pt idx="274">
                  <c:v>42779</c:v>
                </c:pt>
                <c:pt idx="275">
                  <c:v>42780</c:v>
                </c:pt>
                <c:pt idx="276">
                  <c:v>42781</c:v>
                </c:pt>
                <c:pt idx="277">
                  <c:v>42782</c:v>
                </c:pt>
                <c:pt idx="278">
                  <c:v>42783</c:v>
                </c:pt>
                <c:pt idx="279">
                  <c:v>42786</c:v>
                </c:pt>
                <c:pt idx="280">
                  <c:v>42787</c:v>
                </c:pt>
                <c:pt idx="281">
                  <c:v>42788</c:v>
                </c:pt>
                <c:pt idx="282">
                  <c:v>42789</c:v>
                </c:pt>
                <c:pt idx="283">
                  <c:v>42790</c:v>
                </c:pt>
                <c:pt idx="284">
                  <c:v>42793</c:v>
                </c:pt>
                <c:pt idx="285">
                  <c:v>42794</c:v>
                </c:pt>
                <c:pt idx="286">
                  <c:v>42796</c:v>
                </c:pt>
                <c:pt idx="287">
                  <c:v>42797</c:v>
                </c:pt>
                <c:pt idx="288">
                  <c:v>42800</c:v>
                </c:pt>
                <c:pt idx="289">
                  <c:v>42801</c:v>
                </c:pt>
                <c:pt idx="290">
                  <c:v>42802</c:v>
                </c:pt>
                <c:pt idx="291">
                  <c:v>42803</c:v>
                </c:pt>
                <c:pt idx="292">
                  <c:v>42804</c:v>
                </c:pt>
                <c:pt idx="293">
                  <c:v>42807</c:v>
                </c:pt>
                <c:pt idx="294">
                  <c:v>42808</c:v>
                </c:pt>
                <c:pt idx="295">
                  <c:v>42809</c:v>
                </c:pt>
                <c:pt idx="296">
                  <c:v>42810</c:v>
                </c:pt>
                <c:pt idx="297">
                  <c:v>42811</c:v>
                </c:pt>
                <c:pt idx="298">
                  <c:v>42814</c:v>
                </c:pt>
                <c:pt idx="299">
                  <c:v>42815</c:v>
                </c:pt>
                <c:pt idx="300">
                  <c:v>42816</c:v>
                </c:pt>
                <c:pt idx="301">
                  <c:v>42817</c:v>
                </c:pt>
                <c:pt idx="302">
                  <c:v>42818</c:v>
                </c:pt>
                <c:pt idx="303">
                  <c:v>42821</c:v>
                </c:pt>
                <c:pt idx="304">
                  <c:v>42822</c:v>
                </c:pt>
                <c:pt idx="305">
                  <c:v>42823</c:v>
                </c:pt>
                <c:pt idx="306">
                  <c:v>42824</c:v>
                </c:pt>
                <c:pt idx="307">
                  <c:v>42825</c:v>
                </c:pt>
                <c:pt idx="308">
                  <c:v>42828</c:v>
                </c:pt>
                <c:pt idx="309">
                  <c:v>42829</c:v>
                </c:pt>
                <c:pt idx="310">
                  <c:v>42830</c:v>
                </c:pt>
                <c:pt idx="311">
                  <c:v>42831</c:v>
                </c:pt>
                <c:pt idx="312">
                  <c:v>42832</c:v>
                </c:pt>
                <c:pt idx="313">
                  <c:v>42835</c:v>
                </c:pt>
                <c:pt idx="314">
                  <c:v>42836</c:v>
                </c:pt>
                <c:pt idx="315">
                  <c:v>42837</c:v>
                </c:pt>
                <c:pt idx="316">
                  <c:v>42838</c:v>
                </c:pt>
                <c:pt idx="317">
                  <c:v>42839</c:v>
                </c:pt>
                <c:pt idx="318">
                  <c:v>42842</c:v>
                </c:pt>
                <c:pt idx="319">
                  <c:v>42843</c:v>
                </c:pt>
                <c:pt idx="320">
                  <c:v>42844</c:v>
                </c:pt>
                <c:pt idx="321">
                  <c:v>42845</c:v>
                </c:pt>
                <c:pt idx="322">
                  <c:v>42846</c:v>
                </c:pt>
                <c:pt idx="323">
                  <c:v>42849</c:v>
                </c:pt>
                <c:pt idx="324">
                  <c:v>42850</c:v>
                </c:pt>
                <c:pt idx="325">
                  <c:v>42851</c:v>
                </c:pt>
                <c:pt idx="326">
                  <c:v>42852</c:v>
                </c:pt>
                <c:pt idx="327">
                  <c:v>42853</c:v>
                </c:pt>
                <c:pt idx="328">
                  <c:v>42857</c:v>
                </c:pt>
                <c:pt idx="329">
                  <c:v>42859</c:v>
                </c:pt>
                <c:pt idx="330">
                  <c:v>42863</c:v>
                </c:pt>
                <c:pt idx="331">
                  <c:v>42865</c:v>
                </c:pt>
                <c:pt idx="332">
                  <c:v>42866</c:v>
                </c:pt>
                <c:pt idx="333">
                  <c:v>42867</c:v>
                </c:pt>
                <c:pt idx="334">
                  <c:v>42870</c:v>
                </c:pt>
                <c:pt idx="335">
                  <c:v>42871</c:v>
                </c:pt>
                <c:pt idx="336">
                  <c:v>42872</c:v>
                </c:pt>
                <c:pt idx="337">
                  <c:v>42873</c:v>
                </c:pt>
                <c:pt idx="338">
                  <c:v>42874</c:v>
                </c:pt>
                <c:pt idx="339">
                  <c:v>42877</c:v>
                </c:pt>
                <c:pt idx="340">
                  <c:v>42878</c:v>
                </c:pt>
                <c:pt idx="341">
                  <c:v>42879</c:v>
                </c:pt>
                <c:pt idx="342">
                  <c:v>42880</c:v>
                </c:pt>
                <c:pt idx="343">
                  <c:v>42881</c:v>
                </c:pt>
                <c:pt idx="344">
                  <c:v>42884</c:v>
                </c:pt>
                <c:pt idx="345">
                  <c:v>42885</c:v>
                </c:pt>
                <c:pt idx="346">
                  <c:v>42886</c:v>
                </c:pt>
                <c:pt idx="347">
                  <c:v>42887</c:v>
                </c:pt>
                <c:pt idx="348">
                  <c:v>42888</c:v>
                </c:pt>
                <c:pt idx="349">
                  <c:v>42891</c:v>
                </c:pt>
                <c:pt idx="350">
                  <c:v>42893</c:v>
                </c:pt>
                <c:pt idx="351">
                  <c:v>42894</c:v>
                </c:pt>
                <c:pt idx="352">
                  <c:v>42895</c:v>
                </c:pt>
                <c:pt idx="353">
                  <c:v>42898</c:v>
                </c:pt>
                <c:pt idx="354">
                  <c:v>42899</c:v>
                </c:pt>
                <c:pt idx="355">
                  <c:v>42900</c:v>
                </c:pt>
                <c:pt idx="356">
                  <c:v>42901</c:v>
                </c:pt>
                <c:pt idx="357">
                  <c:v>42902</c:v>
                </c:pt>
                <c:pt idx="358">
                  <c:v>42905</c:v>
                </c:pt>
                <c:pt idx="359">
                  <c:v>42906</c:v>
                </c:pt>
                <c:pt idx="360">
                  <c:v>42907</c:v>
                </c:pt>
                <c:pt idx="361">
                  <c:v>42908</c:v>
                </c:pt>
                <c:pt idx="362">
                  <c:v>42909</c:v>
                </c:pt>
                <c:pt idx="363">
                  <c:v>42912</c:v>
                </c:pt>
                <c:pt idx="364">
                  <c:v>42913</c:v>
                </c:pt>
                <c:pt idx="365">
                  <c:v>42914</c:v>
                </c:pt>
                <c:pt idx="366">
                  <c:v>42915</c:v>
                </c:pt>
                <c:pt idx="367">
                  <c:v>42916</c:v>
                </c:pt>
                <c:pt idx="368">
                  <c:v>42919</c:v>
                </c:pt>
                <c:pt idx="369">
                  <c:v>42920</c:v>
                </c:pt>
                <c:pt idx="370">
                  <c:v>42921</c:v>
                </c:pt>
                <c:pt idx="371">
                  <c:v>42922</c:v>
                </c:pt>
                <c:pt idx="372">
                  <c:v>42923</c:v>
                </c:pt>
                <c:pt idx="373">
                  <c:v>42926</c:v>
                </c:pt>
                <c:pt idx="374">
                  <c:v>42927</c:v>
                </c:pt>
                <c:pt idx="375">
                  <c:v>42928</c:v>
                </c:pt>
                <c:pt idx="376">
                  <c:v>42929</c:v>
                </c:pt>
                <c:pt idx="377">
                  <c:v>42930</c:v>
                </c:pt>
                <c:pt idx="378">
                  <c:v>42933</c:v>
                </c:pt>
                <c:pt idx="379">
                  <c:v>42934</c:v>
                </c:pt>
                <c:pt idx="380">
                  <c:v>42935</c:v>
                </c:pt>
                <c:pt idx="381">
                  <c:v>42936</c:v>
                </c:pt>
                <c:pt idx="382">
                  <c:v>42937</c:v>
                </c:pt>
                <c:pt idx="383">
                  <c:v>42940</c:v>
                </c:pt>
                <c:pt idx="384">
                  <c:v>42941</c:v>
                </c:pt>
                <c:pt idx="385">
                  <c:v>42942</c:v>
                </c:pt>
                <c:pt idx="386">
                  <c:v>42943</c:v>
                </c:pt>
                <c:pt idx="387">
                  <c:v>42944</c:v>
                </c:pt>
                <c:pt idx="388">
                  <c:v>42947</c:v>
                </c:pt>
                <c:pt idx="389">
                  <c:v>42948</c:v>
                </c:pt>
                <c:pt idx="390">
                  <c:v>42949</c:v>
                </c:pt>
                <c:pt idx="391">
                  <c:v>42950</c:v>
                </c:pt>
                <c:pt idx="392">
                  <c:v>42951</c:v>
                </c:pt>
                <c:pt idx="393">
                  <c:v>42954</c:v>
                </c:pt>
                <c:pt idx="394">
                  <c:v>42955</c:v>
                </c:pt>
                <c:pt idx="395">
                  <c:v>42956</c:v>
                </c:pt>
                <c:pt idx="396">
                  <c:v>42957</c:v>
                </c:pt>
                <c:pt idx="397">
                  <c:v>42958</c:v>
                </c:pt>
                <c:pt idx="398">
                  <c:v>42961</c:v>
                </c:pt>
                <c:pt idx="399">
                  <c:v>42963</c:v>
                </c:pt>
                <c:pt idx="400">
                  <c:v>42964</c:v>
                </c:pt>
                <c:pt idx="401">
                  <c:v>42965</c:v>
                </c:pt>
                <c:pt idx="402">
                  <c:v>42968</c:v>
                </c:pt>
                <c:pt idx="403">
                  <c:v>42969</c:v>
                </c:pt>
                <c:pt idx="404">
                  <c:v>42970</c:v>
                </c:pt>
                <c:pt idx="405">
                  <c:v>42971</c:v>
                </c:pt>
                <c:pt idx="406">
                  <c:v>42972</c:v>
                </c:pt>
                <c:pt idx="407">
                  <c:v>42975</c:v>
                </c:pt>
                <c:pt idx="408">
                  <c:v>42976</c:v>
                </c:pt>
                <c:pt idx="409">
                  <c:v>42977</c:v>
                </c:pt>
                <c:pt idx="410">
                  <c:v>42978</c:v>
                </c:pt>
                <c:pt idx="411">
                  <c:v>42979</c:v>
                </c:pt>
                <c:pt idx="412">
                  <c:v>42982</c:v>
                </c:pt>
                <c:pt idx="413">
                  <c:v>42983</c:v>
                </c:pt>
                <c:pt idx="414">
                  <c:v>42984</c:v>
                </c:pt>
                <c:pt idx="415">
                  <c:v>42985</c:v>
                </c:pt>
                <c:pt idx="416">
                  <c:v>42986</c:v>
                </c:pt>
                <c:pt idx="417">
                  <c:v>42989</c:v>
                </c:pt>
                <c:pt idx="418">
                  <c:v>42990</c:v>
                </c:pt>
                <c:pt idx="419">
                  <c:v>42991</c:v>
                </c:pt>
                <c:pt idx="420">
                  <c:v>42992</c:v>
                </c:pt>
                <c:pt idx="421">
                  <c:v>42993</c:v>
                </c:pt>
                <c:pt idx="422">
                  <c:v>42996</c:v>
                </c:pt>
                <c:pt idx="423">
                  <c:v>42997</c:v>
                </c:pt>
                <c:pt idx="424">
                  <c:v>42998</c:v>
                </c:pt>
                <c:pt idx="425">
                  <c:v>42999</c:v>
                </c:pt>
                <c:pt idx="426">
                  <c:v>43000</c:v>
                </c:pt>
                <c:pt idx="427">
                  <c:v>43003</c:v>
                </c:pt>
                <c:pt idx="428">
                  <c:v>43004</c:v>
                </c:pt>
                <c:pt idx="429">
                  <c:v>43005</c:v>
                </c:pt>
                <c:pt idx="430">
                  <c:v>43006</c:v>
                </c:pt>
                <c:pt idx="431">
                  <c:v>43007</c:v>
                </c:pt>
                <c:pt idx="432">
                  <c:v>43018</c:v>
                </c:pt>
                <c:pt idx="433">
                  <c:v>43019</c:v>
                </c:pt>
                <c:pt idx="434">
                  <c:v>43020</c:v>
                </c:pt>
                <c:pt idx="435">
                  <c:v>43021</c:v>
                </c:pt>
                <c:pt idx="436">
                  <c:v>43024</c:v>
                </c:pt>
                <c:pt idx="437">
                  <c:v>43025</c:v>
                </c:pt>
                <c:pt idx="438">
                  <c:v>43026</c:v>
                </c:pt>
                <c:pt idx="439">
                  <c:v>43027</c:v>
                </c:pt>
                <c:pt idx="440">
                  <c:v>43028</c:v>
                </c:pt>
                <c:pt idx="441">
                  <c:v>43031</c:v>
                </c:pt>
                <c:pt idx="442">
                  <c:v>43032</c:v>
                </c:pt>
                <c:pt idx="443">
                  <c:v>43033</c:v>
                </c:pt>
                <c:pt idx="444">
                  <c:v>43034</c:v>
                </c:pt>
                <c:pt idx="445">
                  <c:v>43035</c:v>
                </c:pt>
                <c:pt idx="446">
                  <c:v>43038</c:v>
                </c:pt>
                <c:pt idx="447">
                  <c:v>43039</c:v>
                </c:pt>
                <c:pt idx="448">
                  <c:v>43040</c:v>
                </c:pt>
                <c:pt idx="449">
                  <c:v>43041</c:v>
                </c:pt>
                <c:pt idx="450">
                  <c:v>43042</c:v>
                </c:pt>
                <c:pt idx="451">
                  <c:v>43045</c:v>
                </c:pt>
                <c:pt idx="452">
                  <c:v>43046</c:v>
                </c:pt>
                <c:pt idx="453">
                  <c:v>43047</c:v>
                </c:pt>
                <c:pt idx="454">
                  <c:v>43048</c:v>
                </c:pt>
                <c:pt idx="455">
                  <c:v>43049</c:v>
                </c:pt>
                <c:pt idx="456">
                  <c:v>43052</c:v>
                </c:pt>
                <c:pt idx="457">
                  <c:v>43053</c:v>
                </c:pt>
                <c:pt idx="458">
                  <c:v>43054</c:v>
                </c:pt>
                <c:pt idx="459">
                  <c:v>43055</c:v>
                </c:pt>
                <c:pt idx="460">
                  <c:v>43056</c:v>
                </c:pt>
                <c:pt idx="461">
                  <c:v>43059</c:v>
                </c:pt>
                <c:pt idx="462">
                  <c:v>43060</c:v>
                </c:pt>
                <c:pt idx="463">
                  <c:v>43061</c:v>
                </c:pt>
                <c:pt idx="464">
                  <c:v>43062</c:v>
                </c:pt>
                <c:pt idx="465">
                  <c:v>43063</c:v>
                </c:pt>
                <c:pt idx="466">
                  <c:v>43066</c:v>
                </c:pt>
                <c:pt idx="467">
                  <c:v>43067</c:v>
                </c:pt>
                <c:pt idx="468">
                  <c:v>43068</c:v>
                </c:pt>
                <c:pt idx="469">
                  <c:v>43069</c:v>
                </c:pt>
                <c:pt idx="470">
                  <c:v>43070</c:v>
                </c:pt>
                <c:pt idx="471">
                  <c:v>43073</c:v>
                </c:pt>
                <c:pt idx="472">
                  <c:v>43074</c:v>
                </c:pt>
                <c:pt idx="473">
                  <c:v>43075</c:v>
                </c:pt>
                <c:pt idx="474">
                  <c:v>43076</c:v>
                </c:pt>
                <c:pt idx="475">
                  <c:v>43077</c:v>
                </c:pt>
                <c:pt idx="476">
                  <c:v>43080</c:v>
                </c:pt>
                <c:pt idx="477">
                  <c:v>43081</c:v>
                </c:pt>
                <c:pt idx="478">
                  <c:v>43082</c:v>
                </c:pt>
                <c:pt idx="479">
                  <c:v>43083</c:v>
                </c:pt>
                <c:pt idx="480">
                  <c:v>43084</c:v>
                </c:pt>
                <c:pt idx="481">
                  <c:v>43087</c:v>
                </c:pt>
                <c:pt idx="482">
                  <c:v>43088</c:v>
                </c:pt>
                <c:pt idx="483">
                  <c:v>43089</c:v>
                </c:pt>
                <c:pt idx="484">
                  <c:v>43090</c:v>
                </c:pt>
                <c:pt idx="485">
                  <c:v>43091</c:v>
                </c:pt>
                <c:pt idx="486">
                  <c:v>43095</c:v>
                </c:pt>
                <c:pt idx="487">
                  <c:v>43096</c:v>
                </c:pt>
                <c:pt idx="488">
                  <c:v>43097</c:v>
                </c:pt>
                <c:pt idx="489">
                  <c:v>43102</c:v>
                </c:pt>
                <c:pt idx="490">
                  <c:v>43103</c:v>
                </c:pt>
                <c:pt idx="491">
                  <c:v>43104</c:v>
                </c:pt>
                <c:pt idx="492">
                  <c:v>43105</c:v>
                </c:pt>
                <c:pt idx="493">
                  <c:v>43108</c:v>
                </c:pt>
                <c:pt idx="494">
                  <c:v>43109</c:v>
                </c:pt>
                <c:pt idx="495">
                  <c:v>43110</c:v>
                </c:pt>
                <c:pt idx="496">
                  <c:v>43111</c:v>
                </c:pt>
                <c:pt idx="497">
                  <c:v>43112</c:v>
                </c:pt>
                <c:pt idx="498">
                  <c:v>43115</c:v>
                </c:pt>
                <c:pt idx="499">
                  <c:v>43116</c:v>
                </c:pt>
                <c:pt idx="500">
                  <c:v>43117</c:v>
                </c:pt>
                <c:pt idx="501">
                  <c:v>43118</c:v>
                </c:pt>
                <c:pt idx="502">
                  <c:v>43119</c:v>
                </c:pt>
                <c:pt idx="503">
                  <c:v>43122</c:v>
                </c:pt>
                <c:pt idx="504">
                  <c:v>43123</c:v>
                </c:pt>
                <c:pt idx="505">
                  <c:v>43124</c:v>
                </c:pt>
                <c:pt idx="506">
                  <c:v>43125</c:v>
                </c:pt>
                <c:pt idx="507">
                  <c:v>43126</c:v>
                </c:pt>
                <c:pt idx="508">
                  <c:v>43129</c:v>
                </c:pt>
                <c:pt idx="509">
                  <c:v>43130</c:v>
                </c:pt>
                <c:pt idx="510">
                  <c:v>43131</c:v>
                </c:pt>
                <c:pt idx="511">
                  <c:v>43132</c:v>
                </c:pt>
                <c:pt idx="512">
                  <c:v>43133</c:v>
                </c:pt>
                <c:pt idx="513">
                  <c:v>43136</c:v>
                </c:pt>
                <c:pt idx="514">
                  <c:v>43137</c:v>
                </c:pt>
                <c:pt idx="515">
                  <c:v>43138</c:v>
                </c:pt>
                <c:pt idx="516">
                  <c:v>43139</c:v>
                </c:pt>
                <c:pt idx="517">
                  <c:v>43140</c:v>
                </c:pt>
                <c:pt idx="518">
                  <c:v>43143</c:v>
                </c:pt>
                <c:pt idx="519">
                  <c:v>43144</c:v>
                </c:pt>
                <c:pt idx="520">
                  <c:v>43145</c:v>
                </c:pt>
                <c:pt idx="521">
                  <c:v>43150</c:v>
                </c:pt>
                <c:pt idx="522">
                  <c:v>43151</c:v>
                </c:pt>
                <c:pt idx="523">
                  <c:v>43152</c:v>
                </c:pt>
                <c:pt idx="524">
                  <c:v>43153</c:v>
                </c:pt>
                <c:pt idx="525">
                  <c:v>43154</c:v>
                </c:pt>
                <c:pt idx="526">
                  <c:v>43157</c:v>
                </c:pt>
                <c:pt idx="527">
                  <c:v>43158</c:v>
                </c:pt>
                <c:pt idx="528">
                  <c:v>43159</c:v>
                </c:pt>
                <c:pt idx="529">
                  <c:v>43161</c:v>
                </c:pt>
                <c:pt idx="530">
                  <c:v>43164</c:v>
                </c:pt>
                <c:pt idx="531">
                  <c:v>43165</c:v>
                </c:pt>
                <c:pt idx="532">
                  <c:v>43166</c:v>
                </c:pt>
                <c:pt idx="533">
                  <c:v>43167</c:v>
                </c:pt>
                <c:pt idx="534">
                  <c:v>43168</c:v>
                </c:pt>
                <c:pt idx="535">
                  <c:v>43171</c:v>
                </c:pt>
                <c:pt idx="536">
                  <c:v>43172</c:v>
                </c:pt>
                <c:pt idx="537">
                  <c:v>43173</c:v>
                </c:pt>
                <c:pt idx="538">
                  <c:v>43174</c:v>
                </c:pt>
                <c:pt idx="539">
                  <c:v>43175</c:v>
                </c:pt>
                <c:pt idx="540">
                  <c:v>43178</c:v>
                </c:pt>
                <c:pt idx="541">
                  <c:v>43179</c:v>
                </c:pt>
                <c:pt idx="542">
                  <c:v>43180</c:v>
                </c:pt>
                <c:pt idx="543">
                  <c:v>43181</c:v>
                </c:pt>
                <c:pt idx="544">
                  <c:v>43182</c:v>
                </c:pt>
                <c:pt idx="545">
                  <c:v>43185</c:v>
                </c:pt>
                <c:pt idx="546">
                  <c:v>43186</c:v>
                </c:pt>
                <c:pt idx="547">
                  <c:v>43187</c:v>
                </c:pt>
                <c:pt idx="548">
                  <c:v>43188</c:v>
                </c:pt>
                <c:pt idx="549">
                  <c:v>43189</c:v>
                </c:pt>
                <c:pt idx="550">
                  <c:v>43192</c:v>
                </c:pt>
                <c:pt idx="551">
                  <c:v>43193</c:v>
                </c:pt>
                <c:pt idx="552">
                  <c:v>43194</c:v>
                </c:pt>
                <c:pt idx="553">
                  <c:v>43195</c:v>
                </c:pt>
                <c:pt idx="554">
                  <c:v>43196</c:v>
                </c:pt>
                <c:pt idx="555">
                  <c:v>43199</c:v>
                </c:pt>
                <c:pt idx="556">
                  <c:v>43200</c:v>
                </c:pt>
                <c:pt idx="557">
                  <c:v>43201</c:v>
                </c:pt>
                <c:pt idx="558">
                  <c:v>43202</c:v>
                </c:pt>
                <c:pt idx="559">
                  <c:v>43203</c:v>
                </c:pt>
                <c:pt idx="560">
                  <c:v>43206</c:v>
                </c:pt>
                <c:pt idx="561">
                  <c:v>43207</c:v>
                </c:pt>
                <c:pt idx="562">
                  <c:v>43208</c:v>
                </c:pt>
                <c:pt idx="563">
                  <c:v>43209</c:v>
                </c:pt>
                <c:pt idx="564">
                  <c:v>43210</c:v>
                </c:pt>
                <c:pt idx="565">
                  <c:v>43213</c:v>
                </c:pt>
                <c:pt idx="566">
                  <c:v>43214</c:v>
                </c:pt>
                <c:pt idx="567">
                  <c:v>43215</c:v>
                </c:pt>
                <c:pt idx="568">
                  <c:v>43216</c:v>
                </c:pt>
                <c:pt idx="569">
                  <c:v>43217</c:v>
                </c:pt>
                <c:pt idx="570">
                  <c:v>43220</c:v>
                </c:pt>
                <c:pt idx="571">
                  <c:v>43222</c:v>
                </c:pt>
                <c:pt idx="572">
                  <c:v>43223</c:v>
                </c:pt>
                <c:pt idx="573">
                  <c:v>43224</c:v>
                </c:pt>
                <c:pt idx="574">
                  <c:v>43228</c:v>
                </c:pt>
                <c:pt idx="575">
                  <c:v>43229</c:v>
                </c:pt>
                <c:pt idx="576">
                  <c:v>43230</c:v>
                </c:pt>
                <c:pt idx="577">
                  <c:v>43231</c:v>
                </c:pt>
                <c:pt idx="578">
                  <c:v>43234</c:v>
                </c:pt>
                <c:pt idx="579">
                  <c:v>43235</c:v>
                </c:pt>
                <c:pt idx="580">
                  <c:v>43236</c:v>
                </c:pt>
                <c:pt idx="581">
                  <c:v>43237</c:v>
                </c:pt>
                <c:pt idx="582">
                  <c:v>43238</c:v>
                </c:pt>
                <c:pt idx="583">
                  <c:v>43241</c:v>
                </c:pt>
                <c:pt idx="584">
                  <c:v>43243</c:v>
                </c:pt>
                <c:pt idx="585">
                  <c:v>43244</c:v>
                </c:pt>
                <c:pt idx="586">
                  <c:v>43245</c:v>
                </c:pt>
                <c:pt idx="587">
                  <c:v>43248</c:v>
                </c:pt>
                <c:pt idx="588">
                  <c:v>43249</c:v>
                </c:pt>
                <c:pt idx="589">
                  <c:v>43250</c:v>
                </c:pt>
                <c:pt idx="590">
                  <c:v>43251</c:v>
                </c:pt>
                <c:pt idx="591">
                  <c:v>43252</c:v>
                </c:pt>
                <c:pt idx="592">
                  <c:v>43255</c:v>
                </c:pt>
                <c:pt idx="593">
                  <c:v>43256</c:v>
                </c:pt>
                <c:pt idx="594">
                  <c:v>43258</c:v>
                </c:pt>
                <c:pt idx="595">
                  <c:v>43259</c:v>
                </c:pt>
                <c:pt idx="596">
                  <c:v>43262</c:v>
                </c:pt>
                <c:pt idx="597">
                  <c:v>43263</c:v>
                </c:pt>
                <c:pt idx="598">
                  <c:v>43265</c:v>
                </c:pt>
                <c:pt idx="599">
                  <c:v>43266</c:v>
                </c:pt>
                <c:pt idx="600">
                  <c:v>43269</c:v>
                </c:pt>
                <c:pt idx="601">
                  <c:v>43270</c:v>
                </c:pt>
                <c:pt idx="602">
                  <c:v>43271</c:v>
                </c:pt>
                <c:pt idx="603">
                  <c:v>43272</c:v>
                </c:pt>
                <c:pt idx="604">
                  <c:v>43273</c:v>
                </c:pt>
                <c:pt idx="605">
                  <c:v>43276</c:v>
                </c:pt>
                <c:pt idx="606">
                  <c:v>43277</c:v>
                </c:pt>
                <c:pt idx="607">
                  <c:v>43278</c:v>
                </c:pt>
                <c:pt idx="608">
                  <c:v>43279</c:v>
                </c:pt>
                <c:pt idx="609">
                  <c:v>43280</c:v>
                </c:pt>
                <c:pt idx="610">
                  <c:v>43283</c:v>
                </c:pt>
                <c:pt idx="611">
                  <c:v>43284</c:v>
                </c:pt>
                <c:pt idx="612">
                  <c:v>43285</c:v>
                </c:pt>
                <c:pt idx="613">
                  <c:v>43286</c:v>
                </c:pt>
                <c:pt idx="614">
                  <c:v>43287</c:v>
                </c:pt>
                <c:pt idx="615">
                  <c:v>43290</c:v>
                </c:pt>
                <c:pt idx="616">
                  <c:v>43291</c:v>
                </c:pt>
                <c:pt idx="617">
                  <c:v>43292</c:v>
                </c:pt>
                <c:pt idx="618">
                  <c:v>43293</c:v>
                </c:pt>
                <c:pt idx="619">
                  <c:v>43294</c:v>
                </c:pt>
                <c:pt idx="620">
                  <c:v>43297</c:v>
                </c:pt>
                <c:pt idx="621">
                  <c:v>43298</c:v>
                </c:pt>
                <c:pt idx="622">
                  <c:v>43299</c:v>
                </c:pt>
                <c:pt idx="623">
                  <c:v>43300</c:v>
                </c:pt>
                <c:pt idx="624">
                  <c:v>43301</c:v>
                </c:pt>
                <c:pt idx="625">
                  <c:v>43304</c:v>
                </c:pt>
                <c:pt idx="626">
                  <c:v>43305</c:v>
                </c:pt>
                <c:pt idx="627">
                  <c:v>43306</c:v>
                </c:pt>
                <c:pt idx="628">
                  <c:v>43307</c:v>
                </c:pt>
                <c:pt idx="629">
                  <c:v>43308</c:v>
                </c:pt>
                <c:pt idx="630">
                  <c:v>43311</c:v>
                </c:pt>
                <c:pt idx="631">
                  <c:v>43312</c:v>
                </c:pt>
                <c:pt idx="632">
                  <c:v>43313</c:v>
                </c:pt>
                <c:pt idx="633">
                  <c:v>43314</c:v>
                </c:pt>
                <c:pt idx="634">
                  <c:v>43315</c:v>
                </c:pt>
                <c:pt idx="635">
                  <c:v>43318</c:v>
                </c:pt>
                <c:pt idx="636">
                  <c:v>43319</c:v>
                </c:pt>
                <c:pt idx="637">
                  <c:v>43320</c:v>
                </c:pt>
                <c:pt idx="638">
                  <c:v>43321</c:v>
                </c:pt>
                <c:pt idx="639">
                  <c:v>43322</c:v>
                </c:pt>
                <c:pt idx="640">
                  <c:v>43325</c:v>
                </c:pt>
                <c:pt idx="641">
                  <c:v>43326</c:v>
                </c:pt>
                <c:pt idx="642">
                  <c:v>43328</c:v>
                </c:pt>
                <c:pt idx="643">
                  <c:v>43329</c:v>
                </c:pt>
                <c:pt idx="644">
                  <c:v>43332</c:v>
                </c:pt>
                <c:pt idx="645">
                  <c:v>43333</c:v>
                </c:pt>
                <c:pt idx="646">
                  <c:v>43334</c:v>
                </c:pt>
                <c:pt idx="647">
                  <c:v>43335</c:v>
                </c:pt>
                <c:pt idx="648">
                  <c:v>43336</c:v>
                </c:pt>
                <c:pt idx="649">
                  <c:v>43339</c:v>
                </c:pt>
                <c:pt idx="650">
                  <c:v>43340</c:v>
                </c:pt>
                <c:pt idx="651">
                  <c:v>43341</c:v>
                </c:pt>
                <c:pt idx="652">
                  <c:v>43342</c:v>
                </c:pt>
                <c:pt idx="653">
                  <c:v>43343</c:v>
                </c:pt>
                <c:pt idx="654">
                  <c:v>43346</c:v>
                </c:pt>
                <c:pt idx="655">
                  <c:v>43347</c:v>
                </c:pt>
                <c:pt idx="656">
                  <c:v>43348</c:v>
                </c:pt>
                <c:pt idx="657">
                  <c:v>43349</c:v>
                </c:pt>
                <c:pt idx="658">
                  <c:v>43350</c:v>
                </c:pt>
                <c:pt idx="659">
                  <c:v>43353</c:v>
                </c:pt>
                <c:pt idx="660">
                  <c:v>43354</c:v>
                </c:pt>
                <c:pt idx="661">
                  <c:v>43355</c:v>
                </c:pt>
                <c:pt idx="662">
                  <c:v>43356</c:v>
                </c:pt>
                <c:pt idx="663">
                  <c:v>43357</c:v>
                </c:pt>
                <c:pt idx="664">
                  <c:v>43360</c:v>
                </c:pt>
                <c:pt idx="665">
                  <c:v>43361</c:v>
                </c:pt>
                <c:pt idx="666">
                  <c:v>43362</c:v>
                </c:pt>
                <c:pt idx="667">
                  <c:v>43363</c:v>
                </c:pt>
                <c:pt idx="668">
                  <c:v>43364</c:v>
                </c:pt>
                <c:pt idx="669">
                  <c:v>43370</c:v>
                </c:pt>
                <c:pt idx="670">
                  <c:v>43371</c:v>
                </c:pt>
                <c:pt idx="671">
                  <c:v>43374</c:v>
                </c:pt>
                <c:pt idx="672">
                  <c:v>43375</c:v>
                </c:pt>
                <c:pt idx="673">
                  <c:v>43377</c:v>
                </c:pt>
                <c:pt idx="674">
                  <c:v>43378</c:v>
                </c:pt>
                <c:pt idx="675">
                  <c:v>43381</c:v>
                </c:pt>
                <c:pt idx="676">
                  <c:v>43383</c:v>
                </c:pt>
                <c:pt idx="677">
                  <c:v>43384</c:v>
                </c:pt>
                <c:pt idx="678">
                  <c:v>43385</c:v>
                </c:pt>
                <c:pt idx="679">
                  <c:v>43388</c:v>
                </c:pt>
                <c:pt idx="680">
                  <c:v>43389</c:v>
                </c:pt>
                <c:pt idx="681">
                  <c:v>43390</c:v>
                </c:pt>
                <c:pt idx="682">
                  <c:v>43391</c:v>
                </c:pt>
                <c:pt idx="683">
                  <c:v>43392</c:v>
                </c:pt>
                <c:pt idx="684">
                  <c:v>43395</c:v>
                </c:pt>
                <c:pt idx="685">
                  <c:v>43396</c:v>
                </c:pt>
                <c:pt idx="686">
                  <c:v>43397</c:v>
                </c:pt>
                <c:pt idx="687">
                  <c:v>43398</c:v>
                </c:pt>
                <c:pt idx="688">
                  <c:v>43399</c:v>
                </c:pt>
                <c:pt idx="689">
                  <c:v>43402</c:v>
                </c:pt>
                <c:pt idx="690">
                  <c:v>43403</c:v>
                </c:pt>
                <c:pt idx="691">
                  <c:v>43404</c:v>
                </c:pt>
                <c:pt idx="692">
                  <c:v>43405</c:v>
                </c:pt>
                <c:pt idx="693">
                  <c:v>43406</c:v>
                </c:pt>
                <c:pt idx="694">
                  <c:v>43409</c:v>
                </c:pt>
                <c:pt idx="695">
                  <c:v>43410</c:v>
                </c:pt>
                <c:pt idx="696">
                  <c:v>43411</c:v>
                </c:pt>
                <c:pt idx="697">
                  <c:v>43412</c:v>
                </c:pt>
                <c:pt idx="698">
                  <c:v>43413</c:v>
                </c:pt>
                <c:pt idx="699">
                  <c:v>43416</c:v>
                </c:pt>
                <c:pt idx="700">
                  <c:v>43417</c:v>
                </c:pt>
                <c:pt idx="701">
                  <c:v>43418</c:v>
                </c:pt>
                <c:pt idx="702">
                  <c:v>43419</c:v>
                </c:pt>
                <c:pt idx="703">
                  <c:v>43420</c:v>
                </c:pt>
                <c:pt idx="704">
                  <c:v>43423</c:v>
                </c:pt>
                <c:pt idx="705">
                  <c:v>43424</c:v>
                </c:pt>
                <c:pt idx="706">
                  <c:v>43425</c:v>
                </c:pt>
                <c:pt idx="707">
                  <c:v>43426</c:v>
                </c:pt>
                <c:pt idx="708">
                  <c:v>43427</c:v>
                </c:pt>
                <c:pt idx="709">
                  <c:v>43430</c:v>
                </c:pt>
                <c:pt idx="710">
                  <c:v>43431</c:v>
                </c:pt>
                <c:pt idx="711">
                  <c:v>43432</c:v>
                </c:pt>
                <c:pt idx="712">
                  <c:v>43433</c:v>
                </c:pt>
                <c:pt idx="713">
                  <c:v>43434</c:v>
                </c:pt>
                <c:pt idx="714">
                  <c:v>43437</c:v>
                </c:pt>
                <c:pt idx="715">
                  <c:v>43438</c:v>
                </c:pt>
                <c:pt idx="716">
                  <c:v>43439</c:v>
                </c:pt>
                <c:pt idx="717">
                  <c:v>43440</c:v>
                </c:pt>
                <c:pt idx="718">
                  <c:v>43441</c:v>
                </c:pt>
                <c:pt idx="719">
                  <c:v>43444</c:v>
                </c:pt>
                <c:pt idx="720">
                  <c:v>43445</c:v>
                </c:pt>
                <c:pt idx="721">
                  <c:v>43446</c:v>
                </c:pt>
                <c:pt idx="722">
                  <c:v>43447</c:v>
                </c:pt>
                <c:pt idx="723">
                  <c:v>43448</c:v>
                </c:pt>
                <c:pt idx="724">
                  <c:v>43451</c:v>
                </c:pt>
                <c:pt idx="725">
                  <c:v>43452</c:v>
                </c:pt>
                <c:pt idx="726">
                  <c:v>43453</c:v>
                </c:pt>
                <c:pt idx="727">
                  <c:v>43454</c:v>
                </c:pt>
                <c:pt idx="728">
                  <c:v>43455</c:v>
                </c:pt>
                <c:pt idx="729">
                  <c:v>43458</c:v>
                </c:pt>
                <c:pt idx="730">
                  <c:v>43460</c:v>
                </c:pt>
                <c:pt idx="731">
                  <c:v>43461</c:v>
                </c:pt>
                <c:pt idx="732">
                  <c:v>43462</c:v>
                </c:pt>
                <c:pt idx="733">
                  <c:v>43467</c:v>
                </c:pt>
                <c:pt idx="734">
                  <c:v>43468</c:v>
                </c:pt>
                <c:pt idx="735">
                  <c:v>43469</c:v>
                </c:pt>
                <c:pt idx="736">
                  <c:v>43472</c:v>
                </c:pt>
                <c:pt idx="737">
                  <c:v>43473</c:v>
                </c:pt>
                <c:pt idx="738">
                  <c:v>43474</c:v>
                </c:pt>
                <c:pt idx="739">
                  <c:v>43475</c:v>
                </c:pt>
                <c:pt idx="740">
                  <c:v>43476</c:v>
                </c:pt>
                <c:pt idx="741">
                  <c:v>43479</c:v>
                </c:pt>
                <c:pt idx="742">
                  <c:v>43480</c:v>
                </c:pt>
                <c:pt idx="743">
                  <c:v>43481</c:v>
                </c:pt>
                <c:pt idx="744">
                  <c:v>43482</c:v>
                </c:pt>
                <c:pt idx="745">
                  <c:v>43483</c:v>
                </c:pt>
                <c:pt idx="746">
                  <c:v>43486</c:v>
                </c:pt>
                <c:pt idx="747">
                  <c:v>43487</c:v>
                </c:pt>
                <c:pt idx="748">
                  <c:v>43488</c:v>
                </c:pt>
                <c:pt idx="749">
                  <c:v>43489</c:v>
                </c:pt>
                <c:pt idx="750">
                  <c:v>43490</c:v>
                </c:pt>
                <c:pt idx="751">
                  <c:v>43493</c:v>
                </c:pt>
                <c:pt idx="752">
                  <c:v>43494</c:v>
                </c:pt>
                <c:pt idx="753">
                  <c:v>43495</c:v>
                </c:pt>
                <c:pt idx="754">
                  <c:v>43496</c:v>
                </c:pt>
                <c:pt idx="755">
                  <c:v>43497</c:v>
                </c:pt>
                <c:pt idx="756">
                  <c:v>43503</c:v>
                </c:pt>
                <c:pt idx="757">
                  <c:v>43504</c:v>
                </c:pt>
                <c:pt idx="758">
                  <c:v>43507</c:v>
                </c:pt>
                <c:pt idx="759">
                  <c:v>43508</c:v>
                </c:pt>
                <c:pt idx="760">
                  <c:v>43509</c:v>
                </c:pt>
                <c:pt idx="761">
                  <c:v>43510</c:v>
                </c:pt>
                <c:pt idx="762">
                  <c:v>43511</c:v>
                </c:pt>
                <c:pt idx="763">
                  <c:v>43514</c:v>
                </c:pt>
                <c:pt idx="764">
                  <c:v>43515</c:v>
                </c:pt>
                <c:pt idx="765">
                  <c:v>43516</c:v>
                </c:pt>
                <c:pt idx="766">
                  <c:v>43517</c:v>
                </c:pt>
                <c:pt idx="767">
                  <c:v>43518</c:v>
                </c:pt>
                <c:pt idx="768">
                  <c:v>43521</c:v>
                </c:pt>
                <c:pt idx="769">
                  <c:v>43522</c:v>
                </c:pt>
                <c:pt idx="770">
                  <c:v>43523</c:v>
                </c:pt>
                <c:pt idx="771">
                  <c:v>43524</c:v>
                </c:pt>
                <c:pt idx="772">
                  <c:v>43528</c:v>
                </c:pt>
                <c:pt idx="773">
                  <c:v>43529</c:v>
                </c:pt>
                <c:pt idx="774">
                  <c:v>43530</c:v>
                </c:pt>
                <c:pt idx="775">
                  <c:v>43531</c:v>
                </c:pt>
                <c:pt idx="776">
                  <c:v>43532</c:v>
                </c:pt>
                <c:pt idx="777">
                  <c:v>43535</c:v>
                </c:pt>
                <c:pt idx="778">
                  <c:v>43536</c:v>
                </c:pt>
                <c:pt idx="779">
                  <c:v>43537</c:v>
                </c:pt>
                <c:pt idx="780">
                  <c:v>43538</c:v>
                </c:pt>
                <c:pt idx="781">
                  <c:v>43539</c:v>
                </c:pt>
                <c:pt idx="782">
                  <c:v>43542</c:v>
                </c:pt>
                <c:pt idx="783">
                  <c:v>43543</c:v>
                </c:pt>
                <c:pt idx="784">
                  <c:v>43544</c:v>
                </c:pt>
                <c:pt idx="785">
                  <c:v>43545</c:v>
                </c:pt>
                <c:pt idx="786">
                  <c:v>43546</c:v>
                </c:pt>
                <c:pt idx="787">
                  <c:v>43549</c:v>
                </c:pt>
                <c:pt idx="788">
                  <c:v>43550</c:v>
                </c:pt>
                <c:pt idx="789">
                  <c:v>43551</c:v>
                </c:pt>
                <c:pt idx="790">
                  <c:v>43552</c:v>
                </c:pt>
                <c:pt idx="791">
                  <c:v>43553</c:v>
                </c:pt>
                <c:pt idx="792">
                  <c:v>43556</c:v>
                </c:pt>
                <c:pt idx="793">
                  <c:v>43557</c:v>
                </c:pt>
                <c:pt idx="794">
                  <c:v>43558</c:v>
                </c:pt>
                <c:pt idx="795">
                  <c:v>43559</c:v>
                </c:pt>
                <c:pt idx="796">
                  <c:v>43560</c:v>
                </c:pt>
                <c:pt idx="797">
                  <c:v>43563</c:v>
                </c:pt>
                <c:pt idx="798">
                  <c:v>43564</c:v>
                </c:pt>
                <c:pt idx="799">
                  <c:v>43565</c:v>
                </c:pt>
                <c:pt idx="800">
                  <c:v>43566</c:v>
                </c:pt>
                <c:pt idx="801">
                  <c:v>43567</c:v>
                </c:pt>
                <c:pt idx="802">
                  <c:v>43570</c:v>
                </c:pt>
                <c:pt idx="803">
                  <c:v>43571</c:v>
                </c:pt>
                <c:pt idx="804">
                  <c:v>43572</c:v>
                </c:pt>
                <c:pt idx="805">
                  <c:v>43573</c:v>
                </c:pt>
                <c:pt idx="806">
                  <c:v>43574</c:v>
                </c:pt>
                <c:pt idx="807">
                  <c:v>43577</c:v>
                </c:pt>
                <c:pt idx="808">
                  <c:v>43578</c:v>
                </c:pt>
                <c:pt idx="809">
                  <c:v>43579</c:v>
                </c:pt>
                <c:pt idx="810">
                  <c:v>43580</c:v>
                </c:pt>
                <c:pt idx="811">
                  <c:v>43581</c:v>
                </c:pt>
                <c:pt idx="812">
                  <c:v>43584</c:v>
                </c:pt>
                <c:pt idx="813">
                  <c:v>43585</c:v>
                </c:pt>
                <c:pt idx="814">
                  <c:v>43587</c:v>
                </c:pt>
                <c:pt idx="815">
                  <c:v>43588</c:v>
                </c:pt>
                <c:pt idx="816">
                  <c:v>43592</c:v>
                </c:pt>
                <c:pt idx="817">
                  <c:v>43593</c:v>
                </c:pt>
                <c:pt idx="818">
                  <c:v>43594</c:v>
                </c:pt>
                <c:pt idx="819">
                  <c:v>43595</c:v>
                </c:pt>
                <c:pt idx="820">
                  <c:v>43598</c:v>
                </c:pt>
                <c:pt idx="821">
                  <c:v>43599</c:v>
                </c:pt>
                <c:pt idx="822">
                  <c:v>43600</c:v>
                </c:pt>
                <c:pt idx="823">
                  <c:v>43601</c:v>
                </c:pt>
                <c:pt idx="824">
                  <c:v>43602</c:v>
                </c:pt>
                <c:pt idx="825">
                  <c:v>43605</c:v>
                </c:pt>
                <c:pt idx="826">
                  <c:v>43606</c:v>
                </c:pt>
                <c:pt idx="827">
                  <c:v>43607</c:v>
                </c:pt>
                <c:pt idx="828">
                  <c:v>43608</c:v>
                </c:pt>
                <c:pt idx="829">
                  <c:v>43609</c:v>
                </c:pt>
                <c:pt idx="830">
                  <c:v>43612</c:v>
                </c:pt>
                <c:pt idx="831">
                  <c:v>43613</c:v>
                </c:pt>
                <c:pt idx="832">
                  <c:v>43614</c:v>
                </c:pt>
                <c:pt idx="833">
                  <c:v>43615</c:v>
                </c:pt>
                <c:pt idx="834">
                  <c:v>43616</c:v>
                </c:pt>
                <c:pt idx="835">
                  <c:v>43619</c:v>
                </c:pt>
                <c:pt idx="836">
                  <c:v>43620</c:v>
                </c:pt>
                <c:pt idx="837">
                  <c:v>43621</c:v>
                </c:pt>
                <c:pt idx="838">
                  <c:v>43623</c:v>
                </c:pt>
                <c:pt idx="839">
                  <c:v>43626</c:v>
                </c:pt>
                <c:pt idx="840">
                  <c:v>43627</c:v>
                </c:pt>
                <c:pt idx="841">
                  <c:v>43628</c:v>
                </c:pt>
                <c:pt idx="842">
                  <c:v>43629</c:v>
                </c:pt>
                <c:pt idx="843">
                  <c:v>43630</c:v>
                </c:pt>
                <c:pt idx="844">
                  <c:v>43633</c:v>
                </c:pt>
                <c:pt idx="845">
                  <c:v>43634</c:v>
                </c:pt>
                <c:pt idx="846">
                  <c:v>43635</c:v>
                </c:pt>
                <c:pt idx="847">
                  <c:v>43636</c:v>
                </c:pt>
                <c:pt idx="848">
                  <c:v>43637</c:v>
                </c:pt>
                <c:pt idx="849">
                  <c:v>43640</c:v>
                </c:pt>
                <c:pt idx="850">
                  <c:v>43641</c:v>
                </c:pt>
                <c:pt idx="851">
                  <c:v>43642</c:v>
                </c:pt>
                <c:pt idx="852">
                  <c:v>43643</c:v>
                </c:pt>
                <c:pt idx="853">
                  <c:v>43644</c:v>
                </c:pt>
                <c:pt idx="854">
                  <c:v>43647</c:v>
                </c:pt>
                <c:pt idx="855">
                  <c:v>43648</c:v>
                </c:pt>
                <c:pt idx="856">
                  <c:v>43649</c:v>
                </c:pt>
                <c:pt idx="857">
                  <c:v>43650</c:v>
                </c:pt>
                <c:pt idx="858">
                  <c:v>43651</c:v>
                </c:pt>
                <c:pt idx="859">
                  <c:v>43654</c:v>
                </c:pt>
                <c:pt idx="860">
                  <c:v>43655</c:v>
                </c:pt>
                <c:pt idx="861">
                  <c:v>43656</c:v>
                </c:pt>
                <c:pt idx="862">
                  <c:v>43657</c:v>
                </c:pt>
                <c:pt idx="863">
                  <c:v>43658</c:v>
                </c:pt>
                <c:pt idx="864">
                  <c:v>43661</c:v>
                </c:pt>
                <c:pt idx="865">
                  <c:v>43662</c:v>
                </c:pt>
                <c:pt idx="866">
                  <c:v>43663</c:v>
                </c:pt>
                <c:pt idx="867">
                  <c:v>43664</c:v>
                </c:pt>
                <c:pt idx="868">
                  <c:v>43665</c:v>
                </c:pt>
                <c:pt idx="869">
                  <c:v>43668</c:v>
                </c:pt>
                <c:pt idx="870">
                  <c:v>43669</c:v>
                </c:pt>
                <c:pt idx="871">
                  <c:v>43670</c:v>
                </c:pt>
                <c:pt idx="872">
                  <c:v>43671</c:v>
                </c:pt>
                <c:pt idx="873">
                  <c:v>43672</c:v>
                </c:pt>
                <c:pt idx="874">
                  <c:v>43675</c:v>
                </c:pt>
                <c:pt idx="875">
                  <c:v>43676</c:v>
                </c:pt>
                <c:pt idx="876">
                  <c:v>43677</c:v>
                </c:pt>
                <c:pt idx="877">
                  <c:v>43678</c:v>
                </c:pt>
                <c:pt idx="878">
                  <c:v>43679</c:v>
                </c:pt>
                <c:pt idx="879">
                  <c:v>43682</c:v>
                </c:pt>
                <c:pt idx="880">
                  <c:v>43683</c:v>
                </c:pt>
                <c:pt idx="881">
                  <c:v>43684</c:v>
                </c:pt>
                <c:pt idx="882">
                  <c:v>43685</c:v>
                </c:pt>
                <c:pt idx="883">
                  <c:v>43686</c:v>
                </c:pt>
                <c:pt idx="884">
                  <c:v>43689</c:v>
                </c:pt>
                <c:pt idx="885">
                  <c:v>43690</c:v>
                </c:pt>
                <c:pt idx="886">
                  <c:v>43691</c:v>
                </c:pt>
                <c:pt idx="887">
                  <c:v>43693</c:v>
                </c:pt>
                <c:pt idx="888">
                  <c:v>43696</c:v>
                </c:pt>
                <c:pt idx="889">
                  <c:v>43697</c:v>
                </c:pt>
                <c:pt idx="890">
                  <c:v>43698</c:v>
                </c:pt>
                <c:pt idx="891">
                  <c:v>43699</c:v>
                </c:pt>
                <c:pt idx="892">
                  <c:v>43700</c:v>
                </c:pt>
                <c:pt idx="893">
                  <c:v>43703</c:v>
                </c:pt>
                <c:pt idx="894">
                  <c:v>43704</c:v>
                </c:pt>
                <c:pt idx="895">
                  <c:v>43705</c:v>
                </c:pt>
                <c:pt idx="896">
                  <c:v>43706</c:v>
                </c:pt>
                <c:pt idx="897">
                  <c:v>43707</c:v>
                </c:pt>
                <c:pt idx="898">
                  <c:v>43710</c:v>
                </c:pt>
                <c:pt idx="899">
                  <c:v>43711</c:v>
                </c:pt>
                <c:pt idx="900">
                  <c:v>43712</c:v>
                </c:pt>
                <c:pt idx="901">
                  <c:v>43713</c:v>
                </c:pt>
                <c:pt idx="902">
                  <c:v>43714</c:v>
                </c:pt>
                <c:pt idx="903">
                  <c:v>43717</c:v>
                </c:pt>
                <c:pt idx="904">
                  <c:v>43718</c:v>
                </c:pt>
                <c:pt idx="905">
                  <c:v>43719</c:v>
                </c:pt>
                <c:pt idx="906">
                  <c:v>43724</c:v>
                </c:pt>
                <c:pt idx="907">
                  <c:v>43725</c:v>
                </c:pt>
                <c:pt idx="908">
                  <c:v>43726</c:v>
                </c:pt>
                <c:pt idx="909">
                  <c:v>43727</c:v>
                </c:pt>
                <c:pt idx="910">
                  <c:v>43728</c:v>
                </c:pt>
                <c:pt idx="911">
                  <c:v>43731</c:v>
                </c:pt>
                <c:pt idx="912">
                  <c:v>43732</c:v>
                </c:pt>
                <c:pt idx="913">
                  <c:v>43733</c:v>
                </c:pt>
                <c:pt idx="914">
                  <c:v>43734</c:v>
                </c:pt>
                <c:pt idx="915">
                  <c:v>43735</c:v>
                </c:pt>
                <c:pt idx="916">
                  <c:v>43738</c:v>
                </c:pt>
                <c:pt idx="917">
                  <c:v>43739</c:v>
                </c:pt>
                <c:pt idx="918">
                  <c:v>43740</c:v>
                </c:pt>
                <c:pt idx="919">
                  <c:v>43742</c:v>
                </c:pt>
                <c:pt idx="920">
                  <c:v>43745</c:v>
                </c:pt>
                <c:pt idx="921">
                  <c:v>43746</c:v>
                </c:pt>
                <c:pt idx="922">
                  <c:v>43748</c:v>
                </c:pt>
                <c:pt idx="923">
                  <c:v>43749</c:v>
                </c:pt>
                <c:pt idx="924">
                  <c:v>43752</c:v>
                </c:pt>
                <c:pt idx="925">
                  <c:v>43753</c:v>
                </c:pt>
                <c:pt idx="926">
                  <c:v>43754</c:v>
                </c:pt>
                <c:pt idx="927">
                  <c:v>43755</c:v>
                </c:pt>
                <c:pt idx="928">
                  <c:v>43756</c:v>
                </c:pt>
                <c:pt idx="929">
                  <c:v>43759</c:v>
                </c:pt>
                <c:pt idx="930">
                  <c:v>43760</c:v>
                </c:pt>
                <c:pt idx="931">
                  <c:v>43761</c:v>
                </c:pt>
                <c:pt idx="932">
                  <c:v>43762</c:v>
                </c:pt>
                <c:pt idx="933">
                  <c:v>43763</c:v>
                </c:pt>
                <c:pt idx="934">
                  <c:v>43766</c:v>
                </c:pt>
                <c:pt idx="935">
                  <c:v>43767</c:v>
                </c:pt>
                <c:pt idx="936">
                  <c:v>43768</c:v>
                </c:pt>
                <c:pt idx="937">
                  <c:v>43769</c:v>
                </c:pt>
                <c:pt idx="938">
                  <c:v>43770</c:v>
                </c:pt>
                <c:pt idx="939">
                  <c:v>43773</c:v>
                </c:pt>
                <c:pt idx="940">
                  <c:v>43774</c:v>
                </c:pt>
                <c:pt idx="941">
                  <c:v>43775</c:v>
                </c:pt>
                <c:pt idx="942">
                  <c:v>43776</c:v>
                </c:pt>
                <c:pt idx="943">
                  <c:v>43777</c:v>
                </c:pt>
                <c:pt idx="944">
                  <c:v>43780</c:v>
                </c:pt>
                <c:pt idx="945">
                  <c:v>43781</c:v>
                </c:pt>
                <c:pt idx="946">
                  <c:v>43782</c:v>
                </c:pt>
                <c:pt idx="947">
                  <c:v>43783</c:v>
                </c:pt>
                <c:pt idx="948">
                  <c:v>43784</c:v>
                </c:pt>
                <c:pt idx="949">
                  <c:v>43787</c:v>
                </c:pt>
                <c:pt idx="950">
                  <c:v>43788</c:v>
                </c:pt>
                <c:pt idx="951">
                  <c:v>43789</c:v>
                </c:pt>
                <c:pt idx="952">
                  <c:v>43790</c:v>
                </c:pt>
                <c:pt idx="953">
                  <c:v>43791</c:v>
                </c:pt>
                <c:pt idx="954">
                  <c:v>43794</c:v>
                </c:pt>
                <c:pt idx="955">
                  <c:v>43795</c:v>
                </c:pt>
                <c:pt idx="956">
                  <c:v>43796</c:v>
                </c:pt>
                <c:pt idx="957">
                  <c:v>43797</c:v>
                </c:pt>
                <c:pt idx="958">
                  <c:v>43798</c:v>
                </c:pt>
                <c:pt idx="959">
                  <c:v>43801</c:v>
                </c:pt>
                <c:pt idx="960">
                  <c:v>43802</c:v>
                </c:pt>
                <c:pt idx="961">
                  <c:v>43803</c:v>
                </c:pt>
                <c:pt idx="962">
                  <c:v>43804</c:v>
                </c:pt>
                <c:pt idx="963">
                  <c:v>43805</c:v>
                </c:pt>
                <c:pt idx="964">
                  <c:v>43808</c:v>
                </c:pt>
                <c:pt idx="965">
                  <c:v>43809</c:v>
                </c:pt>
                <c:pt idx="966">
                  <c:v>43810</c:v>
                </c:pt>
                <c:pt idx="967">
                  <c:v>43811</c:v>
                </c:pt>
                <c:pt idx="968">
                  <c:v>43812</c:v>
                </c:pt>
                <c:pt idx="969">
                  <c:v>43815</c:v>
                </c:pt>
                <c:pt idx="970">
                  <c:v>43816</c:v>
                </c:pt>
                <c:pt idx="971">
                  <c:v>43817</c:v>
                </c:pt>
                <c:pt idx="972">
                  <c:v>43818</c:v>
                </c:pt>
                <c:pt idx="973">
                  <c:v>43819</c:v>
                </c:pt>
                <c:pt idx="974">
                  <c:v>43822</c:v>
                </c:pt>
                <c:pt idx="975">
                  <c:v>43823</c:v>
                </c:pt>
                <c:pt idx="976">
                  <c:v>43825</c:v>
                </c:pt>
                <c:pt idx="977">
                  <c:v>43826</c:v>
                </c:pt>
                <c:pt idx="978">
                  <c:v>43829</c:v>
                </c:pt>
                <c:pt idx="979">
                  <c:v>43832</c:v>
                </c:pt>
                <c:pt idx="980">
                  <c:v>43833</c:v>
                </c:pt>
                <c:pt idx="981">
                  <c:v>43836</c:v>
                </c:pt>
                <c:pt idx="982">
                  <c:v>43837</c:v>
                </c:pt>
                <c:pt idx="983">
                  <c:v>43838</c:v>
                </c:pt>
                <c:pt idx="984">
                  <c:v>43839</c:v>
                </c:pt>
                <c:pt idx="985">
                  <c:v>43840</c:v>
                </c:pt>
                <c:pt idx="986">
                  <c:v>43843</c:v>
                </c:pt>
                <c:pt idx="987">
                  <c:v>43844</c:v>
                </c:pt>
                <c:pt idx="988">
                  <c:v>43845</c:v>
                </c:pt>
                <c:pt idx="989">
                  <c:v>43846</c:v>
                </c:pt>
                <c:pt idx="990">
                  <c:v>43847</c:v>
                </c:pt>
                <c:pt idx="991">
                  <c:v>43850</c:v>
                </c:pt>
                <c:pt idx="992">
                  <c:v>43851</c:v>
                </c:pt>
                <c:pt idx="993">
                  <c:v>43852</c:v>
                </c:pt>
                <c:pt idx="994">
                  <c:v>43853</c:v>
                </c:pt>
                <c:pt idx="995">
                  <c:v>43858</c:v>
                </c:pt>
                <c:pt idx="996">
                  <c:v>43859</c:v>
                </c:pt>
                <c:pt idx="997">
                  <c:v>43860</c:v>
                </c:pt>
                <c:pt idx="998">
                  <c:v>43861</c:v>
                </c:pt>
                <c:pt idx="999">
                  <c:v>43864</c:v>
                </c:pt>
                <c:pt idx="1000">
                  <c:v>43865</c:v>
                </c:pt>
                <c:pt idx="1001">
                  <c:v>43866</c:v>
                </c:pt>
                <c:pt idx="1002">
                  <c:v>43867</c:v>
                </c:pt>
                <c:pt idx="1003">
                  <c:v>43868</c:v>
                </c:pt>
                <c:pt idx="1004">
                  <c:v>43871</c:v>
                </c:pt>
                <c:pt idx="1005">
                  <c:v>43872</c:v>
                </c:pt>
                <c:pt idx="1006">
                  <c:v>43873</c:v>
                </c:pt>
                <c:pt idx="1007">
                  <c:v>43874</c:v>
                </c:pt>
                <c:pt idx="1008">
                  <c:v>43875</c:v>
                </c:pt>
                <c:pt idx="1009">
                  <c:v>43878</c:v>
                </c:pt>
                <c:pt idx="1010">
                  <c:v>43879</c:v>
                </c:pt>
                <c:pt idx="1011">
                  <c:v>43880</c:v>
                </c:pt>
                <c:pt idx="1012">
                  <c:v>43881</c:v>
                </c:pt>
                <c:pt idx="1013">
                  <c:v>43882</c:v>
                </c:pt>
                <c:pt idx="1014">
                  <c:v>43885</c:v>
                </c:pt>
                <c:pt idx="1015">
                  <c:v>43886</c:v>
                </c:pt>
                <c:pt idx="1016">
                  <c:v>43887</c:v>
                </c:pt>
                <c:pt idx="1017">
                  <c:v>43888</c:v>
                </c:pt>
                <c:pt idx="1018">
                  <c:v>43889</c:v>
                </c:pt>
                <c:pt idx="1019">
                  <c:v>43892</c:v>
                </c:pt>
                <c:pt idx="1020">
                  <c:v>43893</c:v>
                </c:pt>
                <c:pt idx="1021">
                  <c:v>43894</c:v>
                </c:pt>
                <c:pt idx="1022">
                  <c:v>43895</c:v>
                </c:pt>
                <c:pt idx="1023">
                  <c:v>43896</c:v>
                </c:pt>
                <c:pt idx="1024">
                  <c:v>43899</c:v>
                </c:pt>
                <c:pt idx="1025">
                  <c:v>43900</c:v>
                </c:pt>
                <c:pt idx="1026">
                  <c:v>43901</c:v>
                </c:pt>
                <c:pt idx="1027">
                  <c:v>43902</c:v>
                </c:pt>
                <c:pt idx="1028">
                  <c:v>43903</c:v>
                </c:pt>
                <c:pt idx="1029">
                  <c:v>43906</c:v>
                </c:pt>
                <c:pt idx="1030">
                  <c:v>43907</c:v>
                </c:pt>
                <c:pt idx="1031">
                  <c:v>43908</c:v>
                </c:pt>
                <c:pt idx="1032">
                  <c:v>43909</c:v>
                </c:pt>
                <c:pt idx="1033">
                  <c:v>43910</c:v>
                </c:pt>
                <c:pt idx="1034">
                  <c:v>43913</c:v>
                </c:pt>
                <c:pt idx="1035">
                  <c:v>43914</c:v>
                </c:pt>
                <c:pt idx="1036">
                  <c:v>43915</c:v>
                </c:pt>
                <c:pt idx="1037">
                  <c:v>43916</c:v>
                </c:pt>
                <c:pt idx="1038">
                  <c:v>43917</c:v>
                </c:pt>
                <c:pt idx="1039">
                  <c:v>43920</c:v>
                </c:pt>
                <c:pt idx="1040">
                  <c:v>43921</c:v>
                </c:pt>
                <c:pt idx="1041">
                  <c:v>43922</c:v>
                </c:pt>
                <c:pt idx="1042">
                  <c:v>43923</c:v>
                </c:pt>
                <c:pt idx="1043">
                  <c:v>43924</c:v>
                </c:pt>
                <c:pt idx="1044">
                  <c:v>43927</c:v>
                </c:pt>
                <c:pt idx="1045">
                  <c:v>43928</c:v>
                </c:pt>
                <c:pt idx="1046">
                  <c:v>43929</c:v>
                </c:pt>
                <c:pt idx="1047">
                  <c:v>43930</c:v>
                </c:pt>
                <c:pt idx="1048">
                  <c:v>43931</c:v>
                </c:pt>
                <c:pt idx="1049">
                  <c:v>43934</c:v>
                </c:pt>
                <c:pt idx="1050">
                  <c:v>43935</c:v>
                </c:pt>
                <c:pt idx="1051">
                  <c:v>43937</c:v>
                </c:pt>
                <c:pt idx="1052">
                  <c:v>43938</c:v>
                </c:pt>
                <c:pt idx="1053">
                  <c:v>43941</c:v>
                </c:pt>
                <c:pt idx="1054">
                  <c:v>43942</c:v>
                </c:pt>
                <c:pt idx="1055">
                  <c:v>43943</c:v>
                </c:pt>
                <c:pt idx="1056">
                  <c:v>43944</c:v>
                </c:pt>
                <c:pt idx="1057">
                  <c:v>43945</c:v>
                </c:pt>
                <c:pt idx="1058">
                  <c:v>43948</c:v>
                </c:pt>
                <c:pt idx="1059">
                  <c:v>43949</c:v>
                </c:pt>
                <c:pt idx="1060">
                  <c:v>43950</c:v>
                </c:pt>
                <c:pt idx="1061">
                  <c:v>43955</c:v>
                </c:pt>
                <c:pt idx="1062">
                  <c:v>43957</c:v>
                </c:pt>
                <c:pt idx="1063">
                  <c:v>43958</c:v>
                </c:pt>
                <c:pt idx="1064">
                  <c:v>43959</c:v>
                </c:pt>
                <c:pt idx="1065">
                  <c:v>43962</c:v>
                </c:pt>
                <c:pt idx="1066">
                  <c:v>43963</c:v>
                </c:pt>
                <c:pt idx="1067">
                  <c:v>43964</c:v>
                </c:pt>
                <c:pt idx="1068">
                  <c:v>43965</c:v>
                </c:pt>
                <c:pt idx="1069">
                  <c:v>43966</c:v>
                </c:pt>
                <c:pt idx="1070">
                  <c:v>43969</c:v>
                </c:pt>
                <c:pt idx="1071">
                  <c:v>43970</c:v>
                </c:pt>
                <c:pt idx="1072">
                  <c:v>43971</c:v>
                </c:pt>
                <c:pt idx="1073">
                  <c:v>43972</c:v>
                </c:pt>
                <c:pt idx="1074">
                  <c:v>43973</c:v>
                </c:pt>
                <c:pt idx="1075">
                  <c:v>43976</c:v>
                </c:pt>
                <c:pt idx="1076">
                  <c:v>43977</c:v>
                </c:pt>
                <c:pt idx="1077">
                  <c:v>43978</c:v>
                </c:pt>
                <c:pt idx="1078">
                  <c:v>43979</c:v>
                </c:pt>
                <c:pt idx="1079">
                  <c:v>43980</c:v>
                </c:pt>
                <c:pt idx="1080">
                  <c:v>43983</c:v>
                </c:pt>
                <c:pt idx="1081">
                  <c:v>43984</c:v>
                </c:pt>
                <c:pt idx="1082">
                  <c:v>43985</c:v>
                </c:pt>
                <c:pt idx="1083">
                  <c:v>43986</c:v>
                </c:pt>
                <c:pt idx="1084">
                  <c:v>43987</c:v>
                </c:pt>
                <c:pt idx="1085">
                  <c:v>43990</c:v>
                </c:pt>
                <c:pt idx="1086">
                  <c:v>43991</c:v>
                </c:pt>
                <c:pt idx="1087">
                  <c:v>43992</c:v>
                </c:pt>
                <c:pt idx="1088">
                  <c:v>43993</c:v>
                </c:pt>
                <c:pt idx="1089">
                  <c:v>43994</c:v>
                </c:pt>
                <c:pt idx="1090">
                  <c:v>43997</c:v>
                </c:pt>
                <c:pt idx="1091">
                  <c:v>43998</c:v>
                </c:pt>
                <c:pt idx="1092">
                  <c:v>43999</c:v>
                </c:pt>
                <c:pt idx="1093">
                  <c:v>44000</c:v>
                </c:pt>
                <c:pt idx="1094">
                  <c:v>44001</c:v>
                </c:pt>
                <c:pt idx="1095">
                  <c:v>44004</c:v>
                </c:pt>
                <c:pt idx="1096">
                  <c:v>44005</c:v>
                </c:pt>
                <c:pt idx="1097">
                  <c:v>44006</c:v>
                </c:pt>
                <c:pt idx="1098">
                  <c:v>44007</c:v>
                </c:pt>
                <c:pt idx="1099">
                  <c:v>44008</c:v>
                </c:pt>
                <c:pt idx="1100">
                  <c:v>44011</c:v>
                </c:pt>
                <c:pt idx="1101">
                  <c:v>44012</c:v>
                </c:pt>
                <c:pt idx="1102">
                  <c:v>44013</c:v>
                </c:pt>
                <c:pt idx="1103">
                  <c:v>44014</c:v>
                </c:pt>
                <c:pt idx="1104">
                  <c:v>44015</c:v>
                </c:pt>
                <c:pt idx="1105">
                  <c:v>44018</c:v>
                </c:pt>
                <c:pt idx="1106">
                  <c:v>44019</c:v>
                </c:pt>
                <c:pt idx="1107">
                  <c:v>44020</c:v>
                </c:pt>
                <c:pt idx="1108">
                  <c:v>44021</c:v>
                </c:pt>
                <c:pt idx="1109">
                  <c:v>44022</c:v>
                </c:pt>
                <c:pt idx="1110">
                  <c:v>44025</c:v>
                </c:pt>
                <c:pt idx="1111">
                  <c:v>44026</c:v>
                </c:pt>
                <c:pt idx="1112">
                  <c:v>44027</c:v>
                </c:pt>
                <c:pt idx="1113">
                  <c:v>44028</c:v>
                </c:pt>
                <c:pt idx="1114">
                  <c:v>44029</c:v>
                </c:pt>
                <c:pt idx="1115">
                  <c:v>44032</c:v>
                </c:pt>
                <c:pt idx="1116">
                  <c:v>44033</c:v>
                </c:pt>
                <c:pt idx="1117">
                  <c:v>44034</c:v>
                </c:pt>
                <c:pt idx="1118">
                  <c:v>44035</c:v>
                </c:pt>
                <c:pt idx="1119">
                  <c:v>44036</c:v>
                </c:pt>
                <c:pt idx="1120">
                  <c:v>44039</c:v>
                </c:pt>
                <c:pt idx="1121">
                  <c:v>44040</c:v>
                </c:pt>
                <c:pt idx="1122">
                  <c:v>44041</c:v>
                </c:pt>
                <c:pt idx="1123">
                  <c:v>44042</c:v>
                </c:pt>
                <c:pt idx="1124">
                  <c:v>44043</c:v>
                </c:pt>
                <c:pt idx="1125">
                  <c:v>44046</c:v>
                </c:pt>
                <c:pt idx="1126">
                  <c:v>44047</c:v>
                </c:pt>
                <c:pt idx="1127">
                  <c:v>44048</c:v>
                </c:pt>
                <c:pt idx="1128">
                  <c:v>44049</c:v>
                </c:pt>
                <c:pt idx="1129">
                  <c:v>44050</c:v>
                </c:pt>
                <c:pt idx="1130">
                  <c:v>44053</c:v>
                </c:pt>
                <c:pt idx="1131">
                  <c:v>44054</c:v>
                </c:pt>
                <c:pt idx="1132">
                  <c:v>44055</c:v>
                </c:pt>
                <c:pt idx="1133">
                  <c:v>44056</c:v>
                </c:pt>
                <c:pt idx="1134">
                  <c:v>44057</c:v>
                </c:pt>
                <c:pt idx="1135">
                  <c:v>44061</c:v>
                </c:pt>
                <c:pt idx="1136">
                  <c:v>44062</c:v>
                </c:pt>
                <c:pt idx="1137">
                  <c:v>44063</c:v>
                </c:pt>
                <c:pt idx="1138">
                  <c:v>44064</c:v>
                </c:pt>
                <c:pt idx="1139">
                  <c:v>44067</c:v>
                </c:pt>
                <c:pt idx="1140">
                  <c:v>44068</c:v>
                </c:pt>
                <c:pt idx="1141">
                  <c:v>44069</c:v>
                </c:pt>
                <c:pt idx="1142">
                  <c:v>44070</c:v>
                </c:pt>
                <c:pt idx="1143">
                  <c:v>44071</c:v>
                </c:pt>
                <c:pt idx="1144">
                  <c:v>44074</c:v>
                </c:pt>
                <c:pt idx="1145">
                  <c:v>44075</c:v>
                </c:pt>
                <c:pt idx="1146">
                  <c:v>44076</c:v>
                </c:pt>
                <c:pt idx="1147">
                  <c:v>44077</c:v>
                </c:pt>
                <c:pt idx="1148">
                  <c:v>44078</c:v>
                </c:pt>
                <c:pt idx="1149">
                  <c:v>44081</c:v>
                </c:pt>
                <c:pt idx="1150">
                  <c:v>44082</c:v>
                </c:pt>
                <c:pt idx="1151">
                  <c:v>44083</c:v>
                </c:pt>
                <c:pt idx="1152">
                  <c:v>44084</c:v>
                </c:pt>
                <c:pt idx="1153">
                  <c:v>44085</c:v>
                </c:pt>
                <c:pt idx="1154">
                  <c:v>44088</c:v>
                </c:pt>
                <c:pt idx="1155">
                  <c:v>44089</c:v>
                </c:pt>
                <c:pt idx="1156">
                  <c:v>44090</c:v>
                </c:pt>
                <c:pt idx="1157">
                  <c:v>44091</c:v>
                </c:pt>
                <c:pt idx="1158">
                  <c:v>44092</c:v>
                </c:pt>
                <c:pt idx="1159">
                  <c:v>44095</c:v>
                </c:pt>
                <c:pt idx="1160">
                  <c:v>44096</c:v>
                </c:pt>
                <c:pt idx="1161">
                  <c:v>44097</c:v>
                </c:pt>
                <c:pt idx="1162">
                  <c:v>44098</c:v>
                </c:pt>
                <c:pt idx="1163">
                  <c:v>44099</c:v>
                </c:pt>
                <c:pt idx="1164">
                  <c:v>44102</c:v>
                </c:pt>
                <c:pt idx="1165">
                  <c:v>44103</c:v>
                </c:pt>
                <c:pt idx="1166">
                  <c:v>44109</c:v>
                </c:pt>
                <c:pt idx="1167">
                  <c:v>44110</c:v>
                </c:pt>
                <c:pt idx="1168">
                  <c:v>44111</c:v>
                </c:pt>
                <c:pt idx="1169">
                  <c:v>44112</c:v>
                </c:pt>
                <c:pt idx="1170">
                  <c:v>44116</c:v>
                </c:pt>
                <c:pt idx="1171">
                  <c:v>44117</c:v>
                </c:pt>
                <c:pt idx="1172">
                  <c:v>44118</c:v>
                </c:pt>
                <c:pt idx="1173">
                  <c:v>44119</c:v>
                </c:pt>
                <c:pt idx="1174">
                  <c:v>44120</c:v>
                </c:pt>
                <c:pt idx="1175">
                  <c:v>44123</c:v>
                </c:pt>
                <c:pt idx="1176">
                  <c:v>44124</c:v>
                </c:pt>
                <c:pt idx="1177">
                  <c:v>44125</c:v>
                </c:pt>
                <c:pt idx="1178">
                  <c:v>44126</c:v>
                </c:pt>
                <c:pt idx="1179">
                  <c:v>44127</c:v>
                </c:pt>
                <c:pt idx="1180">
                  <c:v>44130</c:v>
                </c:pt>
                <c:pt idx="1181">
                  <c:v>44131</c:v>
                </c:pt>
                <c:pt idx="1182">
                  <c:v>44132</c:v>
                </c:pt>
                <c:pt idx="1183">
                  <c:v>44133</c:v>
                </c:pt>
                <c:pt idx="1184">
                  <c:v>44134</c:v>
                </c:pt>
                <c:pt idx="1185">
                  <c:v>44137</c:v>
                </c:pt>
                <c:pt idx="1186">
                  <c:v>44138</c:v>
                </c:pt>
                <c:pt idx="1187">
                  <c:v>44139</c:v>
                </c:pt>
                <c:pt idx="1188">
                  <c:v>44140</c:v>
                </c:pt>
                <c:pt idx="1189">
                  <c:v>44141</c:v>
                </c:pt>
                <c:pt idx="1190">
                  <c:v>44144</c:v>
                </c:pt>
                <c:pt idx="1191">
                  <c:v>44145</c:v>
                </c:pt>
                <c:pt idx="1192">
                  <c:v>44146</c:v>
                </c:pt>
                <c:pt idx="1193">
                  <c:v>44147</c:v>
                </c:pt>
                <c:pt idx="1194">
                  <c:v>44148</c:v>
                </c:pt>
                <c:pt idx="1195">
                  <c:v>44151</c:v>
                </c:pt>
                <c:pt idx="1196">
                  <c:v>44152</c:v>
                </c:pt>
                <c:pt idx="1197">
                  <c:v>44153</c:v>
                </c:pt>
                <c:pt idx="1198">
                  <c:v>44154</c:v>
                </c:pt>
                <c:pt idx="1199">
                  <c:v>44155</c:v>
                </c:pt>
                <c:pt idx="1200">
                  <c:v>44158</c:v>
                </c:pt>
                <c:pt idx="1201">
                  <c:v>44159</c:v>
                </c:pt>
                <c:pt idx="1202">
                  <c:v>44160</c:v>
                </c:pt>
                <c:pt idx="1203">
                  <c:v>44161</c:v>
                </c:pt>
                <c:pt idx="1204">
                  <c:v>44162</c:v>
                </c:pt>
                <c:pt idx="1205">
                  <c:v>44165</c:v>
                </c:pt>
                <c:pt idx="1206">
                  <c:v>44166</c:v>
                </c:pt>
                <c:pt idx="1207">
                  <c:v>44167</c:v>
                </c:pt>
                <c:pt idx="1208">
                  <c:v>44168</c:v>
                </c:pt>
                <c:pt idx="1209">
                  <c:v>44169</c:v>
                </c:pt>
                <c:pt idx="1210">
                  <c:v>44172</c:v>
                </c:pt>
                <c:pt idx="1211">
                  <c:v>44173</c:v>
                </c:pt>
                <c:pt idx="1212">
                  <c:v>44174</c:v>
                </c:pt>
                <c:pt idx="1213">
                  <c:v>44175</c:v>
                </c:pt>
                <c:pt idx="1214">
                  <c:v>44176</c:v>
                </c:pt>
                <c:pt idx="1215">
                  <c:v>44179</c:v>
                </c:pt>
                <c:pt idx="1216">
                  <c:v>44180</c:v>
                </c:pt>
                <c:pt idx="1217">
                  <c:v>44181</c:v>
                </c:pt>
                <c:pt idx="1218">
                  <c:v>44182</c:v>
                </c:pt>
                <c:pt idx="1219">
                  <c:v>44183</c:v>
                </c:pt>
                <c:pt idx="1220">
                  <c:v>44186</c:v>
                </c:pt>
                <c:pt idx="1221">
                  <c:v>44187</c:v>
                </c:pt>
                <c:pt idx="1222">
                  <c:v>44188</c:v>
                </c:pt>
                <c:pt idx="1223">
                  <c:v>44189</c:v>
                </c:pt>
                <c:pt idx="1224">
                  <c:v>44193</c:v>
                </c:pt>
                <c:pt idx="1225">
                  <c:v>44194</c:v>
                </c:pt>
                <c:pt idx="1226">
                  <c:v>44195</c:v>
                </c:pt>
                <c:pt idx="1227">
                  <c:v>44200</c:v>
                </c:pt>
                <c:pt idx="1228">
                  <c:v>44201</c:v>
                </c:pt>
                <c:pt idx="1229">
                  <c:v>44202</c:v>
                </c:pt>
                <c:pt idx="1230">
                  <c:v>44203</c:v>
                </c:pt>
                <c:pt idx="1231">
                  <c:v>44204</c:v>
                </c:pt>
                <c:pt idx="1232">
                  <c:v>44207</c:v>
                </c:pt>
                <c:pt idx="1233">
                  <c:v>44208</c:v>
                </c:pt>
                <c:pt idx="1234">
                  <c:v>44209</c:v>
                </c:pt>
                <c:pt idx="1235">
                  <c:v>44210</c:v>
                </c:pt>
                <c:pt idx="1236">
                  <c:v>44211</c:v>
                </c:pt>
                <c:pt idx="1237">
                  <c:v>44214</c:v>
                </c:pt>
                <c:pt idx="1238">
                  <c:v>44215</c:v>
                </c:pt>
                <c:pt idx="1239">
                  <c:v>44216</c:v>
                </c:pt>
                <c:pt idx="1240">
                  <c:v>44217</c:v>
                </c:pt>
                <c:pt idx="1241">
                  <c:v>44218</c:v>
                </c:pt>
                <c:pt idx="1242">
                  <c:v>44221</c:v>
                </c:pt>
                <c:pt idx="1243">
                  <c:v>44222</c:v>
                </c:pt>
                <c:pt idx="1244">
                  <c:v>44223</c:v>
                </c:pt>
                <c:pt idx="1245">
                  <c:v>44224</c:v>
                </c:pt>
                <c:pt idx="1246">
                  <c:v>44225</c:v>
                </c:pt>
                <c:pt idx="1247">
                  <c:v>44228</c:v>
                </c:pt>
                <c:pt idx="1248">
                  <c:v>44229</c:v>
                </c:pt>
                <c:pt idx="1249">
                  <c:v>44230</c:v>
                </c:pt>
                <c:pt idx="1250">
                  <c:v>44231</c:v>
                </c:pt>
                <c:pt idx="1251">
                  <c:v>44232</c:v>
                </c:pt>
                <c:pt idx="1252">
                  <c:v>44235</c:v>
                </c:pt>
                <c:pt idx="1253">
                  <c:v>44236</c:v>
                </c:pt>
                <c:pt idx="1254">
                  <c:v>44237</c:v>
                </c:pt>
                <c:pt idx="1255">
                  <c:v>44242</c:v>
                </c:pt>
                <c:pt idx="1256">
                  <c:v>44243</c:v>
                </c:pt>
                <c:pt idx="1257">
                  <c:v>44244</c:v>
                </c:pt>
                <c:pt idx="1258">
                  <c:v>44245</c:v>
                </c:pt>
                <c:pt idx="1259">
                  <c:v>44246</c:v>
                </c:pt>
                <c:pt idx="1260">
                  <c:v>44249</c:v>
                </c:pt>
                <c:pt idx="1261">
                  <c:v>44250</c:v>
                </c:pt>
                <c:pt idx="1262">
                  <c:v>44251</c:v>
                </c:pt>
                <c:pt idx="1263">
                  <c:v>44252</c:v>
                </c:pt>
                <c:pt idx="1264">
                  <c:v>44253</c:v>
                </c:pt>
                <c:pt idx="1265">
                  <c:v>44257</c:v>
                </c:pt>
                <c:pt idx="1266">
                  <c:v>44258</c:v>
                </c:pt>
                <c:pt idx="1267">
                  <c:v>44259</c:v>
                </c:pt>
                <c:pt idx="1268">
                  <c:v>44260</c:v>
                </c:pt>
                <c:pt idx="1269">
                  <c:v>44263</c:v>
                </c:pt>
                <c:pt idx="1270">
                  <c:v>44264</c:v>
                </c:pt>
                <c:pt idx="1271">
                  <c:v>44265</c:v>
                </c:pt>
                <c:pt idx="1272">
                  <c:v>44266</c:v>
                </c:pt>
                <c:pt idx="1273">
                  <c:v>44267</c:v>
                </c:pt>
                <c:pt idx="1274">
                  <c:v>44270</c:v>
                </c:pt>
                <c:pt idx="1275">
                  <c:v>44271</c:v>
                </c:pt>
                <c:pt idx="1276">
                  <c:v>44272</c:v>
                </c:pt>
                <c:pt idx="1277">
                  <c:v>44273</c:v>
                </c:pt>
                <c:pt idx="1278">
                  <c:v>44274</c:v>
                </c:pt>
                <c:pt idx="1279">
                  <c:v>44277</c:v>
                </c:pt>
                <c:pt idx="1280">
                  <c:v>44278</c:v>
                </c:pt>
                <c:pt idx="1281">
                  <c:v>44279</c:v>
                </c:pt>
                <c:pt idx="1282">
                  <c:v>44280</c:v>
                </c:pt>
                <c:pt idx="1283">
                  <c:v>44281</c:v>
                </c:pt>
                <c:pt idx="1284">
                  <c:v>44284</c:v>
                </c:pt>
                <c:pt idx="1285">
                  <c:v>44285</c:v>
                </c:pt>
                <c:pt idx="1286">
                  <c:v>44286</c:v>
                </c:pt>
                <c:pt idx="1287">
                  <c:v>44287</c:v>
                </c:pt>
                <c:pt idx="1288">
                  <c:v>44288</c:v>
                </c:pt>
                <c:pt idx="1289">
                  <c:v>44291</c:v>
                </c:pt>
                <c:pt idx="1290">
                  <c:v>44292</c:v>
                </c:pt>
                <c:pt idx="1291">
                  <c:v>44293</c:v>
                </c:pt>
                <c:pt idx="1292">
                  <c:v>44294</c:v>
                </c:pt>
                <c:pt idx="1293">
                  <c:v>44295</c:v>
                </c:pt>
                <c:pt idx="1294">
                  <c:v>44298</c:v>
                </c:pt>
                <c:pt idx="1295">
                  <c:v>44299</c:v>
                </c:pt>
                <c:pt idx="1296">
                  <c:v>44300</c:v>
                </c:pt>
                <c:pt idx="1297">
                  <c:v>44301</c:v>
                </c:pt>
                <c:pt idx="1298">
                  <c:v>44302</c:v>
                </c:pt>
                <c:pt idx="1299">
                  <c:v>44305</c:v>
                </c:pt>
                <c:pt idx="1300">
                  <c:v>44306</c:v>
                </c:pt>
                <c:pt idx="1301">
                  <c:v>44307</c:v>
                </c:pt>
                <c:pt idx="1302">
                  <c:v>44308</c:v>
                </c:pt>
                <c:pt idx="1303">
                  <c:v>44309</c:v>
                </c:pt>
                <c:pt idx="1304">
                  <c:v>44312</c:v>
                </c:pt>
                <c:pt idx="1305">
                  <c:v>44313</c:v>
                </c:pt>
                <c:pt idx="1306">
                  <c:v>44314</c:v>
                </c:pt>
                <c:pt idx="1307">
                  <c:v>44315</c:v>
                </c:pt>
                <c:pt idx="1308">
                  <c:v>44316</c:v>
                </c:pt>
                <c:pt idx="1309">
                  <c:v>44319</c:v>
                </c:pt>
                <c:pt idx="1310">
                  <c:v>44320</c:v>
                </c:pt>
                <c:pt idx="1311">
                  <c:v>44322</c:v>
                </c:pt>
                <c:pt idx="1312">
                  <c:v>44323</c:v>
                </c:pt>
                <c:pt idx="1313">
                  <c:v>44326</c:v>
                </c:pt>
                <c:pt idx="1314">
                  <c:v>44327</c:v>
                </c:pt>
                <c:pt idx="1315">
                  <c:v>44328</c:v>
                </c:pt>
                <c:pt idx="1316">
                  <c:v>44329</c:v>
                </c:pt>
                <c:pt idx="1317">
                  <c:v>44330</c:v>
                </c:pt>
                <c:pt idx="1318">
                  <c:v>44333</c:v>
                </c:pt>
                <c:pt idx="1319">
                  <c:v>44334</c:v>
                </c:pt>
                <c:pt idx="1320">
                  <c:v>44336</c:v>
                </c:pt>
                <c:pt idx="1321">
                  <c:v>44337</c:v>
                </c:pt>
                <c:pt idx="1322">
                  <c:v>44340</c:v>
                </c:pt>
                <c:pt idx="1323">
                  <c:v>44341</c:v>
                </c:pt>
                <c:pt idx="1324">
                  <c:v>44342</c:v>
                </c:pt>
                <c:pt idx="1325">
                  <c:v>44343</c:v>
                </c:pt>
                <c:pt idx="1326">
                  <c:v>44344</c:v>
                </c:pt>
                <c:pt idx="1327">
                  <c:v>44347</c:v>
                </c:pt>
                <c:pt idx="1328">
                  <c:v>44348</c:v>
                </c:pt>
                <c:pt idx="1329">
                  <c:v>44349</c:v>
                </c:pt>
                <c:pt idx="1330">
                  <c:v>44350</c:v>
                </c:pt>
                <c:pt idx="1331">
                  <c:v>44351</c:v>
                </c:pt>
                <c:pt idx="1332">
                  <c:v>44354</c:v>
                </c:pt>
                <c:pt idx="1333">
                  <c:v>44355</c:v>
                </c:pt>
                <c:pt idx="1334">
                  <c:v>44356</c:v>
                </c:pt>
                <c:pt idx="1335">
                  <c:v>44357</c:v>
                </c:pt>
                <c:pt idx="1336">
                  <c:v>44358</c:v>
                </c:pt>
                <c:pt idx="1337">
                  <c:v>44361</c:v>
                </c:pt>
                <c:pt idx="1338">
                  <c:v>44362</c:v>
                </c:pt>
                <c:pt idx="1339">
                  <c:v>44363</c:v>
                </c:pt>
                <c:pt idx="1340">
                  <c:v>44364</c:v>
                </c:pt>
                <c:pt idx="1341">
                  <c:v>44365</c:v>
                </c:pt>
                <c:pt idx="1342">
                  <c:v>44368</c:v>
                </c:pt>
                <c:pt idx="1343">
                  <c:v>44369</c:v>
                </c:pt>
                <c:pt idx="1344">
                  <c:v>44370</c:v>
                </c:pt>
                <c:pt idx="1345">
                  <c:v>44371</c:v>
                </c:pt>
                <c:pt idx="1346">
                  <c:v>44372</c:v>
                </c:pt>
                <c:pt idx="1347">
                  <c:v>44375</c:v>
                </c:pt>
                <c:pt idx="1348">
                  <c:v>44376</c:v>
                </c:pt>
                <c:pt idx="1349">
                  <c:v>44377</c:v>
                </c:pt>
                <c:pt idx="1350">
                  <c:v>44378</c:v>
                </c:pt>
                <c:pt idx="1351">
                  <c:v>44379</c:v>
                </c:pt>
                <c:pt idx="1352">
                  <c:v>44382</c:v>
                </c:pt>
                <c:pt idx="1353">
                  <c:v>44383</c:v>
                </c:pt>
                <c:pt idx="1354">
                  <c:v>44384</c:v>
                </c:pt>
                <c:pt idx="1355">
                  <c:v>44385</c:v>
                </c:pt>
                <c:pt idx="1356">
                  <c:v>44386</c:v>
                </c:pt>
                <c:pt idx="1357">
                  <c:v>44389</c:v>
                </c:pt>
                <c:pt idx="1358">
                  <c:v>44390</c:v>
                </c:pt>
                <c:pt idx="1359">
                  <c:v>44391</c:v>
                </c:pt>
                <c:pt idx="1360">
                  <c:v>44392</c:v>
                </c:pt>
                <c:pt idx="1361">
                  <c:v>44393</c:v>
                </c:pt>
                <c:pt idx="1362">
                  <c:v>44396</c:v>
                </c:pt>
                <c:pt idx="1363">
                  <c:v>44397</c:v>
                </c:pt>
                <c:pt idx="1364">
                  <c:v>44398</c:v>
                </c:pt>
                <c:pt idx="1365">
                  <c:v>44399</c:v>
                </c:pt>
                <c:pt idx="1366">
                  <c:v>44400</c:v>
                </c:pt>
                <c:pt idx="1367">
                  <c:v>44403</c:v>
                </c:pt>
                <c:pt idx="1368">
                  <c:v>44404</c:v>
                </c:pt>
                <c:pt idx="1369">
                  <c:v>44405</c:v>
                </c:pt>
                <c:pt idx="1370">
                  <c:v>44406</c:v>
                </c:pt>
                <c:pt idx="1371">
                  <c:v>44407</c:v>
                </c:pt>
                <c:pt idx="1372">
                  <c:v>44410</c:v>
                </c:pt>
                <c:pt idx="1373">
                  <c:v>44411</c:v>
                </c:pt>
                <c:pt idx="1374">
                  <c:v>44412</c:v>
                </c:pt>
                <c:pt idx="1375">
                  <c:v>44413</c:v>
                </c:pt>
                <c:pt idx="1376">
                  <c:v>44414</c:v>
                </c:pt>
                <c:pt idx="1377">
                  <c:v>44417</c:v>
                </c:pt>
                <c:pt idx="1378">
                  <c:v>44418</c:v>
                </c:pt>
                <c:pt idx="1379">
                  <c:v>44419</c:v>
                </c:pt>
                <c:pt idx="1380">
                  <c:v>44420</c:v>
                </c:pt>
                <c:pt idx="1381">
                  <c:v>44421</c:v>
                </c:pt>
                <c:pt idx="1382">
                  <c:v>44425</c:v>
                </c:pt>
                <c:pt idx="1383">
                  <c:v>44426</c:v>
                </c:pt>
                <c:pt idx="1384">
                  <c:v>44427</c:v>
                </c:pt>
                <c:pt idx="1385">
                  <c:v>44428</c:v>
                </c:pt>
                <c:pt idx="1386">
                  <c:v>44431</c:v>
                </c:pt>
                <c:pt idx="1387">
                  <c:v>44432</c:v>
                </c:pt>
                <c:pt idx="1388">
                  <c:v>44433</c:v>
                </c:pt>
                <c:pt idx="1389">
                  <c:v>44434</c:v>
                </c:pt>
                <c:pt idx="1390">
                  <c:v>44435</c:v>
                </c:pt>
                <c:pt idx="1391">
                  <c:v>44438</c:v>
                </c:pt>
                <c:pt idx="1392">
                  <c:v>44439</c:v>
                </c:pt>
                <c:pt idx="1393">
                  <c:v>44440</c:v>
                </c:pt>
                <c:pt idx="1394">
                  <c:v>44441</c:v>
                </c:pt>
                <c:pt idx="1395">
                  <c:v>44442</c:v>
                </c:pt>
                <c:pt idx="1396">
                  <c:v>44445</c:v>
                </c:pt>
                <c:pt idx="1397">
                  <c:v>44446</c:v>
                </c:pt>
                <c:pt idx="1398">
                  <c:v>44447</c:v>
                </c:pt>
                <c:pt idx="1399">
                  <c:v>44448</c:v>
                </c:pt>
                <c:pt idx="1400">
                  <c:v>44449</c:v>
                </c:pt>
                <c:pt idx="1401">
                  <c:v>44452</c:v>
                </c:pt>
                <c:pt idx="1402">
                  <c:v>44453</c:v>
                </c:pt>
                <c:pt idx="1403">
                  <c:v>44454</c:v>
                </c:pt>
                <c:pt idx="1404">
                  <c:v>44455</c:v>
                </c:pt>
                <c:pt idx="1405">
                  <c:v>44456</c:v>
                </c:pt>
                <c:pt idx="1406">
                  <c:v>44462</c:v>
                </c:pt>
                <c:pt idx="1407">
                  <c:v>44463</c:v>
                </c:pt>
                <c:pt idx="1408">
                  <c:v>44466</c:v>
                </c:pt>
                <c:pt idx="1409">
                  <c:v>44467</c:v>
                </c:pt>
                <c:pt idx="1410">
                  <c:v>44468</c:v>
                </c:pt>
                <c:pt idx="1411">
                  <c:v>44469</c:v>
                </c:pt>
                <c:pt idx="1412">
                  <c:v>44470</c:v>
                </c:pt>
                <c:pt idx="1413">
                  <c:v>44474</c:v>
                </c:pt>
                <c:pt idx="1414">
                  <c:v>44475</c:v>
                </c:pt>
                <c:pt idx="1415">
                  <c:v>44476</c:v>
                </c:pt>
                <c:pt idx="1416">
                  <c:v>44477</c:v>
                </c:pt>
                <c:pt idx="1417">
                  <c:v>44481</c:v>
                </c:pt>
                <c:pt idx="1418">
                  <c:v>44482</c:v>
                </c:pt>
                <c:pt idx="1419">
                  <c:v>44483</c:v>
                </c:pt>
                <c:pt idx="1420">
                  <c:v>44484</c:v>
                </c:pt>
                <c:pt idx="1421">
                  <c:v>44487</c:v>
                </c:pt>
                <c:pt idx="1422">
                  <c:v>44488</c:v>
                </c:pt>
                <c:pt idx="1423">
                  <c:v>44489</c:v>
                </c:pt>
                <c:pt idx="1424">
                  <c:v>44490</c:v>
                </c:pt>
                <c:pt idx="1425">
                  <c:v>44491</c:v>
                </c:pt>
                <c:pt idx="1426">
                  <c:v>44494</c:v>
                </c:pt>
                <c:pt idx="1427">
                  <c:v>44495</c:v>
                </c:pt>
                <c:pt idx="1428">
                  <c:v>44496</c:v>
                </c:pt>
                <c:pt idx="1429">
                  <c:v>44497</c:v>
                </c:pt>
                <c:pt idx="1430">
                  <c:v>44498</c:v>
                </c:pt>
                <c:pt idx="1431">
                  <c:v>44501</c:v>
                </c:pt>
                <c:pt idx="1432">
                  <c:v>44502</c:v>
                </c:pt>
                <c:pt idx="1433">
                  <c:v>44503</c:v>
                </c:pt>
                <c:pt idx="1434">
                  <c:v>44504</c:v>
                </c:pt>
                <c:pt idx="1435">
                  <c:v>44505</c:v>
                </c:pt>
                <c:pt idx="1436">
                  <c:v>44508</c:v>
                </c:pt>
                <c:pt idx="1437">
                  <c:v>44509</c:v>
                </c:pt>
                <c:pt idx="1438">
                  <c:v>44510</c:v>
                </c:pt>
                <c:pt idx="1439">
                  <c:v>44511</c:v>
                </c:pt>
                <c:pt idx="1440">
                  <c:v>44512</c:v>
                </c:pt>
                <c:pt idx="1441">
                  <c:v>44515</c:v>
                </c:pt>
                <c:pt idx="1442">
                  <c:v>44516</c:v>
                </c:pt>
                <c:pt idx="1443">
                  <c:v>44517</c:v>
                </c:pt>
                <c:pt idx="1444">
                  <c:v>44518</c:v>
                </c:pt>
                <c:pt idx="1445">
                  <c:v>44519</c:v>
                </c:pt>
                <c:pt idx="1446">
                  <c:v>44522</c:v>
                </c:pt>
                <c:pt idx="1447">
                  <c:v>44523</c:v>
                </c:pt>
                <c:pt idx="1448">
                  <c:v>44524</c:v>
                </c:pt>
                <c:pt idx="1449">
                  <c:v>44525</c:v>
                </c:pt>
                <c:pt idx="1450">
                  <c:v>44526</c:v>
                </c:pt>
                <c:pt idx="1451">
                  <c:v>44529</c:v>
                </c:pt>
                <c:pt idx="1452">
                  <c:v>44530</c:v>
                </c:pt>
                <c:pt idx="1453">
                  <c:v>44531</c:v>
                </c:pt>
                <c:pt idx="1454">
                  <c:v>44532</c:v>
                </c:pt>
                <c:pt idx="1455">
                  <c:v>44533</c:v>
                </c:pt>
                <c:pt idx="1456">
                  <c:v>44536</c:v>
                </c:pt>
                <c:pt idx="1457">
                  <c:v>44537</c:v>
                </c:pt>
                <c:pt idx="1458">
                  <c:v>44538</c:v>
                </c:pt>
                <c:pt idx="1459">
                  <c:v>44539</c:v>
                </c:pt>
                <c:pt idx="1460">
                  <c:v>44540</c:v>
                </c:pt>
                <c:pt idx="1461">
                  <c:v>44543</c:v>
                </c:pt>
                <c:pt idx="1462">
                  <c:v>44544</c:v>
                </c:pt>
                <c:pt idx="1463">
                  <c:v>44545</c:v>
                </c:pt>
                <c:pt idx="1464">
                  <c:v>44546</c:v>
                </c:pt>
                <c:pt idx="1465">
                  <c:v>44547</c:v>
                </c:pt>
                <c:pt idx="1466">
                  <c:v>44550</c:v>
                </c:pt>
                <c:pt idx="1467">
                  <c:v>44551</c:v>
                </c:pt>
                <c:pt idx="1468">
                  <c:v>44552</c:v>
                </c:pt>
                <c:pt idx="1469">
                  <c:v>44553</c:v>
                </c:pt>
                <c:pt idx="1470">
                  <c:v>44554</c:v>
                </c:pt>
              </c:numCache>
            </c:numRef>
          </c:cat>
          <c:val>
            <c:numRef>
              <c:f>Sheet1!$C$2:$C$1472</c:f>
              <c:numCache>
                <c:formatCode>_(* #,##0_);_(* \(#,##0\);_(* "-"_);_(@_)</c:formatCode>
                <c:ptCount val="1471"/>
                <c:pt idx="0">
                  <c:v>24100</c:v>
                </c:pt>
                <c:pt idx="1">
                  <c:v>24160</c:v>
                </c:pt>
                <c:pt idx="2">
                  <c:v>23500</c:v>
                </c:pt>
                <c:pt idx="3">
                  <c:v>23260</c:v>
                </c:pt>
                <c:pt idx="4">
                  <c:v>23420</c:v>
                </c:pt>
                <c:pt idx="5">
                  <c:v>23040</c:v>
                </c:pt>
                <c:pt idx="6">
                  <c:v>22920</c:v>
                </c:pt>
                <c:pt idx="7">
                  <c:v>22960</c:v>
                </c:pt>
                <c:pt idx="8">
                  <c:v>22760</c:v>
                </c:pt>
                <c:pt idx="9">
                  <c:v>22640</c:v>
                </c:pt>
                <c:pt idx="10">
                  <c:v>22520</c:v>
                </c:pt>
                <c:pt idx="11">
                  <c:v>23420</c:v>
                </c:pt>
                <c:pt idx="12">
                  <c:v>22760</c:v>
                </c:pt>
                <c:pt idx="13">
                  <c:v>22620</c:v>
                </c:pt>
                <c:pt idx="14">
                  <c:v>23360</c:v>
                </c:pt>
                <c:pt idx="15">
                  <c:v>23240</c:v>
                </c:pt>
                <c:pt idx="16">
                  <c:v>22740</c:v>
                </c:pt>
                <c:pt idx="17">
                  <c:v>23500</c:v>
                </c:pt>
                <c:pt idx="18">
                  <c:v>22900</c:v>
                </c:pt>
                <c:pt idx="19">
                  <c:v>23000</c:v>
                </c:pt>
                <c:pt idx="20">
                  <c:v>23260</c:v>
                </c:pt>
                <c:pt idx="21">
                  <c:v>23120</c:v>
                </c:pt>
                <c:pt idx="22">
                  <c:v>22920</c:v>
                </c:pt>
                <c:pt idx="23">
                  <c:v>23120</c:v>
                </c:pt>
                <c:pt idx="24">
                  <c:v>23280</c:v>
                </c:pt>
                <c:pt idx="25">
                  <c:v>22600</c:v>
                </c:pt>
                <c:pt idx="26">
                  <c:v>22600</c:v>
                </c:pt>
                <c:pt idx="27">
                  <c:v>23080</c:v>
                </c:pt>
                <c:pt idx="28">
                  <c:v>23360</c:v>
                </c:pt>
                <c:pt idx="29">
                  <c:v>23700</c:v>
                </c:pt>
                <c:pt idx="30">
                  <c:v>23740</c:v>
                </c:pt>
                <c:pt idx="31">
                  <c:v>23800</c:v>
                </c:pt>
                <c:pt idx="32">
                  <c:v>23500</c:v>
                </c:pt>
                <c:pt idx="33">
                  <c:v>23620</c:v>
                </c:pt>
                <c:pt idx="34">
                  <c:v>23440</c:v>
                </c:pt>
                <c:pt idx="35">
                  <c:v>23580</c:v>
                </c:pt>
                <c:pt idx="36">
                  <c:v>23440</c:v>
                </c:pt>
                <c:pt idx="37">
                  <c:v>23560</c:v>
                </c:pt>
                <c:pt idx="38">
                  <c:v>23940</c:v>
                </c:pt>
                <c:pt idx="39">
                  <c:v>24400</c:v>
                </c:pt>
                <c:pt idx="40">
                  <c:v>24300</c:v>
                </c:pt>
                <c:pt idx="41">
                  <c:v>24460</c:v>
                </c:pt>
                <c:pt idx="42">
                  <c:v>23840</c:v>
                </c:pt>
                <c:pt idx="43">
                  <c:v>23880</c:v>
                </c:pt>
                <c:pt idx="44">
                  <c:v>24500</c:v>
                </c:pt>
                <c:pt idx="45">
                  <c:v>24980</c:v>
                </c:pt>
                <c:pt idx="46">
                  <c:v>25100</c:v>
                </c:pt>
                <c:pt idx="47">
                  <c:v>25060</c:v>
                </c:pt>
                <c:pt idx="48">
                  <c:v>25120</c:v>
                </c:pt>
                <c:pt idx="49">
                  <c:v>25260</c:v>
                </c:pt>
                <c:pt idx="50">
                  <c:v>25460</c:v>
                </c:pt>
                <c:pt idx="51">
                  <c:v>25340</c:v>
                </c:pt>
                <c:pt idx="52">
                  <c:v>25380</c:v>
                </c:pt>
                <c:pt idx="53">
                  <c:v>25580</c:v>
                </c:pt>
                <c:pt idx="54">
                  <c:v>25640</c:v>
                </c:pt>
                <c:pt idx="55">
                  <c:v>25760</c:v>
                </c:pt>
                <c:pt idx="56">
                  <c:v>25880</c:v>
                </c:pt>
                <c:pt idx="57">
                  <c:v>25800</c:v>
                </c:pt>
                <c:pt idx="58">
                  <c:v>26160</c:v>
                </c:pt>
                <c:pt idx="59">
                  <c:v>26240</c:v>
                </c:pt>
                <c:pt idx="60">
                  <c:v>25580</c:v>
                </c:pt>
                <c:pt idx="61">
                  <c:v>26100</c:v>
                </c:pt>
                <c:pt idx="62">
                  <c:v>25200</c:v>
                </c:pt>
                <c:pt idx="63">
                  <c:v>25700</c:v>
                </c:pt>
                <c:pt idx="64">
                  <c:v>25380</c:v>
                </c:pt>
                <c:pt idx="65">
                  <c:v>24920</c:v>
                </c:pt>
                <c:pt idx="66">
                  <c:v>25320</c:v>
                </c:pt>
                <c:pt idx="67">
                  <c:v>25500</c:v>
                </c:pt>
                <c:pt idx="68">
                  <c:v>26000</c:v>
                </c:pt>
                <c:pt idx="69">
                  <c:v>26000</c:v>
                </c:pt>
                <c:pt idx="70">
                  <c:v>25980</c:v>
                </c:pt>
                <c:pt idx="71">
                  <c:v>25760</c:v>
                </c:pt>
                <c:pt idx="72">
                  <c:v>25980</c:v>
                </c:pt>
                <c:pt idx="73">
                  <c:v>25880</c:v>
                </c:pt>
                <c:pt idx="74">
                  <c:v>25600</c:v>
                </c:pt>
                <c:pt idx="75">
                  <c:v>25620</c:v>
                </c:pt>
                <c:pt idx="76">
                  <c:v>25920</c:v>
                </c:pt>
                <c:pt idx="77">
                  <c:v>26000</c:v>
                </c:pt>
                <c:pt idx="78">
                  <c:v>25300</c:v>
                </c:pt>
                <c:pt idx="79">
                  <c:v>24900</c:v>
                </c:pt>
                <c:pt idx="80">
                  <c:v>25000</c:v>
                </c:pt>
                <c:pt idx="81">
                  <c:v>25220</c:v>
                </c:pt>
                <c:pt idx="82">
                  <c:v>25800</c:v>
                </c:pt>
                <c:pt idx="83">
                  <c:v>25980</c:v>
                </c:pt>
                <c:pt idx="84">
                  <c:v>25920</c:v>
                </c:pt>
                <c:pt idx="85">
                  <c:v>25840</c:v>
                </c:pt>
                <c:pt idx="86">
                  <c:v>25620</c:v>
                </c:pt>
                <c:pt idx="87">
                  <c:v>25060</c:v>
                </c:pt>
                <c:pt idx="88">
                  <c:v>24960</c:v>
                </c:pt>
                <c:pt idx="89">
                  <c:v>25280</c:v>
                </c:pt>
                <c:pt idx="90">
                  <c:v>25360</c:v>
                </c:pt>
                <c:pt idx="91">
                  <c:v>25400</c:v>
                </c:pt>
                <c:pt idx="92">
                  <c:v>25380</c:v>
                </c:pt>
                <c:pt idx="93">
                  <c:v>25720</c:v>
                </c:pt>
                <c:pt idx="94">
                  <c:v>25420</c:v>
                </c:pt>
                <c:pt idx="95">
                  <c:v>25900</c:v>
                </c:pt>
                <c:pt idx="96">
                  <c:v>25920</c:v>
                </c:pt>
                <c:pt idx="97">
                  <c:v>25640</c:v>
                </c:pt>
                <c:pt idx="98">
                  <c:v>25600</c:v>
                </c:pt>
                <c:pt idx="99">
                  <c:v>25840</c:v>
                </c:pt>
                <c:pt idx="100">
                  <c:v>26660</c:v>
                </c:pt>
                <c:pt idx="101">
                  <c:v>27300</c:v>
                </c:pt>
                <c:pt idx="102">
                  <c:v>27540</c:v>
                </c:pt>
                <c:pt idx="103">
                  <c:v>27960</c:v>
                </c:pt>
                <c:pt idx="104">
                  <c:v>28120</c:v>
                </c:pt>
                <c:pt idx="105">
                  <c:v>28600</c:v>
                </c:pt>
                <c:pt idx="106">
                  <c:v>28120</c:v>
                </c:pt>
                <c:pt idx="107">
                  <c:v>27420</c:v>
                </c:pt>
                <c:pt idx="108">
                  <c:v>27600</c:v>
                </c:pt>
                <c:pt idx="109">
                  <c:v>28260</c:v>
                </c:pt>
                <c:pt idx="110">
                  <c:v>28180</c:v>
                </c:pt>
                <c:pt idx="111">
                  <c:v>28520</c:v>
                </c:pt>
                <c:pt idx="112">
                  <c:v>28620</c:v>
                </c:pt>
                <c:pt idx="113">
                  <c:v>28960</c:v>
                </c:pt>
                <c:pt idx="114">
                  <c:v>28900</c:v>
                </c:pt>
                <c:pt idx="115">
                  <c:v>28600</c:v>
                </c:pt>
                <c:pt idx="116">
                  <c:v>28000</c:v>
                </c:pt>
                <c:pt idx="117">
                  <c:v>27960</c:v>
                </c:pt>
                <c:pt idx="118">
                  <c:v>27980</c:v>
                </c:pt>
                <c:pt idx="119">
                  <c:v>27920</c:v>
                </c:pt>
                <c:pt idx="120">
                  <c:v>28500</c:v>
                </c:pt>
                <c:pt idx="121">
                  <c:v>29320</c:v>
                </c:pt>
                <c:pt idx="122">
                  <c:v>29320</c:v>
                </c:pt>
                <c:pt idx="123">
                  <c:v>29380</c:v>
                </c:pt>
                <c:pt idx="124">
                  <c:v>28420</c:v>
                </c:pt>
                <c:pt idx="125">
                  <c:v>29000</c:v>
                </c:pt>
                <c:pt idx="126">
                  <c:v>29200</c:v>
                </c:pt>
                <c:pt idx="127">
                  <c:v>29780</c:v>
                </c:pt>
                <c:pt idx="128">
                  <c:v>29280</c:v>
                </c:pt>
                <c:pt idx="129">
                  <c:v>29620</c:v>
                </c:pt>
                <c:pt idx="130">
                  <c:v>30000</c:v>
                </c:pt>
                <c:pt idx="131">
                  <c:v>30360</c:v>
                </c:pt>
                <c:pt idx="132">
                  <c:v>30660</c:v>
                </c:pt>
                <c:pt idx="133">
                  <c:v>30660</c:v>
                </c:pt>
                <c:pt idx="134">
                  <c:v>30800</c:v>
                </c:pt>
                <c:pt idx="135">
                  <c:v>30860</c:v>
                </c:pt>
                <c:pt idx="136">
                  <c:v>30320</c:v>
                </c:pt>
                <c:pt idx="137">
                  <c:v>30040</c:v>
                </c:pt>
                <c:pt idx="138">
                  <c:v>30600</c:v>
                </c:pt>
                <c:pt idx="139">
                  <c:v>30540</c:v>
                </c:pt>
                <c:pt idx="140">
                  <c:v>30140</c:v>
                </c:pt>
                <c:pt idx="141">
                  <c:v>30780</c:v>
                </c:pt>
                <c:pt idx="142">
                  <c:v>31360</c:v>
                </c:pt>
                <c:pt idx="143">
                  <c:v>30960</c:v>
                </c:pt>
                <c:pt idx="144">
                  <c:v>30340</c:v>
                </c:pt>
                <c:pt idx="145">
                  <c:v>30340</c:v>
                </c:pt>
                <c:pt idx="146">
                  <c:v>31220</c:v>
                </c:pt>
                <c:pt idx="147">
                  <c:v>31380</c:v>
                </c:pt>
                <c:pt idx="148">
                  <c:v>31340</c:v>
                </c:pt>
                <c:pt idx="149">
                  <c:v>30820</c:v>
                </c:pt>
                <c:pt idx="150">
                  <c:v>31180</c:v>
                </c:pt>
                <c:pt idx="151">
                  <c:v>30900</c:v>
                </c:pt>
                <c:pt idx="152">
                  <c:v>31360</c:v>
                </c:pt>
                <c:pt idx="153">
                  <c:v>31320</c:v>
                </c:pt>
                <c:pt idx="154">
                  <c:v>32800</c:v>
                </c:pt>
                <c:pt idx="155">
                  <c:v>33500</c:v>
                </c:pt>
                <c:pt idx="156">
                  <c:v>33300</c:v>
                </c:pt>
                <c:pt idx="157">
                  <c:v>33740</c:v>
                </c:pt>
                <c:pt idx="158">
                  <c:v>33060</c:v>
                </c:pt>
                <c:pt idx="159">
                  <c:v>32780</c:v>
                </c:pt>
                <c:pt idx="160">
                  <c:v>32240</c:v>
                </c:pt>
                <c:pt idx="161">
                  <c:v>32800</c:v>
                </c:pt>
                <c:pt idx="162">
                  <c:v>32900</c:v>
                </c:pt>
                <c:pt idx="163">
                  <c:v>32400</c:v>
                </c:pt>
                <c:pt idx="164">
                  <c:v>31740</c:v>
                </c:pt>
                <c:pt idx="165">
                  <c:v>31940</c:v>
                </c:pt>
                <c:pt idx="166">
                  <c:v>32120</c:v>
                </c:pt>
                <c:pt idx="167">
                  <c:v>32860</c:v>
                </c:pt>
                <c:pt idx="168">
                  <c:v>32420</c:v>
                </c:pt>
                <c:pt idx="169">
                  <c:v>32780</c:v>
                </c:pt>
                <c:pt idx="170">
                  <c:v>31500</c:v>
                </c:pt>
                <c:pt idx="171">
                  <c:v>29300</c:v>
                </c:pt>
                <c:pt idx="172">
                  <c:v>30540</c:v>
                </c:pt>
                <c:pt idx="173">
                  <c:v>31160</c:v>
                </c:pt>
                <c:pt idx="174">
                  <c:v>31700</c:v>
                </c:pt>
                <c:pt idx="175">
                  <c:v>31840</c:v>
                </c:pt>
                <c:pt idx="176">
                  <c:v>32360</c:v>
                </c:pt>
                <c:pt idx="177">
                  <c:v>31420</c:v>
                </c:pt>
                <c:pt idx="178">
                  <c:v>31360</c:v>
                </c:pt>
                <c:pt idx="179">
                  <c:v>31380</c:v>
                </c:pt>
                <c:pt idx="180">
                  <c:v>31340</c:v>
                </c:pt>
                <c:pt idx="181">
                  <c:v>32000</c:v>
                </c:pt>
                <c:pt idx="182">
                  <c:v>31960</c:v>
                </c:pt>
                <c:pt idx="183">
                  <c:v>32280</c:v>
                </c:pt>
                <c:pt idx="184">
                  <c:v>32380</c:v>
                </c:pt>
                <c:pt idx="185">
                  <c:v>33820</c:v>
                </c:pt>
                <c:pt idx="186">
                  <c:v>34120</c:v>
                </c:pt>
                <c:pt idx="187">
                  <c:v>33600</c:v>
                </c:pt>
                <c:pt idx="188">
                  <c:v>30900</c:v>
                </c:pt>
                <c:pt idx="189">
                  <c:v>30700</c:v>
                </c:pt>
                <c:pt idx="190">
                  <c:v>31140</c:v>
                </c:pt>
                <c:pt idx="191">
                  <c:v>31540</c:v>
                </c:pt>
                <c:pt idx="192">
                  <c:v>31800</c:v>
                </c:pt>
                <c:pt idx="193">
                  <c:v>31780</c:v>
                </c:pt>
                <c:pt idx="194">
                  <c:v>32500</c:v>
                </c:pt>
                <c:pt idx="195">
                  <c:v>32400</c:v>
                </c:pt>
                <c:pt idx="196">
                  <c:v>31780</c:v>
                </c:pt>
                <c:pt idx="197">
                  <c:v>32160</c:v>
                </c:pt>
                <c:pt idx="198">
                  <c:v>31940</c:v>
                </c:pt>
                <c:pt idx="199">
                  <c:v>31340</c:v>
                </c:pt>
                <c:pt idx="200">
                  <c:v>31460</c:v>
                </c:pt>
                <c:pt idx="201">
                  <c:v>32280</c:v>
                </c:pt>
                <c:pt idx="202">
                  <c:v>32780</c:v>
                </c:pt>
                <c:pt idx="203">
                  <c:v>33040</c:v>
                </c:pt>
                <c:pt idx="204">
                  <c:v>32860</c:v>
                </c:pt>
                <c:pt idx="205">
                  <c:v>32320</c:v>
                </c:pt>
                <c:pt idx="206">
                  <c:v>32540</c:v>
                </c:pt>
                <c:pt idx="207">
                  <c:v>32800</c:v>
                </c:pt>
                <c:pt idx="208">
                  <c:v>32880</c:v>
                </c:pt>
                <c:pt idx="209">
                  <c:v>31920</c:v>
                </c:pt>
                <c:pt idx="210">
                  <c:v>32980</c:v>
                </c:pt>
                <c:pt idx="211">
                  <c:v>31960</c:v>
                </c:pt>
                <c:pt idx="212">
                  <c:v>31060</c:v>
                </c:pt>
                <c:pt idx="213">
                  <c:v>30780</c:v>
                </c:pt>
                <c:pt idx="214">
                  <c:v>31160</c:v>
                </c:pt>
                <c:pt idx="215">
                  <c:v>31360</c:v>
                </c:pt>
                <c:pt idx="216">
                  <c:v>31720</c:v>
                </c:pt>
                <c:pt idx="217">
                  <c:v>31860</c:v>
                </c:pt>
                <c:pt idx="218">
                  <c:v>32800</c:v>
                </c:pt>
                <c:pt idx="219">
                  <c:v>32980</c:v>
                </c:pt>
                <c:pt idx="220">
                  <c:v>33000</c:v>
                </c:pt>
                <c:pt idx="221">
                  <c:v>33000</c:v>
                </c:pt>
                <c:pt idx="222">
                  <c:v>33540</c:v>
                </c:pt>
                <c:pt idx="223">
                  <c:v>33540</c:v>
                </c:pt>
                <c:pt idx="224">
                  <c:v>34920</c:v>
                </c:pt>
                <c:pt idx="225">
                  <c:v>34980</c:v>
                </c:pt>
                <c:pt idx="226">
                  <c:v>34540</c:v>
                </c:pt>
                <c:pt idx="227">
                  <c:v>34360</c:v>
                </c:pt>
                <c:pt idx="228">
                  <c:v>34960</c:v>
                </c:pt>
                <c:pt idx="229">
                  <c:v>35440</c:v>
                </c:pt>
                <c:pt idx="230">
                  <c:v>35800</c:v>
                </c:pt>
                <c:pt idx="231">
                  <c:v>35600</c:v>
                </c:pt>
                <c:pt idx="232">
                  <c:v>35040</c:v>
                </c:pt>
                <c:pt idx="233">
                  <c:v>35320</c:v>
                </c:pt>
                <c:pt idx="234">
                  <c:v>35540</c:v>
                </c:pt>
                <c:pt idx="235">
                  <c:v>35180</c:v>
                </c:pt>
                <c:pt idx="236">
                  <c:v>35860</c:v>
                </c:pt>
                <c:pt idx="237">
                  <c:v>35900</c:v>
                </c:pt>
                <c:pt idx="238">
                  <c:v>36240</c:v>
                </c:pt>
                <c:pt idx="239">
                  <c:v>36100</c:v>
                </c:pt>
                <c:pt idx="240">
                  <c:v>36180</c:v>
                </c:pt>
                <c:pt idx="241">
                  <c:v>35640</c:v>
                </c:pt>
                <c:pt idx="242">
                  <c:v>35960</c:v>
                </c:pt>
                <c:pt idx="243">
                  <c:v>35980</c:v>
                </c:pt>
                <c:pt idx="244">
                  <c:v>35760</c:v>
                </c:pt>
                <c:pt idx="245">
                  <c:v>36040</c:v>
                </c:pt>
                <c:pt idx="246">
                  <c:v>36100</c:v>
                </c:pt>
                <c:pt idx="247">
                  <c:v>36480</c:v>
                </c:pt>
                <c:pt idx="248">
                  <c:v>36160</c:v>
                </c:pt>
                <c:pt idx="249">
                  <c:v>35560</c:v>
                </c:pt>
                <c:pt idx="250">
                  <c:v>36200</c:v>
                </c:pt>
                <c:pt idx="251">
                  <c:v>37220</c:v>
                </c:pt>
                <c:pt idx="252">
                  <c:v>37240</c:v>
                </c:pt>
                <c:pt idx="253">
                  <c:v>38280</c:v>
                </c:pt>
                <c:pt idx="254">
                  <c:v>38800</c:v>
                </c:pt>
                <c:pt idx="255">
                  <c:v>37460</c:v>
                </c:pt>
                <c:pt idx="256">
                  <c:v>36660</c:v>
                </c:pt>
                <c:pt idx="257">
                  <c:v>36960</c:v>
                </c:pt>
                <c:pt idx="258">
                  <c:v>36940</c:v>
                </c:pt>
                <c:pt idx="259">
                  <c:v>37480</c:v>
                </c:pt>
                <c:pt idx="260">
                  <c:v>37200</c:v>
                </c:pt>
                <c:pt idx="261">
                  <c:v>38060</c:v>
                </c:pt>
                <c:pt idx="262">
                  <c:v>38160</c:v>
                </c:pt>
                <c:pt idx="263">
                  <c:v>39400</c:v>
                </c:pt>
                <c:pt idx="264">
                  <c:v>39900</c:v>
                </c:pt>
                <c:pt idx="265">
                  <c:v>39460</c:v>
                </c:pt>
                <c:pt idx="266">
                  <c:v>39120</c:v>
                </c:pt>
                <c:pt idx="267">
                  <c:v>39360</c:v>
                </c:pt>
                <c:pt idx="268">
                  <c:v>39460</c:v>
                </c:pt>
                <c:pt idx="269">
                  <c:v>39560</c:v>
                </c:pt>
                <c:pt idx="270">
                  <c:v>38820</c:v>
                </c:pt>
                <c:pt idx="271">
                  <c:v>38400</c:v>
                </c:pt>
                <c:pt idx="272">
                  <c:v>38400</c:v>
                </c:pt>
                <c:pt idx="273">
                  <c:v>38360</c:v>
                </c:pt>
                <c:pt idx="274">
                  <c:v>37960</c:v>
                </c:pt>
                <c:pt idx="275">
                  <c:v>37580</c:v>
                </c:pt>
                <c:pt idx="276">
                  <c:v>37720</c:v>
                </c:pt>
                <c:pt idx="277">
                  <c:v>38020</c:v>
                </c:pt>
                <c:pt idx="278">
                  <c:v>37860</c:v>
                </c:pt>
                <c:pt idx="279">
                  <c:v>38660</c:v>
                </c:pt>
                <c:pt idx="280">
                  <c:v>38940</c:v>
                </c:pt>
                <c:pt idx="281">
                  <c:v>39300</c:v>
                </c:pt>
                <c:pt idx="282">
                  <c:v>39180</c:v>
                </c:pt>
                <c:pt idx="283">
                  <c:v>38220</c:v>
                </c:pt>
                <c:pt idx="284">
                  <c:v>38060</c:v>
                </c:pt>
                <c:pt idx="285">
                  <c:v>38440</c:v>
                </c:pt>
                <c:pt idx="286">
                  <c:v>39720</c:v>
                </c:pt>
                <c:pt idx="287">
                  <c:v>39620</c:v>
                </c:pt>
                <c:pt idx="288">
                  <c:v>40080</c:v>
                </c:pt>
                <c:pt idx="289">
                  <c:v>40200</c:v>
                </c:pt>
                <c:pt idx="290">
                  <c:v>40200</c:v>
                </c:pt>
                <c:pt idx="291">
                  <c:v>40200</c:v>
                </c:pt>
                <c:pt idx="292">
                  <c:v>40180</c:v>
                </c:pt>
                <c:pt idx="293">
                  <c:v>40600</c:v>
                </c:pt>
                <c:pt idx="294">
                  <c:v>41360</c:v>
                </c:pt>
                <c:pt idx="295">
                  <c:v>41400</c:v>
                </c:pt>
                <c:pt idx="296">
                  <c:v>41840</c:v>
                </c:pt>
                <c:pt idx="297">
                  <c:v>42400</c:v>
                </c:pt>
                <c:pt idx="298">
                  <c:v>41900</c:v>
                </c:pt>
                <c:pt idx="299">
                  <c:v>42560</c:v>
                </c:pt>
                <c:pt idx="300">
                  <c:v>42460</c:v>
                </c:pt>
                <c:pt idx="301">
                  <c:v>41800</c:v>
                </c:pt>
                <c:pt idx="302">
                  <c:v>41500</c:v>
                </c:pt>
                <c:pt idx="303">
                  <c:v>41200</c:v>
                </c:pt>
                <c:pt idx="304">
                  <c:v>41480</c:v>
                </c:pt>
                <c:pt idx="305">
                  <c:v>41780</c:v>
                </c:pt>
                <c:pt idx="306">
                  <c:v>41980</c:v>
                </c:pt>
                <c:pt idx="307">
                  <c:v>41200</c:v>
                </c:pt>
                <c:pt idx="308">
                  <c:v>41440</c:v>
                </c:pt>
                <c:pt idx="309">
                  <c:v>42080</c:v>
                </c:pt>
                <c:pt idx="310">
                  <c:v>42140</c:v>
                </c:pt>
                <c:pt idx="311">
                  <c:v>41840</c:v>
                </c:pt>
                <c:pt idx="312">
                  <c:v>41600</c:v>
                </c:pt>
                <c:pt idx="313">
                  <c:v>41940</c:v>
                </c:pt>
                <c:pt idx="314">
                  <c:v>41600</c:v>
                </c:pt>
                <c:pt idx="315">
                  <c:v>41900</c:v>
                </c:pt>
                <c:pt idx="316">
                  <c:v>42420</c:v>
                </c:pt>
                <c:pt idx="317">
                  <c:v>42020</c:v>
                </c:pt>
                <c:pt idx="318">
                  <c:v>41560</c:v>
                </c:pt>
                <c:pt idx="319">
                  <c:v>41500</c:v>
                </c:pt>
                <c:pt idx="320">
                  <c:v>40900</c:v>
                </c:pt>
                <c:pt idx="321">
                  <c:v>40280</c:v>
                </c:pt>
                <c:pt idx="322">
                  <c:v>40760</c:v>
                </c:pt>
                <c:pt idx="323">
                  <c:v>41240</c:v>
                </c:pt>
                <c:pt idx="324">
                  <c:v>42700</c:v>
                </c:pt>
                <c:pt idx="325">
                  <c:v>42800</c:v>
                </c:pt>
                <c:pt idx="326">
                  <c:v>43840</c:v>
                </c:pt>
                <c:pt idx="327">
                  <c:v>44620</c:v>
                </c:pt>
                <c:pt idx="328">
                  <c:v>44900</c:v>
                </c:pt>
                <c:pt idx="329">
                  <c:v>45520</c:v>
                </c:pt>
                <c:pt idx="330">
                  <c:v>47020</c:v>
                </c:pt>
                <c:pt idx="331">
                  <c:v>45600</c:v>
                </c:pt>
                <c:pt idx="332">
                  <c:v>45500</c:v>
                </c:pt>
                <c:pt idx="333">
                  <c:v>45820</c:v>
                </c:pt>
                <c:pt idx="334">
                  <c:v>46100</c:v>
                </c:pt>
                <c:pt idx="335">
                  <c:v>46380</c:v>
                </c:pt>
                <c:pt idx="336">
                  <c:v>46340</c:v>
                </c:pt>
                <c:pt idx="337">
                  <c:v>45940</c:v>
                </c:pt>
                <c:pt idx="338">
                  <c:v>44720</c:v>
                </c:pt>
                <c:pt idx="339">
                  <c:v>45100</c:v>
                </c:pt>
                <c:pt idx="340">
                  <c:v>44920</c:v>
                </c:pt>
                <c:pt idx="341">
                  <c:v>44880</c:v>
                </c:pt>
                <c:pt idx="342">
                  <c:v>45680</c:v>
                </c:pt>
                <c:pt idx="343">
                  <c:v>46080</c:v>
                </c:pt>
                <c:pt idx="344">
                  <c:v>45620</c:v>
                </c:pt>
                <c:pt idx="345">
                  <c:v>44640</c:v>
                </c:pt>
                <c:pt idx="346">
                  <c:v>44700</c:v>
                </c:pt>
                <c:pt idx="347">
                  <c:v>44680</c:v>
                </c:pt>
                <c:pt idx="348">
                  <c:v>45960</c:v>
                </c:pt>
                <c:pt idx="349">
                  <c:v>45940</c:v>
                </c:pt>
                <c:pt idx="350">
                  <c:v>45300</c:v>
                </c:pt>
                <c:pt idx="351">
                  <c:v>45160</c:v>
                </c:pt>
                <c:pt idx="352">
                  <c:v>46100</c:v>
                </c:pt>
                <c:pt idx="353">
                  <c:v>45380</c:v>
                </c:pt>
                <c:pt idx="354">
                  <c:v>45400</c:v>
                </c:pt>
                <c:pt idx="355">
                  <c:v>45360</c:v>
                </c:pt>
                <c:pt idx="356">
                  <c:v>45680</c:v>
                </c:pt>
                <c:pt idx="357">
                  <c:v>45580</c:v>
                </c:pt>
                <c:pt idx="358">
                  <c:v>46560</c:v>
                </c:pt>
                <c:pt idx="359">
                  <c:v>48140</c:v>
                </c:pt>
                <c:pt idx="360">
                  <c:v>47480</c:v>
                </c:pt>
                <c:pt idx="361">
                  <c:v>47960</c:v>
                </c:pt>
                <c:pt idx="362">
                  <c:v>47620</c:v>
                </c:pt>
                <c:pt idx="363">
                  <c:v>48280</c:v>
                </c:pt>
                <c:pt idx="364">
                  <c:v>48300</c:v>
                </c:pt>
                <c:pt idx="365">
                  <c:v>47700</c:v>
                </c:pt>
                <c:pt idx="366">
                  <c:v>47940</c:v>
                </c:pt>
                <c:pt idx="367">
                  <c:v>47540</c:v>
                </c:pt>
                <c:pt idx="368">
                  <c:v>47220</c:v>
                </c:pt>
                <c:pt idx="369">
                  <c:v>47000</c:v>
                </c:pt>
                <c:pt idx="370">
                  <c:v>47580</c:v>
                </c:pt>
                <c:pt idx="371">
                  <c:v>48060</c:v>
                </c:pt>
                <c:pt idx="372">
                  <c:v>47860</c:v>
                </c:pt>
                <c:pt idx="373">
                  <c:v>48660</c:v>
                </c:pt>
                <c:pt idx="374">
                  <c:v>49000</c:v>
                </c:pt>
                <c:pt idx="375">
                  <c:v>49880</c:v>
                </c:pt>
                <c:pt idx="376">
                  <c:v>50560</c:v>
                </c:pt>
                <c:pt idx="377">
                  <c:v>50480</c:v>
                </c:pt>
                <c:pt idx="378">
                  <c:v>50640</c:v>
                </c:pt>
                <c:pt idx="379">
                  <c:v>50840</c:v>
                </c:pt>
                <c:pt idx="380">
                  <c:v>50740</c:v>
                </c:pt>
                <c:pt idx="381">
                  <c:v>51200</c:v>
                </c:pt>
                <c:pt idx="382">
                  <c:v>51080</c:v>
                </c:pt>
                <c:pt idx="383">
                  <c:v>50860</c:v>
                </c:pt>
                <c:pt idx="384">
                  <c:v>50000</c:v>
                </c:pt>
                <c:pt idx="385">
                  <c:v>49840</c:v>
                </c:pt>
                <c:pt idx="386">
                  <c:v>49800</c:v>
                </c:pt>
                <c:pt idx="387">
                  <c:v>47760</c:v>
                </c:pt>
                <c:pt idx="388">
                  <c:v>48200</c:v>
                </c:pt>
                <c:pt idx="389">
                  <c:v>48600</c:v>
                </c:pt>
                <c:pt idx="390">
                  <c:v>49000</c:v>
                </c:pt>
                <c:pt idx="391">
                  <c:v>47780</c:v>
                </c:pt>
                <c:pt idx="392">
                  <c:v>47700</c:v>
                </c:pt>
                <c:pt idx="393">
                  <c:v>47580</c:v>
                </c:pt>
                <c:pt idx="394">
                  <c:v>47720</c:v>
                </c:pt>
                <c:pt idx="395">
                  <c:v>46280</c:v>
                </c:pt>
                <c:pt idx="396">
                  <c:v>45900</c:v>
                </c:pt>
                <c:pt idx="397">
                  <c:v>44620</c:v>
                </c:pt>
                <c:pt idx="398">
                  <c:v>45000</c:v>
                </c:pt>
                <c:pt idx="399">
                  <c:v>46200</c:v>
                </c:pt>
                <c:pt idx="400">
                  <c:v>47040</c:v>
                </c:pt>
                <c:pt idx="401">
                  <c:v>46900</c:v>
                </c:pt>
                <c:pt idx="402">
                  <c:v>46840</c:v>
                </c:pt>
                <c:pt idx="403">
                  <c:v>47000</c:v>
                </c:pt>
                <c:pt idx="404">
                  <c:v>47480</c:v>
                </c:pt>
                <c:pt idx="405">
                  <c:v>47520</c:v>
                </c:pt>
                <c:pt idx="406">
                  <c:v>47020</c:v>
                </c:pt>
                <c:pt idx="407">
                  <c:v>46100</c:v>
                </c:pt>
                <c:pt idx="408">
                  <c:v>46080</c:v>
                </c:pt>
                <c:pt idx="409">
                  <c:v>46200</c:v>
                </c:pt>
                <c:pt idx="410">
                  <c:v>46320</c:v>
                </c:pt>
                <c:pt idx="411">
                  <c:v>46480</c:v>
                </c:pt>
                <c:pt idx="412">
                  <c:v>46040</c:v>
                </c:pt>
                <c:pt idx="413">
                  <c:v>46760</c:v>
                </c:pt>
                <c:pt idx="414">
                  <c:v>47000</c:v>
                </c:pt>
                <c:pt idx="415">
                  <c:v>48120</c:v>
                </c:pt>
                <c:pt idx="416">
                  <c:v>49080</c:v>
                </c:pt>
                <c:pt idx="417">
                  <c:v>49800</c:v>
                </c:pt>
                <c:pt idx="418">
                  <c:v>49600</c:v>
                </c:pt>
                <c:pt idx="419">
                  <c:v>49620</c:v>
                </c:pt>
                <c:pt idx="420">
                  <c:v>50300</c:v>
                </c:pt>
                <c:pt idx="421">
                  <c:v>50400</c:v>
                </c:pt>
                <c:pt idx="422">
                  <c:v>52480</c:v>
                </c:pt>
                <c:pt idx="423">
                  <c:v>52120</c:v>
                </c:pt>
                <c:pt idx="424">
                  <c:v>52220</c:v>
                </c:pt>
                <c:pt idx="425">
                  <c:v>52800</c:v>
                </c:pt>
                <c:pt idx="426">
                  <c:v>53000</c:v>
                </c:pt>
                <c:pt idx="427">
                  <c:v>53620</c:v>
                </c:pt>
                <c:pt idx="428">
                  <c:v>51660</c:v>
                </c:pt>
                <c:pt idx="429">
                  <c:v>51680</c:v>
                </c:pt>
                <c:pt idx="430">
                  <c:v>51260</c:v>
                </c:pt>
                <c:pt idx="431">
                  <c:v>51280</c:v>
                </c:pt>
                <c:pt idx="432">
                  <c:v>52800</c:v>
                </c:pt>
                <c:pt idx="433">
                  <c:v>54640</c:v>
                </c:pt>
                <c:pt idx="434">
                  <c:v>54800</c:v>
                </c:pt>
                <c:pt idx="435">
                  <c:v>54000</c:v>
                </c:pt>
                <c:pt idx="436">
                  <c:v>53920</c:v>
                </c:pt>
                <c:pt idx="437">
                  <c:v>54800</c:v>
                </c:pt>
                <c:pt idx="438">
                  <c:v>54760</c:v>
                </c:pt>
                <c:pt idx="439">
                  <c:v>52980</c:v>
                </c:pt>
                <c:pt idx="440">
                  <c:v>53840</c:v>
                </c:pt>
                <c:pt idx="441">
                  <c:v>54300</c:v>
                </c:pt>
                <c:pt idx="442">
                  <c:v>54040</c:v>
                </c:pt>
                <c:pt idx="443">
                  <c:v>53900</c:v>
                </c:pt>
                <c:pt idx="444">
                  <c:v>52400</c:v>
                </c:pt>
                <c:pt idx="445">
                  <c:v>53080</c:v>
                </c:pt>
                <c:pt idx="446">
                  <c:v>54040</c:v>
                </c:pt>
                <c:pt idx="447">
                  <c:v>55080</c:v>
                </c:pt>
                <c:pt idx="448">
                  <c:v>57220</c:v>
                </c:pt>
                <c:pt idx="449">
                  <c:v>57060</c:v>
                </c:pt>
                <c:pt idx="450">
                  <c:v>56380</c:v>
                </c:pt>
                <c:pt idx="451">
                  <c:v>56380</c:v>
                </c:pt>
                <c:pt idx="452">
                  <c:v>56100</c:v>
                </c:pt>
                <c:pt idx="453">
                  <c:v>56760</c:v>
                </c:pt>
                <c:pt idx="454">
                  <c:v>56340</c:v>
                </c:pt>
                <c:pt idx="455">
                  <c:v>56400</c:v>
                </c:pt>
                <c:pt idx="456">
                  <c:v>56380</c:v>
                </c:pt>
                <c:pt idx="457">
                  <c:v>55920</c:v>
                </c:pt>
                <c:pt idx="458">
                  <c:v>55340</c:v>
                </c:pt>
                <c:pt idx="459">
                  <c:v>55780</c:v>
                </c:pt>
                <c:pt idx="460">
                  <c:v>55820</c:v>
                </c:pt>
                <c:pt idx="461">
                  <c:v>55200</c:v>
                </c:pt>
                <c:pt idx="462">
                  <c:v>55280</c:v>
                </c:pt>
                <c:pt idx="463">
                  <c:v>55960</c:v>
                </c:pt>
                <c:pt idx="464">
                  <c:v>55300</c:v>
                </c:pt>
                <c:pt idx="465">
                  <c:v>55460</c:v>
                </c:pt>
                <c:pt idx="466">
                  <c:v>52640</c:v>
                </c:pt>
                <c:pt idx="467">
                  <c:v>53280</c:v>
                </c:pt>
                <c:pt idx="468">
                  <c:v>52600</c:v>
                </c:pt>
                <c:pt idx="469">
                  <c:v>50800</c:v>
                </c:pt>
                <c:pt idx="470">
                  <c:v>50840</c:v>
                </c:pt>
                <c:pt idx="471">
                  <c:v>51340</c:v>
                </c:pt>
                <c:pt idx="472">
                  <c:v>51260</c:v>
                </c:pt>
                <c:pt idx="473">
                  <c:v>50020</c:v>
                </c:pt>
                <c:pt idx="474">
                  <c:v>50740</c:v>
                </c:pt>
                <c:pt idx="475">
                  <c:v>52000</c:v>
                </c:pt>
                <c:pt idx="476">
                  <c:v>51780</c:v>
                </c:pt>
                <c:pt idx="477">
                  <c:v>52100</c:v>
                </c:pt>
                <c:pt idx="478">
                  <c:v>51320</c:v>
                </c:pt>
                <c:pt idx="479">
                  <c:v>51060</c:v>
                </c:pt>
                <c:pt idx="480">
                  <c:v>50620</c:v>
                </c:pt>
                <c:pt idx="481">
                  <c:v>51200</c:v>
                </c:pt>
                <c:pt idx="482">
                  <c:v>51560</c:v>
                </c:pt>
                <c:pt idx="483">
                  <c:v>50880</c:v>
                </c:pt>
                <c:pt idx="484">
                  <c:v>49140</c:v>
                </c:pt>
                <c:pt idx="485">
                  <c:v>49700</c:v>
                </c:pt>
                <c:pt idx="486">
                  <c:v>48200</c:v>
                </c:pt>
                <c:pt idx="487">
                  <c:v>49360</c:v>
                </c:pt>
                <c:pt idx="488">
                  <c:v>50960</c:v>
                </c:pt>
                <c:pt idx="489">
                  <c:v>51020</c:v>
                </c:pt>
                <c:pt idx="490">
                  <c:v>51620</c:v>
                </c:pt>
                <c:pt idx="491">
                  <c:v>51080</c:v>
                </c:pt>
                <c:pt idx="492">
                  <c:v>52120</c:v>
                </c:pt>
                <c:pt idx="493">
                  <c:v>52020</c:v>
                </c:pt>
                <c:pt idx="494">
                  <c:v>50400</c:v>
                </c:pt>
                <c:pt idx="495">
                  <c:v>48840</c:v>
                </c:pt>
                <c:pt idx="496">
                  <c:v>48240</c:v>
                </c:pt>
                <c:pt idx="497">
                  <c:v>48200</c:v>
                </c:pt>
                <c:pt idx="498">
                  <c:v>48540</c:v>
                </c:pt>
                <c:pt idx="499">
                  <c:v>50000</c:v>
                </c:pt>
                <c:pt idx="500">
                  <c:v>49620</c:v>
                </c:pt>
                <c:pt idx="501">
                  <c:v>49900</c:v>
                </c:pt>
                <c:pt idx="502">
                  <c:v>49320</c:v>
                </c:pt>
                <c:pt idx="503">
                  <c:v>48240</c:v>
                </c:pt>
                <c:pt idx="504">
                  <c:v>49160</c:v>
                </c:pt>
                <c:pt idx="505">
                  <c:v>49340</c:v>
                </c:pt>
                <c:pt idx="506">
                  <c:v>50260</c:v>
                </c:pt>
                <c:pt idx="507">
                  <c:v>50780</c:v>
                </c:pt>
                <c:pt idx="508">
                  <c:v>51220</c:v>
                </c:pt>
                <c:pt idx="509">
                  <c:v>49800</c:v>
                </c:pt>
                <c:pt idx="510">
                  <c:v>49900</c:v>
                </c:pt>
                <c:pt idx="511">
                  <c:v>49820</c:v>
                </c:pt>
                <c:pt idx="512">
                  <c:v>47700</c:v>
                </c:pt>
                <c:pt idx="513">
                  <c:v>47920</c:v>
                </c:pt>
                <c:pt idx="514">
                  <c:v>47420</c:v>
                </c:pt>
                <c:pt idx="515">
                  <c:v>45800</c:v>
                </c:pt>
                <c:pt idx="516">
                  <c:v>46000</c:v>
                </c:pt>
                <c:pt idx="517">
                  <c:v>44700</c:v>
                </c:pt>
                <c:pt idx="518">
                  <c:v>45720</c:v>
                </c:pt>
                <c:pt idx="519">
                  <c:v>47540</c:v>
                </c:pt>
                <c:pt idx="520">
                  <c:v>49000</c:v>
                </c:pt>
                <c:pt idx="521">
                  <c:v>48380</c:v>
                </c:pt>
                <c:pt idx="522">
                  <c:v>47400</c:v>
                </c:pt>
                <c:pt idx="523">
                  <c:v>47280</c:v>
                </c:pt>
                <c:pt idx="524">
                  <c:v>46760</c:v>
                </c:pt>
                <c:pt idx="525">
                  <c:v>47220</c:v>
                </c:pt>
                <c:pt idx="526">
                  <c:v>47380</c:v>
                </c:pt>
                <c:pt idx="527">
                  <c:v>47380</c:v>
                </c:pt>
                <c:pt idx="528">
                  <c:v>47060</c:v>
                </c:pt>
                <c:pt idx="529">
                  <c:v>46020</c:v>
                </c:pt>
                <c:pt idx="530">
                  <c:v>45200</c:v>
                </c:pt>
                <c:pt idx="531">
                  <c:v>47020</c:v>
                </c:pt>
                <c:pt idx="532">
                  <c:v>48620</c:v>
                </c:pt>
                <c:pt idx="533">
                  <c:v>49200</c:v>
                </c:pt>
                <c:pt idx="534">
                  <c:v>49740</c:v>
                </c:pt>
                <c:pt idx="535">
                  <c:v>49740</c:v>
                </c:pt>
                <c:pt idx="536">
                  <c:v>51660</c:v>
                </c:pt>
                <c:pt idx="537">
                  <c:v>51760</c:v>
                </c:pt>
                <c:pt idx="538">
                  <c:v>51540</c:v>
                </c:pt>
                <c:pt idx="539">
                  <c:v>51140</c:v>
                </c:pt>
                <c:pt idx="540">
                  <c:v>50740</c:v>
                </c:pt>
                <c:pt idx="541">
                  <c:v>51200</c:v>
                </c:pt>
                <c:pt idx="542">
                  <c:v>51060</c:v>
                </c:pt>
                <c:pt idx="543">
                  <c:v>51780</c:v>
                </c:pt>
                <c:pt idx="544">
                  <c:v>49720</c:v>
                </c:pt>
                <c:pt idx="545">
                  <c:v>50280</c:v>
                </c:pt>
                <c:pt idx="546">
                  <c:v>49980</c:v>
                </c:pt>
                <c:pt idx="547">
                  <c:v>48700</c:v>
                </c:pt>
                <c:pt idx="548">
                  <c:v>49040</c:v>
                </c:pt>
                <c:pt idx="549">
                  <c:v>49220</c:v>
                </c:pt>
                <c:pt idx="550">
                  <c:v>48540</c:v>
                </c:pt>
                <c:pt idx="551">
                  <c:v>48120</c:v>
                </c:pt>
                <c:pt idx="552">
                  <c:v>46920</c:v>
                </c:pt>
                <c:pt idx="553">
                  <c:v>48740</c:v>
                </c:pt>
                <c:pt idx="554">
                  <c:v>48400</c:v>
                </c:pt>
                <c:pt idx="555">
                  <c:v>49200</c:v>
                </c:pt>
                <c:pt idx="556">
                  <c:v>48880</c:v>
                </c:pt>
                <c:pt idx="557">
                  <c:v>48860</c:v>
                </c:pt>
                <c:pt idx="558">
                  <c:v>49000</c:v>
                </c:pt>
                <c:pt idx="559">
                  <c:v>49800</c:v>
                </c:pt>
                <c:pt idx="560">
                  <c:v>50340</c:v>
                </c:pt>
                <c:pt idx="561">
                  <c:v>49980</c:v>
                </c:pt>
                <c:pt idx="562">
                  <c:v>51360</c:v>
                </c:pt>
                <c:pt idx="563">
                  <c:v>52780</c:v>
                </c:pt>
                <c:pt idx="564">
                  <c:v>51620</c:v>
                </c:pt>
                <c:pt idx="565">
                  <c:v>51900</c:v>
                </c:pt>
                <c:pt idx="566">
                  <c:v>50460</c:v>
                </c:pt>
                <c:pt idx="567">
                  <c:v>50400</c:v>
                </c:pt>
                <c:pt idx="568">
                  <c:v>52140</c:v>
                </c:pt>
                <c:pt idx="569">
                  <c:v>53000</c:v>
                </c:pt>
                <c:pt idx="570">
                  <c:v>53000</c:v>
                </c:pt>
                <c:pt idx="571">
                  <c:v>53000</c:v>
                </c:pt>
                <c:pt idx="572">
                  <c:v>53000</c:v>
                </c:pt>
                <c:pt idx="573">
                  <c:v>51900</c:v>
                </c:pt>
                <c:pt idx="574">
                  <c:v>52600</c:v>
                </c:pt>
                <c:pt idx="575">
                  <c:v>50900</c:v>
                </c:pt>
                <c:pt idx="576">
                  <c:v>51600</c:v>
                </c:pt>
                <c:pt idx="577">
                  <c:v>51300</c:v>
                </c:pt>
                <c:pt idx="578">
                  <c:v>50100</c:v>
                </c:pt>
                <c:pt idx="579">
                  <c:v>49200</c:v>
                </c:pt>
                <c:pt idx="580">
                  <c:v>49850</c:v>
                </c:pt>
                <c:pt idx="581">
                  <c:v>49400</c:v>
                </c:pt>
                <c:pt idx="582">
                  <c:v>49500</c:v>
                </c:pt>
                <c:pt idx="583">
                  <c:v>50000</c:v>
                </c:pt>
                <c:pt idx="584">
                  <c:v>51800</c:v>
                </c:pt>
                <c:pt idx="585">
                  <c:v>51400</c:v>
                </c:pt>
                <c:pt idx="586">
                  <c:v>52700</c:v>
                </c:pt>
                <c:pt idx="587">
                  <c:v>52300</c:v>
                </c:pt>
                <c:pt idx="588">
                  <c:v>51300</c:v>
                </c:pt>
                <c:pt idx="589">
                  <c:v>49500</c:v>
                </c:pt>
                <c:pt idx="590">
                  <c:v>50700</c:v>
                </c:pt>
                <c:pt idx="591">
                  <c:v>51300</c:v>
                </c:pt>
                <c:pt idx="592">
                  <c:v>51100</c:v>
                </c:pt>
                <c:pt idx="593">
                  <c:v>51300</c:v>
                </c:pt>
                <c:pt idx="594">
                  <c:v>50600</c:v>
                </c:pt>
                <c:pt idx="595">
                  <c:v>49650</c:v>
                </c:pt>
                <c:pt idx="596">
                  <c:v>49900</c:v>
                </c:pt>
                <c:pt idx="597">
                  <c:v>49400</c:v>
                </c:pt>
                <c:pt idx="598">
                  <c:v>48200</c:v>
                </c:pt>
                <c:pt idx="599">
                  <c:v>47650</c:v>
                </c:pt>
                <c:pt idx="600">
                  <c:v>46600</c:v>
                </c:pt>
                <c:pt idx="601">
                  <c:v>47000</c:v>
                </c:pt>
                <c:pt idx="602">
                  <c:v>47000</c:v>
                </c:pt>
                <c:pt idx="603">
                  <c:v>47050</c:v>
                </c:pt>
                <c:pt idx="604">
                  <c:v>47250</c:v>
                </c:pt>
                <c:pt idx="605">
                  <c:v>46650</c:v>
                </c:pt>
                <c:pt idx="606">
                  <c:v>47000</c:v>
                </c:pt>
                <c:pt idx="607">
                  <c:v>47950</c:v>
                </c:pt>
                <c:pt idx="608">
                  <c:v>46800</c:v>
                </c:pt>
                <c:pt idx="609">
                  <c:v>46650</c:v>
                </c:pt>
                <c:pt idx="610">
                  <c:v>45550</c:v>
                </c:pt>
                <c:pt idx="611">
                  <c:v>46150</c:v>
                </c:pt>
                <c:pt idx="612">
                  <c:v>46250</c:v>
                </c:pt>
                <c:pt idx="613">
                  <c:v>45950</c:v>
                </c:pt>
                <c:pt idx="614">
                  <c:v>44900</c:v>
                </c:pt>
                <c:pt idx="615">
                  <c:v>45600</c:v>
                </c:pt>
                <c:pt idx="616">
                  <c:v>46300</c:v>
                </c:pt>
                <c:pt idx="617">
                  <c:v>46000</c:v>
                </c:pt>
                <c:pt idx="618">
                  <c:v>45500</c:v>
                </c:pt>
                <c:pt idx="619">
                  <c:v>46500</c:v>
                </c:pt>
                <c:pt idx="620">
                  <c:v>46050</c:v>
                </c:pt>
                <c:pt idx="621">
                  <c:v>45850</c:v>
                </c:pt>
                <c:pt idx="622">
                  <c:v>46550</c:v>
                </c:pt>
                <c:pt idx="623">
                  <c:v>46900</c:v>
                </c:pt>
                <c:pt idx="624">
                  <c:v>47450</c:v>
                </c:pt>
                <c:pt idx="625">
                  <c:v>46500</c:v>
                </c:pt>
                <c:pt idx="626">
                  <c:v>46150</c:v>
                </c:pt>
                <c:pt idx="627">
                  <c:v>46150</c:v>
                </c:pt>
                <c:pt idx="628">
                  <c:v>46900</c:v>
                </c:pt>
                <c:pt idx="629">
                  <c:v>46900</c:v>
                </c:pt>
                <c:pt idx="630">
                  <c:v>46500</c:v>
                </c:pt>
                <c:pt idx="631">
                  <c:v>46250</c:v>
                </c:pt>
                <c:pt idx="632">
                  <c:v>46550</c:v>
                </c:pt>
                <c:pt idx="633">
                  <c:v>45550</c:v>
                </c:pt>
                <c:pt idx="634">
                  <c:v>45750</c:v>
                </c:pt>
                <c:pt idx="635">
                  <c:v>45800</c:v>
                </c:pt>
                <c:pt idx="636">
                  <c:v>46700</c:v>
                </c:pt>
                <c:pt idx="637">
                  <c:v>46800</c:v>
                </c:pt>
                <c:pt idx="638">
                  <c:v>46900</c:v>
                </c:pt>
                <c:pt idx="639">
                  <c:v>45400</c:v>
                </c:pt>
                <c:pt idx="640">
                  <c:v>45050</c:v>
                </c:pt>
                <c:pt idx="641">
                  <c:v>45150</c:v>
                </c:pt>
                <c:pt idx="642">
                  <c:v>44250</c:v>
                </c:pt>
                <c:pt idx="643">
                  <c:v>44100</c:v>
                </c:pt>
                <c:pt idx="644">
                  <c:v>43850</c:v>
                </c:pt>
                <c:pt idx="645">
                  <c:v>44800</c:v>
                </c:pt>
                <c:pt idx="646">
                  <c:v>46100</c:v>
                </c:pt>
                <c:pt idx="647">
                  <c:v>46200</c:v>
                </c:pt>
                <c:pt idx="648">
                  <c:v>46150</c:v>
                </c:pt>
                <c:pt idx="649">
                  <c:v>46300</c:v>
                </c:pt>
                <c:pt idx="650">
                  <c:v>46550</c:v>
                </c:pt>
                <c:pt idx="651">
                  <c:v>46800</c:v>
                </c:pt>
                <c:pt idx="652">
                  <c:v>47650</c:v>
                </c:pt>
                <c:pt idx="653">
                  <c:v>48450</c:v>
                </c:pt>
                <c:pt idx="654">
                  <c:v>47450</c:v>
                </c:pt>
                <c:pt idx="655">
                  <c:v>47650</c:v>
                </c:pt>
                <c:pt idx="656">
                  <c:v>46600</c:v>
                </c:pt>
                <c:pt idx="657">
                  <c:v>46100</c:v>
                </c:pt>
                <c:pt idx="658">
                  <c:v>44900</c:v>
                </c:pt>
                <c:pt idx="659">
                  <c:v>45500</c:v>
                </c:pt>
                <c:pt idx="660">
                  <c:v>45050</c:v>
                </c:pt>
                <c:pt idx="661">
                  <c:v>44550</c:v>
                </c:pt>
                <c:pt idx="662">
                  <c:v>44050</c:v>
                </c:pt>
                <c:pt idx="663">
                  <c:v>45850</c:v>
                </c:pt>
                <c:pt idx="664">
                  <c:v>45150</c:v>
                </c:pt>
                <c:pt idx="665">
                  <c:v>45500</c:v>
                </c:pt>
                <c:pt idx="666">
                  <c:v>46150</c:v>
                </c:pt>
                <c:pt idx="667">
                  <c:v>47250</c:v>
                </c:pt>
                <c:pt idx="668">
                  <c:v>47400</c:v>
                </c:pt>
                <c:pt idx="669">
                  <c:v>47500</c:v>
                </c:pt>
                <c:pt idx="670">
                  <c:v>46450</c:v>
                </c:pt>
                <c:pt idx="671">
                  <c:v>46350</c:v>
                </c:pt>
                <c:pt idx="672">
                  <c:v>45700</c:v>
                </c:pt>
                <c:pt idx="673">
                  <c:v>44700</c:v>
                </c:pt>
                <c:pt idx="674">
                  <c:v>44700</c:v>
                </c:pt>
                <c:pt idx="675">
                  <c:v>44950</c:v>
                </c:pt>
                <c:pt idx="676">
                  <c:v>45300</c:v>
                </c:pt>
                <c:pt idx="677">
                  <c:v>43100</c:v>
                </c:pt>
                <c:pt idx="678">
                  <c:v>44000</c:v>
                </c:pt>
                <c:pt idx="679">
                  <c:v>43800</c:v>
                </c:pt>
                <c:pt idx="680">
                  <c:v>43600</c:v>
                </c:pt>
                <c:pt idx="681">
                  <c:v>44150</c:v>
                </c:pt>
                <c:pt idx="682">
                  <c:v>44050</c:v>
                </c:pt>
                <c:pt idx="683">
                  <c:v>43900</c:v>
                </c:pt>
                <c:pt idx="684">
                  <c:v>43550</c:v>
                </c:pt>
                <c:pt idx="685">
                  <c:v>43050</c:v>
                </c:pt>
                <c:pt idx="686">
                  <c:v>42550</c:v>
                </c:pt>
                <c:pt idx="687">
                  <c:v>41000</c:v>
                </c:pt>
                <c:pt idx="688">
                  <c:v>41000</c:v>
                </c:pt>
                <c:pt idx="689">
                  <c:v>41400</c:v>
                </c:pt>
                <c:pt idx="690">
                  <c:v>42350</c:v>
                </c:pt>
                <c:pt idx="691">
                  <c:v>42400</c:v>
                </c:pt>
                <c:pt idx="692">
                  <c:v>42150</c:v>
                </c:pt>
                <c:pt idx="693">
                  <c:v>44150</c:v>
                </c:pt>
                <c:pt idx="694">
                  <c:v>43800</c:v>
                </c:pt>
                <c:pt idx="695">
                  <c:v>43750</c:v>
                </c:pt>
                <c:pt idx="696">
                  <c:v>44000</c:v>
                </c:pt>
                <c:pt idx="697">
                  <c:v>44050</c:v>
                </c:pt>
                <c:pt idx="698">
                  <c:v>44300</c:v>
                </c:pt>
                <c:pt idx="699">
                  <c:v>45200</c:v>
                </c:pt>
                <c:pt idx="700">
                  <c:v>44500</c:v>
                </c:pt>
                <c:pt idx="701">
                  <c:v>44100</c:v>
                </c:pt>
                <c:pt idx="702">
                  <c:v>44250</c:v>
                </c:pt>
                <c:pt idx="703">
                  <c:v>44000</c:v>
                </c:pt>
                <c:pt idx="704">
                  <c:v>43650</c:v>
                </c:pt>
                <c:pt idx="705">
                  <c:v>42800</c:v>
                </c:pt>
                <c:pt idx="706">
                  <c:v>42100</c:v>
                </c:pt>
                <c:pt idx="707">
                  <c:v>42450</c:v>
                </c:pt>
                <c:pt idx="708">
                  <c:v>42400</c:v>
                </c:pt>
                <c:pt idx="709">
                  <c:v>42600</c:v>
                </c:pt>
                <c:pt idx="710">
                  <c:v>43050</c:v>
                </c:pt>
                <c:pt idx="711">
                  <c:v>43150</c:v>
                </c:pt>
                <c:pt idx="712">
                  <c:v>43150</c:v>
                </c:pt>
                <c:pt idx="713">
                  <c:v>41850</c:v>
                </c:pt>
                <c:pt idx="714">
                  <c:v>43250</c:v>
                </c:pt>
                <c:pt idx="715">
                  <c:v>42150</c:v>
                </c:pt>
                <c:pt idx="716">
                  <c:v>41450</c:v>
                </c:pt>
                <c:pt idx="717">
                  <c:v>40500</c:v>
                </c:pt>
                <c:pt idx="718">
                  <c:v>40950</c:v>
                </c:pt>
                <c:pt idx="719">
                  <c:v>40200</c:v>
                </c:pt>
                <c:pt idx="720">
                  <c:v>40250</c:v>
                </c:pt>
                <c:pt idx="721">
                  <c:v>40450</c:v>
                </c:pt>
                <c:pt idx="722">
                  <c:v>40000</c:v>
                </c:pt>
                <c:pt idx="723">
                  <c:v>38950</c:v>
                </c:pt>
                <c:pt idx="724">
                  <c:v>39150</c:v>
                </c:pt>
                <c:pt idx="725">
                  <c:v>38900</c:v>
                </c:pt>
                <c:pt idx="726">
                  <c:v>39100</c:v>
                </c:pt>
                <c:pt idx="727">
                  <c:v>38650</c:v>
                </c:pt>
                <c:pt idx="728">
                  <c:v>38650</c:v>
                </c:pt>
                <c:pt idx="729">
                  <c:v>38800</c:v>
                </c:pt>
                <c:pt idx="730">
                  <c:v>38350</c:v>
                </c:pt>
                <c:pt idx="731">
                  <c:v>38250</c:v>
                </c:pt>
                <c:pt idx="732">
                  <c:v>38700</c:v>
                </c:pt>
                <c:pt idx="733">
                  <c:v>38750</c:v>
                </c:pt>
                <c:pt idx="734">
                  <c:v>37600</c:v>
                </c:pt>
                <c:pt idx="735">
                  <c:v>37450</c:v>
                </c:pt>
                <c:pt idx="736">
                  <c:v>38750</c:v>
                </c:pt>
                <c:pt idx="737">
                  <c:v>38100</c:v>
                </c:pt>
                <c:pt idx="738">
                  <c:v>39600</c:v>
                </c:pt>
                <c:pt idx="739">
                  <c:v>39800</c:v>
                </c:pt>
                <c:pt idx="740">
                  <c:v>40500</c:v>
                </c:pt>
                <c:pt idx="741">
                  <c:v>40050</c:v>
                </c:pt>
                <c:pt idx="742">
                  <c:v>41100</c:v>
                </c:pt>
                <c:pt idx="743">
                  <c:v>41450</c:v>
                </c:pt>
                <c:pt idx="744">
                  <c:v>41950</c:v>
                </c:pt>
                <c:pt idx="745">
                  <c:v>42300</c:v>
                </c:pt>
                <c:pt idx="746">
                  <c:v>42750</c:v>
                </c:pt>
                <c:pt idx="747">
                  <c:v>42150</c:v>
                </c:pt>
                <c:pt idx="748">
                  <c:v>42000</c:v>
                </c:pt>
                <c:pt idx="749">
                  <c:v>43050</c:v>
                </c:pt>
                <c:pt idx="750">
                  <c:v>44750</c:v>
                </c:pt>
                <c:pt idx="751">
                  <c:v>45050</c:v>
                </c:pt>
                <c:pt idx="752">
                  <c:v>45500</c:v>
                </c:pt>
                <c:pt idx="753">
                  <c:v>46400</c:v>
                </c:pt>
                <c:pt idx="754">
                  <c:v>46150</c:v>
                </c:pt>
                <c:pt idx="755">
                  <c:v>46350</c:v>
                </c:pt>
                <c:pt idx="756">
                  <c:v>46200</c:v>
                </c:pt>
                <c:pt idx="757">
                  <c:v>44800</c:v>
                </c:pt>
                <c:pt idx="758">
                  <c:v>45000</c:v>
                </c:pt>
                <c:pt idx="759">
                  <c:v>46050</c:v>
                </c:pt>
                <c:pt idx="760">
                  <c:v>46200</c:v>
                </c:pt>
                <c:pt idx="761">
                  <c:v>47500</c:v>
                </c:pt>
                <c:pt idx="762">
                  <c:v>46050</c:v>
                </c:pt>
                <c:pt idx="763">
                  <c:v>46200</c:v>
                </c:pt>
                <c:pt idx="764">
                  <c:v>45950</c:v>
                </c:pt>
                <c:pt idx="765">
                  <c:v>46900</c:v>
                </c:pt>
                <c:pt idx="766">
                  <c:v>46950</c:v>
                </c:pt>
                <c:pt idx="767">
                  <c:v>47150</c:v>
                </c:pt>
                <c:pt idx="768">
                  <c:v>47350</c:v>
                </c:pt>
                <c:pt idx="769">
                  <c:v>46750</c:v>
                </c:pt>
                <c:pt idx="770">
                  <c:v>46750</c:v>
                </c:pt>
                <c:pt idx="771">
                  <c:v>45100</c:v>
                </c:pt>
                <c:pt idx="772">
                  <c:v>44850</c:v>
                </c:pt>
                <c:pt idx="773">
                  <c:v>44250</c:v>
                </c:pt>
                <c:pt idx="774">
                  <c:v>44000</c:v>
                </c:pt>
                <c:pt idx="775">
                  <c:v>44450</c:v>
                </c:pt>
                <c:pt idx="776">
                  <c:v>43800</c:v>
                </c:pt>
                <c:pt idx="777">
                  <c:v>43650</c:v>
                </c:pt>
                <c:pt idx="778">
                  <c:v>44650</c:v>
                </c:pt>
                <c:pt idx="779">
                  <c:v>43850</c:v>
                </c:pt>
                <c:pt idx="780">
                  <c:v>43850</c:v>
                </c:pt>
                <c:pt idx="781">
                  <c:v>44200</c:v>
                </c:pt>
                <c:pt idx="782">
                  <c:v>43700</c:v>
                </c:pt>
                <c:pt idx="783">
                  <c:v>43900</c:v>
                </c:pt>
                <c:pt idx="784">
                  <c:v>44050</c:v>
                </c:pt>
                <c:pt idx="785">
                  <c:v>45850</c:v>
                </c:pt>
                <c:pt idx="786">
                  <c:v>46550</c:v>
                </c:pt>
                <c:pt idx="787">
                  <c:v>45500</c:v>
                </c:pt>
                <c:pt idx="788">
                  <c:v>45250</c:v>
                </c:pt>
                <c:pt idx="789">
                  <c:v>45350</c:v>
                </c:pt>
                <c:pt idx="790">
                  <c:v>44850</c:v>
                </c:pt>
                <c:pt idx="791">
                  <c:v>44650</c:v>
                </c:pt>
                <c:pt idx="792">
                  <c:v>45050</c:v>
                </c:pt>
                <c:pt idx="793">
                  <c:v>45750</c:v>
                </c:pt>
                <c:pt idx="794">
                  <c:v>46600</c:v>
                </c:pt>
                <c:pt idx="795">
                  <c:v>46950</c:v>
                </c:pt>
                <c:pt idx="796">
                  <c:v>46850</c:v>
                </c:pt>
                <c:pt idx="797">
                  <c:v>46650</c:v>
                </c:pt>
                <c:pt idx="798">
                  <c:v>46650</c:v>
                </c:pt>
                <c:pt idx="799">
                  <c:v>46700</c:v>
                </c:pt>
                <c:pt idx="800">
                  <c:v>46250</c:v>
                </c:pt>
                <c:pt idx="801">
                  <c:v>46850</c:v>
                </c:pt>
                <c:pt idx="802">
                  <c:v>47050</c:v>
                </c:pt>
                <c:pt idx="803">
                  <c:v>47250</c:v>
                </c:pt>
                <c:pt idx="804">
                  <c:v>47050</c:v>
                </c:pt>
                <c:pt idx="805">
                  <c:v>45600</c:v>
                </c:pt>
                <c:pt idx="806">
                  <c:v>45300</c:v>
                </c:pt>
                <c:pt idx="807">
                  <c:v>45350</c:v>
                </c:pt>
                <c:pt idx="808">
                  <c:v>45200</c:v>
                </c:pt>
                <c:pt idx="809">
                  <c:v>44750</c:v>
                </c:pt>
                <c:pt idx="810">
                  <c:v>44650</c:v>
                </c:pt>
                <c:pt idx="811">
                  <c:v>44850</c:v>
                </c:pt>
                <c:pt idx="812">
                  <c:v>46150</c:v>
                </c:pt>
                <c:pt idx="813">
                  <c:v>45850</c:v>
                </c:pt>
                <c:pt idx="814">
                  <c:v>45900</c:v>
                </c:pt>
                <c:pt idx="815">
                  <c:v>45300</c:v>
                </c:pt>
                <c:pt idx="816">
                  <c:v>44850</c:v>
                </c:pt>
                <c:pt idx="817">
                  <c:v>44250</c:v>
                </c:pt>
                <c:pt idx="818">
                  <c:v>42450</c:v>
                </c:pt>
                <c:pt idx="819">
                  <c:v>42900</c:v>
                </c:pt>
                <c:pt idx="820">
                  <c:v>42650</c:v>
                </c:pt>
                <c:pt idx="821">
                  <c:v>42650</c:v>
                </c:pt>
                <c:pt idx="822">
                  <c:v>42550</c:v>
                </c:pt>
                <c:pt idx="823">
                  <c:v>41550</c:v>
                </c:pt>
                <c:pt idx="824">
                  <c:v>41200</c:v>
                </c:pt>
                <c:pt idx="825">
                  <c:v>42000</c:v>
                </c:pt>
                <c:pt idx="826">
                  <c:v>43150</c:v>
                </c:pt>
                <c:pt idx="827">
                  <c:v>43500</c:v>
                </c:pt>
                <c:pt idx="828">
                  <c:v>43850</c:v>
                </c:pt>
                <c:pt idx="829">
                  <c:v>42700</c:v>
                </c:pt>
                <c:pt idx="830">
                  <c:v>42650</c:v>
                </c:pt>
                <c:pt idx="831">
                  <c:v>42550</c:v>
                </c:pt>
                <c:pt idx="832">
                  <c:v>41800</c:v>
                </c:pt>
                <c:pt idx="833">
                  <c:v>42550</c:v>
                </c:pt>
                <c:pt idx="834">
                  <c:v>42500</c:v>
                </c:pt>
                <c:pt idx="835">
                  <c:v>43800</c:v>
                </c:pt>
                <c:pt idx="836">
                  <c:v>43450</c:v>
                </c:pt>
                <c:pt idx="837">
                  <c:v>43900</c:v>
                </c:pt>
                <c:pt idx="838">
                  <c:v>44200</c:v>
                </c:pt>
                <c:pt idx="839">
                  <c:v>44800</c:v>
                </c:pt>
                <c:pt idx="840">
                  <c:v>44850</c:v>
                </c:pt>
                <c:pt idx="841">
                  <c:v>44600</c:v>
                </c:pt>
                <c:pt idx="842">
                  <c:v>43750</c:v>
                </c:pt>
                <c:pt idx="843">
                  <c:v>44000</c:v>
                </c:pt>
                <c:pt idx="844">
                  <c:v>43900</c:v>
                </c:pt>
                <c:pt idx="845">
                  <c:v>44350</c:v>
                </c:pt>
                <c:pt idx="846">
                  <c:v>45350</c:v>
                </c:pt>
                <c:pt idx="847">
                  <c:v>45500</c:v>
                </c:pt>
                <c:pt idx="848">
                  <c:v>45700</c:v>
                </c:pt>
                <c:pt idx="849">
                  <c:v>45500</c:v>
                </c:pt>
                <c:pt idx="850">
                  <c:v>45600</c:v>
                </c:pt>
                <c:pt idx="851">
                  <c:v>45700</c:v>
                </c:pt>
                <c:pt idx="852">
                  <c:v>46500</c:v>
                </c:pt>
                <c:pt idx="853">
                  <c:v>47000</c:v>
                </c:pt>
                <c:pt idx="854">
                  <c:v>46600</c:v>
                </c:pt>
                <c:pt idx="855">
                  <c:v>46250</c:v>
                </c:pt>
                <c:pt idx="856">
                  <c:v>45400</c:v>
                </c:pt>
                <c:pt idx="857">
                  <c:v>46000</c:v>
                </c:pt>
                <c:pt idx="858">
                  <c:v>45650</c:v>
                </c:pt>
                <c:pt idx="859">
                  <c:v>44400</c:v>
                </c:pt>
                <c:pt idx="860">
                  <c:v>45100</c:v>
                </c:pt>
                <c:pt idx="861">
                  <c:v>45550</c:v>
                </c:pt>
                <c:pt idx="862">
                  <c:v>46200</c:v>
                </c:pt>
                <c:pt idx="863">
                  <c:v>46300</c:v>
                </c:pt>
                <c:pt idx="864">
                  <c:v>46450</c:v>
                </c:pt>
                <c:pt idx="865">
                  <c:v>46850</c:v>
                </c:pt>
                <c:pt idx="866">
                  <c:v>46050</c:v>
                </c:pt>
                <c:pt idx="867">
                  <c:v>46100</c:v>
                </c:pt>
                <c:pt idx="868">
                  <c:v>46800</c:v>
                </c:pt>
                <c:pt idx="869">
                  <c:v>47200</c:v>
                </c:pt>
                <c:pt idx="870">
                  <c:v>47300</c:v>
                </c:pt>
                <c:pt idx="871">
                  <c:v>46400</c:v>
                </c:pt>
                <c:pt idx="872">
                  <c:v>47200</c:v>
                </c:pt>
                <c:pt idx="873">
                  <c:v>47150</c:v>
                </c:pt>
                <c:pt idx="874">
                  <c:v>46100</c:v>
                </c:pt>
                <c:pt idx="875">
                  <c:v>46550</c:v>
                </c:pt>
                <c:pt idx="876">
                  <c:v>45350</c:v>
                </c:pt>
                <c:pt idx="877">
                  <c:v>45200</c:v>
                </c:pt>
                <c:pt idx="878">
                  <c:v>44950</c:v>
                </c:pt>
                <c:pt idx="879">
                  <c:v>43950</c:v>
                </c:pt>
                <c:pt idx="880">
                  <c:v>43500</c:v>
                </c:pt>
                <c:pt idx="881">
                  <c:v>43200</c:v>
                </c:pt>
                <c:pt idx="882">
                  <c:v>42650</c:v>
                </c:pt>
                <c:pt idx="883">
                  <c:v>43150</c:v>
                </c:pt>
                <c:pt idx="884">
                  <c:v>43700</c:v>
                </c:pt>
                <c:pt idx="885">
                  <c:v>43000</c:v>
                </c:pt>
                <c:pt idx="886">
                  <c:v>43700</c:v>
                </c:pt>
                <c:pt idx="887">
                  <c:v>43900</c:v>
                </c:pt>
                <c:pt idx="888">
                  <c:v>43600</c:v>
                </c:pt>
                <c:pt idx="889">
                  <c:v>44450</c:v>
                </c:pt>
                <c:pt idx="890">
                  <c:v>44500</c:v>
                </c:pt>
                <c:pt idx="891">
                  <c:v>44050</c:v>
                </c:pt>
                <c:pt idx="892">
                  <c:v>43950</c:v>
                </c:pt>
                <c:pt idx="893">
                  <c:v>43600</c:v>
                </c:pt>
                <c:pt idx="894">
                  <c:v>44050</c:v>
                </c:pt>
                <c:pt idx="895">
                  <c:v>44150</c:v>
                </c:pt>
                <c:pt idx="896">
                  <c:v>43400</c:v>
                </c:pt>
                <c:pt idx="897">
                  <c:v>44000</c:v>
                </c:pt>
                <c:pt idx="898">
                  <c:v>43800</c:v>
                </c:pt>
                <c:pt idx="899">
                  <c:v>43250</c:v>
                </c:pt>
                <c:pt idx="900">
                  <c:v>44100</c:v>
                </c:pt>
                <c:pt idx="901">
                  <c:v>45700</c:v>
                </c:pt>
                <c:pt idx="902">
                  <c:v>46300</c:v>
                </c:pt>
                <c:pt idx="903">
                  <c:v>46900</c:v>
                </c:pt>
                <c:pt idx="904">
                  <c:v>47000</c:v>
                </c:pt>
                <c:pt idx="905">
                  <c:v>47150</c:v>
                </c:pt>
                <c:pt idx="906">
                  <c:v>47100</c:v>
                </c:pt>
                <c:pt idx="907">
                  <c:v>46900</c:v>
                </c:pt>
                <c:pt idx="908">
                  <c:v>47700</c:v>
                </c:pt>
                <c:pt idx="909">
                  <c:v>49150</c:v>
                </c:pt>
                <c:pt idx="910">
                  <c:v>49200</c:v>
                </c:pt>
                <c:pt idx="911">
                  <c:v>49300</c:v>
                </c:pt>
                <c:pt idx="912">
                  <c:v>49500</c:v>
                </c:pt>
                <c:pt idx="913">
                  <c:v>48900</c:v>
                </c:pt>
                <c:pt idx="914">
                  <c:v>49200</c:v>
                </c:pt>
                <c:pt idx="915">
                  <c:v>48400</c:v>
                </c:pt>
                <c:pt idx="916">
                  <c:v>49050</c:v>
                </c:pt>
                <c:pt idx="917">
                  <c:v>48850</c:v>
                </c:pt>
                <c:pt idx="918">
                  <c:v>47600</c:v>
                </c:pt>
                <c:pt idx="919">
                  <c:v>48000</c:v>
                </c:pt>
                <c:pt idx="920">
                  <c:v>47750</c:v>
                </c:pt>
                <c:pt idx="921">
                  <c:v>48900</c:v>
                </c:pt>
                <c:pt idx="922">
                  <c:v>48550</c:v>
                </c:pt>
                <c:pt idx="923">
                  <c:v>49150</c:v>
                </c:pt>
                <c:pt idx="924">
                  <c:v>50000</c:v>
                </c:pt>
                <c:pt idx="925">
                  <c:v>50100</c:v>
                </c:pt>
                <c:pt idx="926">
                  <c:v>50700</c:v>
                </c:pt>
                <c:pt idx="927">
                  <c:v>50500</c:v>
                </c:pt>
                <c:pt idx="928">
                  <c:v>49900</c:v>
                </c:pt>
                <c:pt idx="929">
                  <c:v>50300</c:v>
                </c:pt>
                <c:pt idx="930">
                  <c:v>51200</c:v>
                </c:pt>
                <c:pt idx="931">
                  <c:v>51200</c:v>
                </c:pt>
                <c:pt idx="932">
                  <c:v>50700</c:v>
                </c:pt>
                <c:pt idx="933">
                  <c:v>50900</c:v>
                </c:pt>
                <c:pt idx="934">
                  <c:v>51300</c:v>
                </c:pt>
                <c:pt idx="935">
                  <c:v>51100</c:v>
                </c:pt>
                <c:pt idx="936">
                  <c:v>50400</c:v>
                </c:pt>
                <c:pt idx="937">
                  <c:v>50400</c:v>
                </c:pt>
                <c:pt idx="938">
                  <c:v>51200</c:v>
                </c:pt>
                <c:pt idx="939">
                  <c:v>52300</c:v>
                </c:pt>
                <c:pt idx="940">
                  <c:v>52700</c:v>
                </c:pt>
                <c:pt idx="941">
                  <c:v>53300</c:v>
                </c:pt>
                <c:pt idx="942">
                  <c:v>52900</c:v>
                </c:pt>
                <c:pt idx="943">
                  <c:v>52100</c:v>
                </c:pt>
                <c:pt idx="944">
                  <c:v>51600</c:v>
                </c:pt>
                <c:pt idx="945">
                  <c:v>52600</c:v>
                </c:pt>
                <c:pt idx="946">
                  <c:v>52500</c:v>
                </c:pt>
                <c:pt idx="947">
                  <c:v>52800</c:v>
                </c:pt>
                <c:pt idx="948">
                  <c:v>53700</c:v>
                </c:pt>
                <c:pt idx="949">
                  <c:v>53500</c:v>
                </c:pt>
                <c:pt idx="950">
                  <c:v>53500</c:v>
                </c:pt>
                <c:pt idx="951">
                  <c:v>52000</c:v>
                </c:pt>
                <c:pt idx="952">
                  <c:v>51000</c:v>
                </c:pt>
                <c:pt idx="953">
                  <c:v>51600</c:v>
                </c:pt>
                <c:pt idx="954">
                  <c:v>51800</c:v>
                </c:pt>
                <c:pt idx="955">
                  <c:v>51800</c:v>
                </c:pt>
                <c:pt idx="956">
                  <c:v>52200</c:v>
                </c:pt>
                <c:pt idx="957">
                  <c:v>51300</c:v>
                </c:pt>
                <c:pt idx="958">
                  <c:v>50300</c:v>
                </c:pt>
                <c:pt idx="959">
                  <c:v>50400</c:v>
                </c:pt>
                <c:pt idx="960">
                  <c:v>49900</c:v>
                </c:pt>
                <c:pt idx="961">
                  <c:v>49450</c:v>
                </c:pt>
                <c:pt idx="962">
                  <c:v>49500</c:v>
                </c:pt>
                <c:pt idx="963">
                  <c:v>50400</c:v>
                </c:pt>
                <c:pt idx="964">
                  <c:v>51200</c:v>
                </c:pt>
                <c:pt idx="965">
                  <c:v>51500</c:v>
                </c:pt>
                <c:pt idx="966">
                  <c:v>51900</c:v>
                </c:pt>
                <c:pt idx="967">
                  <c:v>53300</c:v>
                </c:pt>
                <c:pt idx="968">
                  <c:v>54700</c:v>
                </c:pt>
                <c:pt idx="969">
                  <c:v>54700</c:v>
                </c:pt>
                <c:pt idx="970">
                  <c:v>56700</c:v>
                </c:pt>
                <c:pt idx="971">
                  <c:v>56300</c:v>
                </c:pt>
                <c:pt idx="972">
                  <c:v>56000</c:v>
                </c:pt>
                <c:pt idx="973">
                  <c:v>56000</c:v>
                </c:pt>
                <c:pt idx="974">
                  <c:v>55500</c:v>
                </c:pt>
                <c:pt idx="975">
                  <c:v>55000</c:v>
                </c:pt>
                <c:pt idx="976">
                  <c:v>55400</c:v>
                </c:pt>
                <c:pt idx="977">
                  <c:v>56500</c:v>
                </c:pt>
                <c:pt idx="978">
                  <c:v>55800</c:v>
                </c:pt>
                <c:pt idx="979">
                  <c:v>55200</c:v>
                </c:pt>
                <c:pt idx="980">
                  <c:v>55500</c:v>
                </c:pt>
                <c:pt idx="981">
                  <c:v>55500</c:v>
                </c:pt>
                <c:pt idx="982">
                  <c:v>55800</c:v>
                </c:pt>
                <c:pt idx="983">
                  <c:v>56800</c:v>
                </c:pt>
                <c:pt idx="984">
                  <c:v>58600</c:v>
                </c:pt>
                <c:pt idx="985">
                  <c:v>59500</c:v>
                </c:pt>
                <c:pt idx="986">
                  <c:v>60000</c:v>
                </c:pt>
                <c:pt idx="987">
                  <c:v>60000</c:v>
                </c:pt>
                <c:pt idx="988">
                  <c:v>59000</c:v>
                </c:pt>
                <c:pt idx="989">
                  <c:v>60700</c:v>
                </c:pt>
                <c:pt idx="990">
                  <c:v>61300</c:v>
                </c:pt>
                <c:pt idx="991">
                  <c:v>62400</c:v>
                </c:pt>
                <c:pt idx="992">
                  <c:v>61400</c:v>
                </c:pt>
                <c:pt idx="993">
                  <c:v>62300</c:v>
                </c:pt>
                <c:pt idx="994">
                  <c:v>60800</c:v>
                </c:pt>
                <c:pt idx="995">
                  <c:v>58800</c:v>
                </c:pt>
                <c:pt idx="996">
                  <c:v>59100</c:v>
                </c:pt>
                <c:pt idx="997">
                  <c:v>57200</c:v>
                </c:pt>
                <c:pt idx="998">
                  <c:v>56400</c:v>
                </c:pt>
                <c:pt idx="999">
                  <c:v>57200</c:v>
                </c:pt>
                <c:pt idx="1000">
                  <c:v>58900</c:v>
                </c:pt>
                <c:pt idx="1001">
                  <c:v>59500</c:v>
                </c:pt>
                <c:pt idx="1002">
                  <c:v>61100</c:v>
                </c:pt>
                <c:pt idx="1003">
                  <c:v>60400</c:v>
                </c:pt>
                <c:pt idx="1004">
                  <c:v>59700</c:v>
                </c:pt>
                <c:pt idx="1005">
                  <c:v>59900</c:v>
                </c:pt>
                <c:pt idx="1006">
                  <c:v>60500</c:v>
                </c:pt>
                <c:pt idx="1007">
                  <c:v>60700</c:v>
                </c:pt>
                <c:pt idx="1008">
                  <c:v>61800</c:v>
                </c:pt>
                <c:pt idx="1009">
                  <c:v>61500</c:v>
                </c:pt>
                <c:pt idx="1010">
                  <c:v>59800</c:v>
                </c:pt>
                <c:pt idx="1011">
                  <c:v>60200</c:v>
                </c:pt>
                <c:pt idx="1012">
                  <c:v>60000</c:v>
                </c:pt>
                <c:pt idx="1013">
                  <c:v>59200</c:v>
                </c:pt>
                <c:pt idx="1014">
                  <c:v>56800</c:v>
                </c:pt>
                <c:pt idx="1015">
                  <c:v>57900</c:v>
                </c:pt>
                <c:pt idx="1016">
                  <c:v>56500</c:v>
                </c:pt>
                <c:pt idx="1017">
                  <c:v>55900</c:v>
                </c:pt>
                <c:pt idx="1018">
                  <c:v>54200</c:v>
                </c:pt>
                <c:pt idx="1019">
                  <c:v>55000</c:v>
                </c:pt>
                <c:pt idx="1020">
                  <c:v>55400</c:v>
                </c:pt>
                <c:pt idx="1021">
                  <c:v>57400</c:v>
                </c:pt>
                <c:pt idx="1022">
                  <c:v>57800</c:v>
                </c:pt>
                <c:pt idx="1023">
                  <c:v>56500</c:v>
                </c:pt>
                <c:pt idx="1024">
                  <c:v>54200</c:v>
                </c:pt>
                <c:pt idx="1025">
                  <c:v>54600</c:v>
                </c:pt>
                <c:pt idx="1026">
                  <c:v>52100</c:v>
                </c:pt>
                <c:pt idx="1027">
                  <c:v>50800</c:v>
                </c:pt>
                <c:pt idx="1028">
                  <c:v>49950</c:v>
                </c:pt>
                <c:pt idx="1029">
                  <c:v>48900</c:v>
                </c:pt>
                <c:pt idx="1030">
                  <c:v>47300</c:v>
                </c:pt>
                <c:pt idx="1031">
                  <c:v>45600</c:v>
                </c:pt>
                <c:pt idx="1032">
                  <c:v>42950</c:v>
                </c:pt>
                <c:pt idx="1033">
                  <c:v>45400</c:v>
                </c:pt>
                <c:pt idx="1034">
                  <c:v>42500</c:v>
                </c:pt>
                <c:pt idx="1035">
                  <c:v>46950</c:v>
                </c:pt>
                <c:pt idx="1036">
                  <c:v>48650</c:v>
                </c:pt>
                <c:pt idx="1037">
                  <c:v>47800</c:v>
                </c:pt>
                <c:pt idx="1038">
                  <c:v>48300</c:v>
                </c:pt>
                <c:pt idx="1039">
                  <c:v>47850</c:v>
                </c:pt>
                <c:pt idx="1040">
                  <c:v>47750</c:v>
                </c:pt>
                <c:pt idx="1041">
                  <c:v>45800</c:v>
                </c:pt>
                <c:pt idx="1042">
                  <c:v>46800</c:v>
                </c:pt>
                <c:pt idx="1043">
                  <c:v>47000</c:v>
                </c:pt>
                <c:pt idx="1044">
                  <c:v>48700</c:v>
                </c:pt>
                <c:pt idx="1045">
                  <c:v>49600</c:v>
                </c:pt>
                <c:pt idx="1046">
                  <c:v>48600</c:v>
                </c:pt>
                <c:pt idx="1047">
                  <c:v>49100</c:v>
                </c:pt>
                <c:pt idx="1048">
                  <c:v>49250</c:v>
                </c:pt>
                <c:pt idx="1049">
                  <c:v>48300</c:v>
                </c:pt>
                <c:pt idx="1050">
                  <c:v>49000</c:v>
                </c:pt>
                <c:pt idx="1051">
                  <c:v>49000</c:v>
                </c:pt>
                <c:pt idx="1052">
                  <c:v>51400</c:v>
                </c:pt>
                <c:pt idx="1053">
                  <c:v>50100</c:v>
                </c:pt>
                <c:pt idx="1054">
                  <c:v>49250</c:v>
                </c:pt>
                <c:pt idx="1055">
                  <c:v>49850</c:v>
                </c:pt>
                <c:pt idx="1056">
                  <c:v>49850</c:v>
                </c:pt>
                <c:pt idx="1057">
                  <c:v>49350</c:v>
                </c:pt>
                <c:pt idx="1058">
                  <c:v>49850</c:v>
                </c:pt>
                <c:pt idx="1059">
                  <c:v>50100</c:v>
                </c:pt>
                <c:pt idx="1060">
                  <c:v>50000</c:v>
                </c:pt>
                <c:pt idx="1061">
                  <c:v>48500</c:v>
                </c:pt>
                <c:pt idx="1062">
                  <c:v>49200</c:v>
                </c:pt>
                <c:pt idx="1063">
                  <c:v>48800</c:v>
                </c:pt>
                <c:pt idx="1064">
                  <c:v>48800</c:v>
                </c:pt>
                <c:pt idx="1065">
                  <c:v>48400</c:v>
                </c:pt>
                <c:pt idx="1066">
                  <c:v>47900</c:v>
                </c:pt>
                <c:pt idx="1067">
                  <c:v>48550</c:v>
                </c:pt>
                <c:pt idx="1068">
                  <c:v>48000</c:v>
                </c:pt>
                <c:pt idx="1069">
                  <c:v>47850</c:v>
                </c:pt>
                <c:pt idx="1070">
                  <c:v>48800</c:v>
                </c:pt>
                <c:pt idx="1071">
                  <c:v>50300</c:v>
                </c:pt>
                <c:pt idx="1072">
                  <c:v>50000</c:v>
                </c:pt>
                <c:pt idx="1073">
                  <c:v>49950</c:v>
                </c:pt>
                <c:pt idx="1074">
                  <c:v>48750</c:v>
                </c:pt>
                <c:pt idx="1075">
                  <c:v>48850</c:v>
                </c:pt>
                <c:pt idx="1076">
                  <c:v>49250</c:v>
                </c:pt>
                <c:pt idx="1077">
                  <c:v>49900</c:v>
                </c:pt>
                <c:pt idx="1078">
                  <c:v>50400</c:v>
                </c:pt>
                <c:pt idx="1079">
                  <c:v>50700</c:v>
                </c:pt>
                <c:pt idx="1080">
                  <c:v>51200</c:v>
                </c:pt>
                <c:pt idx="1081">
                  <c:v>51400</c:v>
                </c:pt>
                <c:pt idx="1082">
                  <c:v>54500</c:v>
                </c:pt>
                <c:pt idx="1083">
                  <c:v>54600</c:v>
                </c:pt>
                <c:pt idx="1084">
                  <c:v>55500</c:v>
                </c:pt>
                <c:pt idx="1085">
                  <c:v>54900</c:v>
                </c:pt>
                <c:pt idx="1086">
                  <c:v>55500</c:v>
                </c:pt>
                <c:pt idx="1087">
                  <c:v>55400</c:v>
                </c:pt>
                <c:pt idx="1088">
                  <c:v>54300</c:v>
                </c:pt>
                <c:pt idx="1089">
                  <c:v>52300</c:v>
                </c:pt>
                <c:pt idx="1090">
                  <c:v>49900</c:v>
                </c:pt>
                <c:pt idx="1091">
                  <c:v>52100</c:v>
                </c:pt>
                <c:pt idx="1092">
                  <c:v>52200</c:v>
                </c:pt>
                <c:pt idx="1093">
                  <c:v>52300</c:v>
                </c:pt>
                <c:pt idx="1094">
                  <c:v>52900</c:v>
                </c:pt>
                <c:pt idx="1095">
                  <c:v>52000</c:v>
                </c:pt>
                <c:pt idx="1096">
                  <c:v>51400</c:v>
                </c:pt>
                <c:pt idx="1097">
                  <c:v>52900</c:v>
                </c:pt>
                <c:pt idx="1098">
                  <c:v>51900</c:v>
                </c:pt>
                <c:pt idx="1099">
                  <c:v>53300</c:v>
                </c:pt>
                <c:pt idx="1100">
                  <c:v>52400</c:v>
                </c:pt>
                <c:pt idx="1101">
                  <c:v>52800</c:v>
                </c:pt>
                <c:pt idx="1102">
                  <c:v>52600</c:v>
                </c:pt>
                <c:pt idx="1103">
                  <c:v>52900</c:v>
                </c:pt>
                <c:pt idx="1104">
                  <c:v>53600</c:v>
                </c:pt>
                <c:pt idx="1105">
                  <c:v>55000</c:v>
                </c:pt>
                <c:pt idx="1106">
                  <c:v>53400</c:v>
                </c:pt>
                <c:pt idx="1107">
                  <c:v>53000</c:v>
                </c:pt>
                <c:pt idx="1108">
                  <c:v>52800</c:v>
                </c:pt>
                <c:pt idx="1109">
                  <c:v>52700</c:v>
                </c:pt>
                <c:pt idx="1110">
                  <c:v>53400</c:v>
                </c:pt>
                <c:pt idx="1111">
                  <c:v>53800</c:v>
                </c:pt>
                <c:pt idx="1112">
                  <c:v>54700</c:v>
                </c:pt>
                <c:pt idx="1113">
                  <c:v>53800</c:v>
                </c:pt>
                <c:pt idx="1114">
                  <c:v>54400</c:v>
                </c:pt>
                <c:pt idx="1115">
                  <c:v>54200</c:v>
                </c:pt>
                <c:pt idx="1116">
                  <c:v>55300</c:v>
                </c:pt>
                <c:pt idx="1117">
                  <c:v>54700</c:v>
                </c:pt>
                <c:pt idx="1118">
                  <c:v>54100</c:v>
                </c:pt>
                <c:pt idx="1119">
                  <c:v>54200</c:v>
                </c:pt>
                <c:pt idx="1120">
                  <c:v>55600</c:v>
                </c:pt>
                <c:pt idx="1121">
                  <c:v>58600</c:v>
                </c:pt>
                <c:pt idx="1122">
                  <c:v>59000</c:v>
                </c:pt>
                <c:pt idx="1123">
                  <c:v>59000</c:v>
                </c:pt>
                <c:pt idx="1124">
                  <c:v>57900</c:v>
                </c:pt>
                <c:pt idx="1125">
                  <c:v>56800</c:v>
                </c:pt>
                <c:pt idx="1126">
                  <c:v>57300</c:v>
                </c:pt>
                <c:pt idx="1127">
                  <c:v>56900</c:v>
                </c:pt>
                <c:pt idx="1128">
                  <c:v>58000</c:v>
                </c:pt>
                <c:pt idx="1129">
                  <c:v>57500</c:v>
                </c:pt>
                <c:pt idx="1130">
                  <c:v>57800</c:v>
                </c:pt>
                <c:pt idx="1131">
                  <c:v>58200</c:v>
                </c:pt>
                <c:pt idx="1132">
                  <c:v>59000</c:v>
                </c:pt>
                <c:pt idx="1133">
                  <c:v>58700</c:v>
                </c:pt>
                <c:pt idx="1134">
                  <c:v>58000</c:v>
                </c:pt>
                <c:pt idx="1135">
                  <c:v>58400</c:v>
                </c:pt>
                <c:pt idx="1136">
                  <c:v>57800</c:v>
                </c:pt>
                <c:pt idx="1137">
                  <c:v>55400</c:v>
                </c:pt>
                <c:pt idx="1138">
                  <c:v>55900</c:v>
                </c:pt>
                <c:pt idx="1139">
                  <c:v>56100</c:v>
                </c:pt>
                <c:pt idx="1140">
                  <c:v>56400</c:v>
                </c:pt>
                <c:pt idx="1141">
                  <c:v>56400</c:v>
                </c:pt>
                <c:pt idx="1142">
                  <c:v>55600</c:v>
                </c:pt>
                <c:pt idx="1143">
                  <c:v>55400</c:v>
                </c:pt>
                <c:pt idx="1144">
                  <c:v>54000</c:v>
                </c:pt>
                <c:pt idx="1145">
                  <c:v>54200</c:v>
                </c:pt>
                <c:pt idx="1146">
                  <c:v>54400</c:v>
                </c:pt>
                <c:pt idx="1147">
                  <c:v>56400</c:v>
                </c:pt>
                <c:pt idx="1148">
                  <c:v>55600</c:v>
                </c:pt>
                <c:pt idx="1149">
                  <c:v>56500</c:v>
                </c:pt>
                <c:pt idx="1150">
                  <c:v>58700</c:v>
                </c:pt>
                <c:pt idx="1151">
                  <c:v>58400</c:v>
                </c:pt>
                <c:pt idx="1152">
                  <c:v>59200</c:v>
                </c:pt>
                <c:pt idx="1153">
                  <c:v>59000</c:v>
                </c:pt>
                <c:pt idx="1154">
                  <c:v>60400</c:v>
                </c:pt>
                <c:pt idx="1155">
                  <c:v>61000</c:v>
                </c:pt>
                <c:pt idx="1156">
                  <c:v>61000</c:v>
                </c:pt>
                <c:pt idx="1157">
                  <c:v>59500</c:v>
                </c:pt>
                <c:pt idx="1158">
                  <c:v>59300</c:v>
                </c:pt>
                <c:pt idx="1159">
                  <c:v>59200</c:v>
                </c:pt>
                <c:pt idx="1160">
                  <c:v>58200</c:v>
                </c:pt>
                <c:pt idx="1161">
                  <c:v>58600</c:v>
                </c:pt>
                <c:pt idx="1162">
                  <c:v>57800</c:v>
                </c:pt>
                <c:pt idx="1163">
                  <c:v>57900</c:v>
                </c:pt>
                <c:pt idx="1164">
                  <c:v>58200</c:v>
                </c:pt>
                <c:pt idx="1165">
                  <c:v>58200</c:v>
                </c:pt>
                <c:pt idx="1166">
                  <c:v>58700</c:v>
                </c:pt>
                <c:pt idx="1167">
                  <c:v>59000</c:v>
                </c:pt>
                <c:pt idx="1168">
                  <c:v>59900</c:v>
                </c:pt>
                <c:pt idx="1169">
                  <c:v>59700</c:v>
                </c:pt>
                <c:pt idx="1170">
                  <c:v>60400</c:v>
                </c:pt>
                <c:pt idx="1171">
                  <c:v>60900</c:v>
                </c:pt>
                <c:pt idx="1172">
                  <c:v>60900</c:v>
                </c:pt>
                <c:pt idx="1173">
                  <c:v>60000</c:v>
                </c:pt>
                <c:pt idx="1174">
                  <c:v>59500</c:v>
                </c:pt>
                <c:pt idx="1175">
                  <c:v>60000</c:v>
                </c:pt>
                <c:pt idx="1176">
                  <c:v>60900</c:v>
                </c:pt>
                <c:pt idx="1177">
                  <c:v>60900</c:v>
                </c:pt>
                <c:pt idx="1178">
                  <c:v>60100</c:v>
                </c:pt>
                <c:pt idx="1179">
                  <c:v>60200</c:v>
                </c:pt>
                <c:pt idx="1180">
                  <c:v>60400</c:v>
                </c:pt>
                <c:pt idx="1181">
                  <c:v>59800</c:v>
                </c:pt>
                <c:pt idx="1182">
                  <c:v>59000</c:v>
                </c:pt>
                <c:pt idx="1183">
                  <c:v>58100</c:v>
                </c:pt>
                <c:pt idx="1184">
                  <c:v>56600</c:v>
                </c:pt>
                <c:pt idx="1185">
                  <c:v>57400</c:v>
                </c:pt>
                <c:pt idx="1186">
                  <c:v>58800</c:v>
                </c:pt>
                <c:pt idx="1187">
                  <c:v>58500</c:v>
                </c:pt>
                <c:pt idx="1188">
                  <c:v>60300</c:v>
                </c:pt>
                <c:pt idx="1189">
                  <c:v>60100</c:v>
                </c:pt>
                <c:pt idx="1190">
                  <c:v>60200</c:v>
                </c:pt>
                <c:pt idx="1191">
                  <c:v>60200</c:v>
                </c:pt>
                <c:pt idx="1192">
                  <c:v>61300</c:v>
                </c:pt>
                <c:pt idx="1193">
                  <c:v>61000</c:v>
                </c:pt>
                <c:pt idx="1194">
                  <c:v>63200</c:v>
                </c:pt>
                <c:pt idx="1195">
                  <c:v>66300</c:v>
                </c:pt>
                <c:pt idx="1196">
                  <c:v>65700</c:v>
                </c:pt>
                <c:pt idx="1197">
                  <c:v>64800</c:v>
                </c:pt>
                <c:pt idx="1198">
                  <c:v>64600</c:v>
                </c:pt>
                <c:pt idx="1199">
                  <c:v>64700</c:v>
                </c:pt>
                <c:pt idx="1200">
                  <c:v>67500</c:v>
                </c:pt>
                <c:pt idx="1201">
                  <c:v>67700</c:v>
                </c:pt>
                <c:pt idx="1202">
                  <c:v>66600</c:v>
                </c:pt>
                <c:pt idx="1203">
                  <c:v>68000</c:v>
                </c:pt>
                <c:pt idx="1204">
                  <c:v>68200</c:v>
                </c:pt>
                <c:pt idx="1205">
                  <c:v>66700</c:v>
                </c:pt>
                <c:pt idx="1206">
                  <c:v>67800</c:v>
                </c:pt>
                <c:pt idx="1207">
                  <c:v>69500</c:v>
                </c:pt>
                <c:pt idx="1208">
                  <c:v>69700</c:v>
                </c:pt>
                <c:pt idx="1209">
                  <c:v>71500</c:v>
                </c:pt>
                <c:pt idx="1210">
                  <c:v>72900</c:v>
                </c:pt>
                <c:pt idx="1211">
                  <c:v>71700</c:v>
                </c:pt>
                <c:pt idx="1212">
                  <c:v>73900</c:v>
                </c:pt>
                <c:pt idx="1213">
                  <c:v>72900</c:v>
                </c:pt>
                <c:pt idx="1214">
                  <c:v>73400</c:v>
                </c:pt>
                <c:pt idx="1215">
                  <c:v>73800</c:v>
                </c:pt>
                <c:pt idx="1216">
                  <c:v>73800</c:v>
                </c:pt>
                <c:pt idx="1217">
                  <c:v>73800</c:v>
                </c:pt>
                <c:pt idx="1218">
                  <c:v>73300</c:v>
                </c:pt>
                <c:pt idx="1219">
                  <c:v>73000</c:v>
                </c:pt>
                <c:pt idx="1220">
                  <c:v>73000</c:v>
                </c:pt>
                <c:pt idx="1221">
                  <c:v>72300</c:v>
                </c:pt>
                <c:pt idx="1222">
                  <c:v>73900</c:v>
                </c:pt>
                <c:pt idx="1223">
                  <c:v>77800</c:v>
                </c:pt>
                <c:pt idx="1224">
                  <c:v>78700</c:v>
                </c:pt>
                <c:pt idx="1225">
                  <c:v>78300</c:v>
                </c:pt>
                <c:pt idx="1226">
                  <c:v>81000</c:v>
                </c:pt>
                <c:pt idx="1227">
                  <c:v>83000</c:v>
                </c:pt>
                <c:pt idx="1228">
                  <c:v>83900</c:v>
                </c:pt>
                <c:pt idx="1229">
                  <c:v>82200</c:v>
                </c:pt>
                <c:pt idx="1230">
                  <c:v>82900</c:v>
                </c:pt>
                <c:pt idx="1231">
                  <c:v>88800</c:v>
                </c:pt>
                <c:pt idx="1232">
                  <c:v>91000</c:v>
                </c:pt>
                <c:pt idx="1233">
                  <c:v>90600</c:v>
                </c:pt>
                <c:pt idx="1234">
                  <c:v>89700</c:v>
                </c:pt>
                <c:pt idx="1235">
                  <c:v>89700</c:v>
                </c:pt>
                <c:pt idx="1236">
                  <c:v>88000</c:v>
                </c:pt>
                <c:pt idx="1237">
                  <c:v>85000</c:v>
                </c:pt>
                <c:pt idx="1238">
                  <c:v>87000</c:v>
                </c:pt>
                <c:pt idx="1239">
                  <c:v>87200</c:v>
                </c:pt>
                <c:pt idx="1240">
                  <c:v>88100</c:v>
                </c:pt>
                <c:pt idx="1241">
                  <c:v>86800</c:v>
                </c:pt>
                <c:pt idx="1242">
                  <c:v>89400</c:v>
                </c:pt>
                <c:pt idx="1243">
                  <c:v>86700</c:v>
                </c:pt>
                <c:pt idx="1244">
                  <c:v>85600</c:v>
                </c:pt>
                <c:pt idx="1245">
                  <c:v>83700</c:v>
                </c:pt>
                <c:pt idx="1246">
                  <c:v>82000</c:v>
                </c:pt>
                <c:pt idx="1247">
                  <c:v>83000</c:v>
                </c:pt>
                <c:pt idx="1248">
                  <c:v>84400</c:v>
                </c:pt>
                <c:pt idx="1249">
                  <c:v>84600</c:v>
                </c:pt>
                <c:pt idx="1250">
                  <c:v>82500</c:v>
                </c:pt>
                <c:pt idx="1251">
                  <c:v>83500</c:v>
                </c:pt>
                <c:pt idx="1252">
                  <c:v>83000</c:v>
                </c:pt>
                <c:pt idx="1253">
                  <c:v>82700</c:v>
                </c:pt>
                <c:pt idx="1254">
                  <c:v>81600</c:v>
                </c:pt>
                <c:pt idx="1255">
                  <c:v>84200</c:v>
                </c:pt>
                <c:pt idx="1256">
                  <c:v>84900</c:v>
                </c:pt>
                <c:pt idx="1257">
                  <c:v>83200</c:v>
                </c:pt>
                <c:pt idx="1258">
                  <c:v>82100</c:v>
                </c:pt>
                <c:pt idx="1259">
                  <c:v>82600</c:v>
                </c:pt>
                <c:pt idx="1260">
                  <c:v>82200</c:v>
                </c:pt>
                <c:pt idx="1261">
                  <c:v>82000</c:v>
                </c:pt>
                <c:pt idx="1262">
                  <c:v>82000</c:v>
                </c:pt>
                <c:pt idx="1263">
                  <c:v>85300</c:v>
                </c:pt>
                <c:pt idx="1264">
                  <c:v>82500</c:v>
                </c:pt>
                <c:pt idx="1265">
                  <c:v>83600</c:v>
                </c:pt>
                <c:pt idx="1266">
                  <c:v>84000</c:v>
                </c:pt>
                <c:pt idx="1267">
                  <c:v>82400</c:v>
                </c:pt>
                <c:pt idx="1268">
                  <c:v>82100</c:v>
                </c:pt>
                <c:pt idx="1269">
                  <c:v>82000</c:v>
                </c:pt>
                <c:pt idx="1270">
                  <c:v>81400</c:v>
                </c:pt>
                <c:pt idx="1271">
                  <c:v>80900</c:v>
                </c:pt>
                <c:pt idx="1272">
                  <c:v>82000</c:v>
                </c:pt>
                <c:pt idx="1273">
                  <c:v>82800</c:v>
                </c:pt>
                <c:pt idx="1274">
                  <c:v>81800</c:v>
                </c:pt>
                <c:pt idx="1275">
                  <c:v>82800</c:v>
                </c:pt>
                <c:pt idx="1276">
                  <c:v>82300</c:v>
                </c:pt>
                <c:pt idx="1277">
                  <c:v>82900</c:v>
                </c:pt>
                <c:pt idx="1278">
                  <c:v>81900</c:v>
                </c:pt>
                <c:pt idx="1279">
                  <c:v>82000</c:v>
                </c:pt>
                <c:pt idx="1280">
                  <c:v>81800</c:v>
                </c:pt>
                <c:pt idx="1281">
                  <c:v>81000</c:v>
                </c:pt>
                <c:pt idx="1282">
                  <c:v>81200</c:v>
                </c:pt>
                <c:pt idx="1283">
                  <c:v>81500</c:v>
                </c:pt>
                <c:pt idx="1284">
                  <c:v>81600</c:v>
                </c:pt>
                <c:pt idx="1285">
                  <c:v>82200</c:v>
                </c:pt>
                <c:pt idx="1286">
                  <c:v>81400</c:v>
                </c:pt>
                <c:pt idx="1287">
                  <c:v>82900</c:v>
                </c:pt>
                <c:pt idx="1288">
                  <c:v>84800</c:v>
                </c:pt>
                <c:pt idx="1289">
                  <c:v>85400</c:v>
                </c:pt>
                <c:pt idx="1290">
                  <c:v>86000</c:v>
                </c:pt>
                <c:pt idx="1291">
                  <c:v>85600</c:v>
                </c:pt>
                <c:pt idx="1292">
                  <c:v>84700</c:v>
                </c:pt>
                <c:pt idx="1293">
                  <c:v>83600</c:v>
                </c:pt>
                <c:pt idx="1294">
                  <c:v>83200</c:v>
                </c:pt>
                <c:pt idx="1295">
                  <c:v>84000</c:v>
                </c:pt>
                <c:pt idx="1296">
                  <c:v>84000</c:v>
                </c:pt>
                <c:pt idx="1297">
                  <c:v>84100</c:v>
                </c:pt>
                <c:pt idx="1298">
                  <c:v>83900</c:v>
                </c:pt>
                <c:pt idx="1299">
                  <c:v>83300</c:v>
                </c:pt>
                <c:pt idx="1300">
                  <c:v>83900</c:v>
                </c:pt>
                <c:pt idx="1301">
                  <c:v>82600</c:v>
                </c:pt>
                <c:pt idx="1302">
                  <c:v>82400</c:v>
                </c:pt>
                <c:pt idx="1303">
                  <c:v>82800</c:v>
                </c:pt>
                <c:pt idx="1304">
                  <c:v>83500</c:v>
                </c:pt>
                <c:pt idx="1305">
                  <c:v>82900</c:v>
                </c:pt>
                <c:pt idx="1306">
                  <c:v>82100</c:v>
                </c:pt>
                <c:pt idx="1307">
                  <c:v>81700</c:v>
                </c:pt>
                <c:pt idx="1308">
                  <c:v>81500</c:v>
                </c:pt>
                <c:pt idx="1309">
                  <c:v>81700</c:v>
                </c:pt>
                <c:pt idx="1310">
                  <c:v>82600</c:v>
                </c:pt>
                <c:pt idx="1311">
                  <c:v>82300</c:v>
                </c:pt>
                <c:pt idx="1312">
                  <c:v>81900</c:v>
                </c:pt>
                <c:pt idx="1313">
                  <c:v>83200</c:v>
                </c:pt>
                <c:pt idx="1314">
                  <c:v>81200</c:v>
                </c:pt>
                <c:pt idx="1315">
                  <c:v>80000</c:v>
                </c:pt>
                <c:pt idx="1316">
                  <c:v>78500</c:v>
                </c:pt>
                <c:pt idx="1317">
                  <c:v>80100</c:v>
                </c:pt>
                <c:pt idx="1318">
                  <c:v>79600</c:v>
                </c:pt>
                <c:pt idx="1319">
                  <c:v>79600</c:v>
                </c:pt>
                <c:pt idx="1320">
                  <c:v>79500</c:v>
                </c:pt>
                <c:pt idx="1321">
                  <c:v>80100</c:v>
                </c:pt>
                <c:pt idx="1322">
                  <c:v>79700</c:v>
                </c:pt>
                <c:pt idx="1323">
                  <c:v>79900</c:v>
                </c:pt>
                <c:pt idx="1324">
                  <c:v>79800</c:v>
                </c:pt>
                <c:pt idx="1325">
                  <c:v>79600</c:v>
                </c:pt>
                <c:pt idx="1326">
                  <c:v>80100</c:v>
                </c:pt>
                <c:pt idx="1327">
                  <c:v>80500</c:v>
                </c:pt>
                <c:pt idx="1328">
                  <c:v>80600</c:v>
                </c:pt>
                <c:pt idx="1329">
                  <c:v>80800</c:v>
                </c:pt>
                <c:pt idx="1330">
                  <c:v>82800</c:v>
                </c:pt>
                <c:pt idx="1331">
                  <c:v>82200</c:v>
                </c:pt>
                <c:pt idx="1332">
                  <c:v>81900</c:v>
                </c:pt>
                <c:pt idx="1333">
                  <c:v>81900</c:v>
                </c:pt>
                <c:pt idx="1334">
                  <c:v>81100</c:v>
                </c:pt>
                <c:pt idx="1335">
                  <c:v>81000</c:v>
                </c:pt>
                <c:pt idx="1336">
                  <c:v>81000</c:v>
                </c:pt>
                <c:pt idx="1337">
                  <c:v>80500</c:v>
                </c:pt>
                <c:pt idx="1338">
                  <c:v>80900</c:v>
                </c:pt>
                <c:pt idx="1339">
                  <c:v>81800</c:v>
                </c:pt>
                <c:pt idx="1340">
                  <c:v>80900</c:v>
                </c:pt>
                <c:pt idx="1341">
                  <c:v>80500</c:v>
                </c:pt>
                <c:pt idx="1342">
                  <c:v>79900</c:v>
                </c:pt>
                <c:pt idx="1343">
                  <c:v>80000</c:v>
                </c:pt>
                <c:pt idx="1344">
                  <c:v>80100</c:v>
                </c:pt>
                <c:pt idx="1345">
                  <c:v>81200</c:v>
                </c:pt>
                <c:pt idx="1346">
                  <c:v>81600</c:v>
                </c:pt>
                <c:pt idx="1347">
                  <c:v>81900</c:v>
                </c:pt>
                <c:pt idx="1348">
                  <c:v>81000</c:v>
                </c:pt>
                <c:pt idx="1349">
                  <c:v>80700</c:v>
                </c:pt>
                <c:pt idx="1350">
                  <c:v>80100</c:v>
                </c:pt>
                <c:pt idx="1351">
                  <c:v>80000</c:v>
                </c:pt>
                <c:pt idx="1352">
                  <c:v>80400</c:v>
                </c:pt>
                <c:pt idx="1353">
                  <c:v>81200</c:v>
                </c:pt>
                <c:pt idx="1354">
                  <c:v>80800</c:v>
                </c:pt>
                <c:pt idx="1355">
                  <c:v>79900</c:v>
                </c:pt>
                <c:pt idx="1356">
                  <c:v>79400</c:v>
                </c:pt>
                <c:pt idx="1357">
                  <c:v>79700</c:v>
                </c:pt>
                <c:pt idx="1358">
                  <c:v>79800</c:v>
                </c:pt>
                <c:pt idx="1359">
                  <c:v>79500</c:v>
                </c:pt>
                <c:pt idx="1360">
                  <c:v>80600</c:v>
                </c:pt>
                <c:pt idx="1361">
                  <c:v>79800</c:v>
                </c:pt>
                <c:pt idx="1362">
                  <c:v>79000</c:v>
                </c:pt>
                <c:pt idx="1363">
                  <c:v>79000</c:v>
                </c:pt>
                <c:pt idx="1364">
                  <c:v>78500</c:v>
                </c:pt>
                <c:pt idx="1365">
                  <c:v>79700</c:v>
                </c:pt>
                <c:pt idx="1366">
                  <c:v>79300</c:v>
                </c:pt>
                <c:pt idx="1367">
                  <c:v>78800</c:v>
                </c:pt>
                <c:pt idx="1368">
                  <c:v>78500</c:v>
                </c:pt>
                <c:pt idx="1369">
                  <c:v>79200</c:v>
                </c:pt>
                <c:pt idx="1370">
                  <c:v>79000</c:v>
                </c:pt>
                <c:pt idx="1371">
                  <c:v>78500</c:v>
                </c:pt>
                <c:pt idx="1372">
                  <c:v>79300</c:v>
                </c:pt>
                <c:pt idx="1373">
                  <c:v>81400</c:v>
                </c:pt>
                <c:pt idx="1374">
                  <c:v>82900</c:v>
                </c:pt>
                <c:pt idx="1375">
                  <c:v>82100</c:v>
                </c:pt>
                <c:pt idx="1376">
                  <c:v>81500</c:v>
                </c:pt>
                <c:pt idx="1377">
                  <c:v>81500</c:v>
                </c:pt>
                <c:pt idx="1378">
                  <c:v>80200</c:v>
                </c:pt>
                <c:pt idx="1379">
                  <c:v>78500</c:v>
                </c:pt>
                <c:pt idx="1380">
                  <c:v>77000</c:v>
                </c:pt>
                <c:pt idx="1381">
                  <c:v>74400</c:v>
                </c:pt>
                <c:pt idx="1382">
                  <c:v>74200</c:v>
                </c:pt>
                <c:pt idx="1383">
                  <c:v>73900</c:v>
                </c:pt>
                <c:pt idx="1384">
                  <c:v>73100</c:v>
                </c:pt>
                <c:pt idx="1385">
                  <c:v>72700</c:v>
                </c:pt>
                <c:pt idx="1386">
                  <c:v>73300</c:v>
                </c:pt>
                <c:pt idx="1387">
                  <c:v>75600</c:v>
                </c:pt>
                <c:pt idx="1388">
                  <c:v>75700</c:v>
                </c:pt>
                <c:pt idx="1389">
                  <c:v>74600</c:v>
                </c:pt>
                <c:pt idx="1390">
                  <c:v>74300</c:v>
                </c:pt>
                <c:pt idx="1391">
                  <c:v>74600</c:v>
                </c:pt>
                <c:pt idx="1392">
                  <c:v>76700</c:v>
                </c:pt>
                <c:pt idx="1393">
                  <c:v>76800</c:v>
                </c:pt>
                <c:pt idx="1394">
                  <c:v>76000</c:v>
                </c:pt>
                <c:pt idx="1395">
                  <c:v>76600</c:v>
                </c:pt>
                <c:pt idx="1396">
                  <c:v>77300</c:v>
                </c:pt>
                <c:pt idx="1397">
                  <c:v>76100</c:v>
                </c:pt>
                <c:pt idx="1398">
                  <c:v>76300</c:v>
                </c:pt>
                <c:pt idx="1399">
                  <c:v>75300</c:v>
                </c:pt>
                <c:pt idx="1400">
                  <c:v>75300</c:v>
                </c:pt>
                <c:pt idx="1401">
                  <c:v>76300</c:v>
                </c:pt>
                <c:pt idx="1402">
                  <c:v>76600</c:v>
                </c:pt>
                <c:pt idx="1403">
                  <c:v>77000</c:v>
                </c:pt>
                <c:pt idx="1404">
                  <c:v>76100</c:v>
                </c:pt>
                <c:pt idx="1405">
                  <c:v>77200</c:v>
                </c:pt>
                <c:pt idx="1406">
                  <c:v>77400</c:v>
                </c:pt>
                <c:pt idx="1407">
                  <c:v>77300</c:v>
                </c:pt>
                <c:pt idx="1408">
                  <c:v>77700</c:v>
                </c:pt>
                <c:pt idx="1409">
                  <c:v>76300</c:v>
                </c:pt>
                <c:pt idx="1410">
                  <c:v>74100</c:v>
                </c:pt>
                <c:pt idx="1411">
                  <c:v>74100</c:v>
                </c:pt>
                <c:pt idx="1412">
                  <c:v>73200</c:v>
                </c:pt>
                <c:pt idx="1413">
                  <c:v>72200</c:v>
                </c:pt>
                <c:pt idx="1414">
                  <c:v>71300</c:v>
                </c:pt>
                <c:pt idx="1415">
                  <c:v>71600</c:v>
                </c:pt>
                <c:pt idx="1416">
                  <c:v>71500</c:v>
                </c:pt>
                <c:pt idx="1417">
                  <c:v>69000</c:v>
                </c:pt>
                <c:pt idx="1418">
                  <c:v>68800</c:v>
                </c:pt>
                <c:pt idx="1419">
                  <c:v>69400</c:v>
                </c:pt>
                <c:pt idx="1420">
                  <c:v>70100</c:v>
                </c:pt>
                <c:pt idx="1421">
                  <c:v>70200</c:v>
                </c:pt>
                <c:pt idx="1422">
                  <c:v>70600</c:v>
                </c:pt>
                <c:pt idx="1423">
                  <c:v>70300</c:v>
                </c:pt>
                <c:pt idx="1424">
                  <c:v>70200</c:v>
                </c:pt>
                <c:pt idx="1425">
                  <c:v>70400</c:v>
                </c:pt>
                <c:pt idx="1426">
                  <c:v>70200</c:v>
                </c:pt>
                <c:pt idx="1427">
                  <c:v>71100</c:v>
                </c:pt>
                <c:pt idx="1428">
                  <c:v>70100</c:v>
                </c:pt>
                <c:pt idx="1429">
                  <c:v>70700</c:v>
                </c:pt>
                <c:pt idx="1430">
                  <c:v>69800</c:v>
                </c:pt>
                <c:pt idx="1431">
                  <c:v>69900</c:v>
                </c:pt>
                <c:pt idx="1432">
                  <c:v>71500</c:v>
                </c:pt>
                <c:pt idx="1433">
                  <c:v>70400</c:v>
                </c:pt>
                <c:pt idx="1434">
                  <c:v>70600</c:v>
                </c:pt>
                <c:pt idx="1435">
                  <c:v>70200</c:v>
                </c:pt>
                <c:pt idx="1436">
                  <c:v>70600</c:v>
                </c:pt>
                <c:pt idx="1437">
                  <c:v>70500</c:v>
                </c:pt>
                <c:pt idx="1438">
                  <c:v>70200</c:v>
                </c:pt>
                <c:pt idx="1439">
                  <c:v>69900</c:v>
                </c:pt>
                <c:pt idx="1440">
                  <c:v>70600</c:v>
                </c:pt>
                <c:pt idx="1441">
                  <c:v>71400</c:v>
                </c:pt>
                <c:pt idx="1442">
                  <c:v>71300</c:v>
                </c:pt>
                <c:pt idx="1443">
                  <c:v>70700</c:v>
                </c:pt>
                <c:pt idx="1444">
                  <c:v>70200</c:v>
                </c:pt>
                <c:pt idx="1445">
                  <c:v>71200</c:v>
                </c:pt>
                <c:pt idx="1446">
                  <c:v>74900</c:v>
                </c:pt>
                <c:pt idx="1447">
                  <c:v>75300</c:v>
                </c:pt>
                <c:pt idx="1448">
                  <c:v>74800</c:v>
                </c:pt>
                <c:pt idx="1449">
                  <c:v>73700</c:v>
                </c:pt>
                <c:pt idx="1450">
                  <c:v>72300</c:v>
                </c:pt>
                <c:pt idx="1451">
                  <c:v>72300</c:v>
                </c:pt>
                <c:pt idx="1452">
                  <c:v>71300</c:v>
                </c:pt>
                <c:pt idx="1453">
                  <c:v>74400</c:v>
                </c:pt>
                <c:pt idx="1454">
                  <c:v>75800</c:v>
                </c:pt>
                <c:pt idx="1455">
                  <c:v>75600</c:v>
                </c:pt>
                <c:pt idx="1456">
                  <c:v>76300</c:v>
                </c:pt>
                <c:pt idx="1457">
                  <c:v>77400</c:v>
                </c:pt>
                <c:pt idx="1458">
                  <c:v>77400</c:v>
                </c:pt>
                <c:pt idx="1459">
                  <c:v>78200</c:v>
                </c:pt>
                <c:pt idx="1460">
                  <c:v>76900</c:v>
                </c:pt>
                <c:pt idx="1461">
                  <c:v>76800</c:v>
                </c:pt>
                <c:pt idx="1462">
                  <c:v>77000</c:v>
                </c:pt>
                <c:pt idx="1463">
                  <c:v>77600</c:v>
                </c:pt>
                <c:pt idx="1464">
                  <c:v>77800</c:v>
                </c:pt>
                <c:pt idx="1465">
                  <c:v>78000</c:v>
                </c:pt>
                <c:pt idx="1466">
                  <c:v>77100</c:v>
                </c:pt>
                <c:pt idx="1467">
                  <c:v>78100</c:v>
                </c:pt>
                <c:pt idx="1468">
                  <c:v>79400</c:v>
                </c:pt>
                <c:pt idx="1469">
                  <c:v>79900</c:v>
                </c:pt>
                <c:pt idx="1470">
                  <c:v>80500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A0-466B-BA75-3EA419C32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6485167"/>
        <c:axId val="1246481007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KOSPI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Sheet1!$A$2:$A$1472</c:f>
              <c:numCache>
                <c:formatCode>m/d/yyyy</c:formatCode>
                <c:ptCount val="1471"/>
                <c:pt idx="0">
                  <c:v>42373</c:v>
                </c:pt>
                <c:pt idx="1">
                  <c:v>42374</c:v>
                </c:pt>
                <c:pt idx="2">
                  <c:v>42375</c:v>
                </c:pt>
                <c:pt idx="3">
                  <c:v>42376</c:v>
                </c:pt>
                <c:pt idx="4">
                  <c:v>42377</c:v>
                </c:pt>
                <c:pt idx="5">
                  <c:v>42380</c:v>
                </c:pt>
                <c:pt idx="6">
                  <c:v>42381</c:v>
                </c:pt>
                <c:pt idx="7">
                  <c:v>42382</c:v>
                </c:pt>
                <c:pt idx="8">
                  <c:v>42383</c:v>
                </c:pt>
                <c:pt idx="9">
                  <c:v>42384</c:v>
                </c:pt>
                <c:pt idx="10">
                  <c:v>42387</c:v>
                </c:pt>
                <c:pt idx="11">
                  <c:v>42388</c:v>
                </c:pt>
                <c:pt idx="12">
                  <c:v>42389</c:v>
                </c:pt>
                <c:pt idx="13">
                  <c:v>42390</c:v>
                </c:pt>
                <c:pt idx="14">
                  <c:v>42391</c:v>
                </c:pt>
                <c:pt idx="15">
                  <c:v>42394</c:v>
                </c:pt>
                <c:pt idx="16">
                  <c:v>42395</c:v>
                </c:pt>
                <c:pt idx="17">
                  <c:v>42396</c:v>
                </c:pt>
                <c:pt idx="18">
                  <c:v>42397</c:v>
                </c:pt>
                <c:pt idx="19">
                  <c:v>42398</c:v>
                </c:pt>
                <c:pt idx="20">
                  <c:v>42401</c:v>
                </c:pt>
                <c:pt idx="21">
                  <c:v>42402</c:v>
                </c:pt>
                <c:pt idx="22">
                  <c:v>42403</c:v>
                </c:pt>
                <c:pt idx="23">
                  <c:v>42404</c:v>
                </c:pt>
                <c:pt idx="24">
                  <c:v>42405</c:v>
                </c:pt>
                <c:pt idx="25">
                  <c:v>42411</c:v>
                </c:pt>
                <c:pt idx="26">
                  <c:v>42412</c:v>
                </c:pt>
                <c:pt idx="27">
                  <c:v>42415</c:v>
                </c:pt>
                <c:pt idx="28">
                  <c:v>42416</c:v>
                </c:pt>
                <c:pt idx="29">
                  <c:v>42417</c:v>
                </c:pt>
                <c:pt idx="30">
                  <c:v>42418</c:v>
                </c:pt>
                <c:pt idx="31">
                  <c:v>42419</c:v>
                </c:pt>
                <c:pt idx="32">
                  <c:v>42422</c:v>
                </c:pt>
                <c:pt idx="33">
                  <c:v>42423</c:v>
                </c:pt>
                <c:pt idx="34">
                  <c:v>42424</c:v>
                </c:pt>
                <c:pt idx="35">
                  <c:v>42425</c:v>
                </c:pt>
                <c:pt idx="36">
                  <c:v>42426</c:v>
                </c:pt>
                <c:pt idx="37">
                  <c:v>42429</c:v>
                </c:pt>
                <c:pt idx="38">
                  <c:v>42431</c:v>
                </c:pt>
                <c:pt idx="39">
                  <c:v>42432</c:v>
                </c:pt>
                <c:pt idx="40">
                  <c:v>42433</c:v>
                </c:pt>
                <c:pt idx="41">
                  <c:v>42436</c:v>
                </c:pt>
                <c:pt idx="42">
                  <c:v>42437</c:v>
                </c:pt>
                <c:pt idx="43">
                  <c:v>42438</c:v>
                </c:pt>
                <c:pt idx="44">
                  <c:v>42439</c:v>
                </c:pt>
                <c:pt idx="45">
                  <c:v>42440</c:v>
                </c:pt>
                <c:pt idx="46">
                  <c:v>42443</c:v>
                </c:pt>
                <c:pt idx="47">
                  <c:v>42444</c:v>
                </c:pt>
                <c:pt idx="48">
                  <c:v>42445</c:v>
                </c:pt>
                <c:pt idx="49">
                  <c:v>42446</c:v>
                </c:pt>
                <c:pt idx="50">
                  <c:v>42447</c:v>
                </c:pt>
                <c:pt idx="51">
                  <c:v>42450</c:v>
                </c:pt>
                <c:pt idx="52">
                  <c:v>42451</c:v>
                </c:pt>
                <c:pt idx="53">
                  <c:v>42452</c:v>
                </c:pt>
                <c:pt idx="54">
                  <c:v>42453</c:v>
                </c:pt>
                <c:pt idx="55">
                  <c:v>42454</c:v>
                </c:pt>
                <c:pt idx="56">
                  <c:v>42457</c:v>
                </c:pt>
                <c:pt idx="57">
                  <c:v>42458</c:v>
                </c:pt>
                <c:pt idx="58">
                  <c:v>42459</c:v>
                </c:pt>
                <c:pt idx="59">
                  <c:v>42460</c:v>
                </c:pt>
                <c:pt idx="60">
                  <c:v>42461</c:v>
                </c:pt>
                <c:pt idx="61">
                  <c:v>42464</c:v>
                </c:pt>
                <c:pt idx="62">
                  <c:v>42465</c:v>
                </c:pt>
                <c:pt idx="63">
                  <c:v>42466</c:v>
                </c:pt>
                <c:pt idx="64">
                  <c:v>42467</c:v>
                </c:pt>
                <c:pt idx="65">
                  <c:v>42468</c:v>
                </c:pt>
                <c:pt idx="66">
                  <c:v>42471</c:v>
                </c:pt>
                <c:pt idx="67">
                  <c:v>42472</c:v>
                </c:pt>
                <c:pt idx="68">
                  <c:v>42474</c:v>
                </c:pt>
                <c:pt idx="69">
                  <c:v>42475</c:v>
                </c:pt>
                <c:pt idx="70">
                  <c:v>42478</c:v>
                </c:pt>
                <c:pt idx="71">
                  <c:v>42479</c:v>
                </c:pt>
                <c:pt idx="72">
                  <c:v>42480</c:v>
                </c:pt>
                <c:pt idx="73">
                  <c:v>42481</c:v>
                </c:pt>
                <c:pt idx="74">
                  <c:v>42482</c:v>
                </c:pt>
                <c:pt idx="75">
                  <c:v>42485</c:v>
                </c:pt>
                <c:pt idx="76">
                  <c:v>42486</c:v>
                </c:pt>
                <c:pt idx="77">
                  <c:v>42487</c:v>
                </c:pt>
                <c:pt idx="78">
                  <c:v>42488</c:v>
                </c:pt>
                <c:pt idx="79">
                  <c:v>42489</c:v>
                </c:pt>
                <c:pt idx="80">
                  <c:v>42492</c:v>
                </c:pt>
                <c:pt idx="81">
                  <c:v>42493</c:v>
                </c:pt>
                <c:pt idx="82">
                  <c:v>42494</c:v>
                </c:pt>
                <c:pt idx="83">
                  <c:v>42499</c:v>
                </c:pt>
                <c:pt idx="84">
                  <c:v>42500</c:v>
                </c:pt>
                <c:pt idx="85">
                  <c:v>42501</c:v>
                </c:pt>
                <c:pt idx="86">
                  <c:v>42502</c:v>
                </c:pt>
                <c:pt idx="87">
                  <c:v>42503</c:v>
                </c:pt>
                <c:pt idx="88">
                  <c:v>42506</c:v>
                </c:pt>
                <c:pt idx="89">
                  <c:v>42507</c:v>
                </c:pt>
                <c:pt idx="90">
                  <c:v>42508</c:v>
                </c:pt>
                <c:pt idx="91">
                  <c:v>42509</c:v>
                </c:pt>
                <c:pt idx="92">
                  <c:v>42510</c:v>
                </c:pt>
                <c:pt idx="93">
                  <c:v>42513</c:v>
                </c:pt>
                <c:pt idx="94">
                  <c:v>42514</c:v>
                </c:pt>
                <c:pt idx="95">
                  <c:v>42515</c:v>
                </c:pt>
                <c:pt idx="96">
                  <c:v>42516</c:v>
                </c:pt>
                <c:pt idx="97">
                  <c:v>42517</c:v>
                </c:pt>
                <c:pt idx="98">
                  <c:v>42520</c:v>
                </c:pt>
                <c:pt idx="99">
                  <c:v>42521</c:v>
                </c:pt>
                <c:pt idx="100">
                  <c:v>42522</c:v>
                </c:pt>
                <c:pt idx="101">
                  <c:v>42523</c:v>
                </c:pt>
                <c:pt idx="102">
                  <c:v>42524</c:v>
                </c:pt>
                <c:pt idx="103">
                  <c:v>42528</c:v>
                </c:pt>
                <c:pt idx="104">
                  <c:v>42529</c:v>
                </c:pt>
                <c:pt idx="105">
                  <c:v>42530</c:v>
                </c:pt>
                <c:pt idx="106">
                  <c:v>42531</c:v>
                </c:pt>
                <c:pt idx="107">
                  <c:v>42534</c:v>
                </c:pt>
                <c:pt idx="108">
                  <c:v>42535</c:v>
                </c:pt>
                <c:pt idx="109">
                  <c:v>42536</c:v>
                </c:pt>
                <c:pt idx="110">
                  <c:v>42537</c:v>
                </c:pt>
                <c:pt idx="111">
                  <c:v>42538</c:v>
                </c:pt>
                <c:pt idx="112">
                  <c:v>42541</c:v>
                </c:pt>
                <c:pt idx="113">
                  <c:v>42542</c:v>
                </c:pt>
                <c:pt idx="114">
                  <c:v>42543</c:v>
                </c:pt>
                <c:pt idx="115">
                  <c:v>42544</c:v>
                </c:pt>
                <c:pt idx="116">
                  <c:v>42545</c:v>
                </c:pt>
                <c:pt idx="117">
                  <c:v>42548</c:v>
                </c:pt>
                <c:pt idx="118">
                  <c:v>42549</c:v>
                </c:pt>
                <c:pt idx="119">
                  <c:v>42550</c:v>
                </c:pt>
                <c:pt idx="120">
                  <c:v>42551</c:v>
                </c:pt>
                <c:pt idx="121">
                  <c:v>42552</c:v>
                </c:pt>
                <c:pt idx="122">
                  <c:v>42555</c:v>
                </c:pt>
                <c:pt idx="123">
                  <c:v>42556</c:v>
                </c:pt>
                <c:pt idx="124">
                  <c:v>42557</c:v>
                </c:pt>
                <c:pt idx="125">
                  <c:v>42558</c:v>
                </c:pt>
                <c:pt idx="126">
                  <c:v>42559</c:v>
                </c:pt>
                <c:pt idx="127">
                  <c:v>42562</c:v>
                </c:pt>
                <c:pt idx="128">
                  <c:v>42563</c:v>
                </c:pt>
                <c:pt idx="129">
                  <c:v>42564</c:v>
                </c:pt>
                <c:pt idx="130">
                  <c:v>42565</c:v>
                </c:pt>
                <c:pt idx="131">
                  <c:v>42566</c:v>
                </c:pt>
                <c:pt idx="132">
                  <c:v>42569</c:v>
                </c:pt>
                <c:pt idx="133">
                  <c:v>42570</c:v>
                </c:pt>
                <c:pt idx="134">
                  <c:v>42571</c:v>
                </c:pt>
                <c:pt idx="135">
                  <c:v>42572</c:v>
                </c:pt>
                <c:pt idx="136">
                  <c:v>42573</c:v>
                </c:pt>
                <c:pt idx="137">
                  <c:v>42576</c:v>
                </c:pt>
                <c:pt idx="138">
                  <c:v>42577</c:v>
                </c:pt>
                <c:pt idx="139">
                  <c:v>42578</c:v>
                </c:pt>
                <c:pt idx="140">
                  <c:v>42579</c:v>
                </c:pt>
                <c:pt idx="141">
                  <c:v>42580</c:v>
                </c:pt>
                <c:pt idx="142">
                  <c:v>42583</c:v>
                </c:pt>
                <c:pt idx="143">
                  <c:v>42584</c:v>
                </c:pt>
                <c:pt idx="144">
                  <c:v>42585</c:v>
                </c:pt>
                <c:pt idx="145">
                  <c:v>42586</c:v>
                </c:pt>
                <c:pt idx="146">
                  <c:v>42587</c:v>
                </c:pt>
                <c:pt idx="147">
                  <c:v>42590</c:v>
                </c:pt>
                <c:pt idx="148">
                  <c:v>42591</c:v>
                </c:pt>
                <c:pt idx="149">
                  <c:v>42592</c:v>
                </c:pt>
                <c:pt idx="150">
                  <c:v>42593</c:v>
                </c:pt>
                <c:pt idx="151">
                  <c:v>42594</c:v>
                </c:pt>
                <c:pt idx="152">
                  <c:v>42598</c:v>
                </c:pt>
                <c:pt idx="153">
                  <c:v>42599</c:v>
                </c:pt>
                <c:pt idx="154">
                  <c:v>42600</c:v>
                </c:pt>
                <c:pt idx="155">
                  <c:v>42601</c:v>
                </c:pt>
                <c:pt idx="156">
                  <c:v>42604</c:v>
                </c:pt>
                <c:pt idx="157">
                  <c:v>42605</c:v>
                </c:pt>
                <c:pt idx="158">
                  <c:v>42606</c:v>
                </c:pt>
                <c:pt idx="159">
                  <c:v>42607</c:v>
                </c:pt>
                <c:pt idx="160">
                  <c:v>42608</c:v>
                </c:pt>
                <c:pt idx="161">
                  <c:v>42611</c:v>
                </c:pt>
                <c:pt idx="162">
                  <c:v>42612</c:v>
                </c:pt>
                <c:pt idx="163">
                  <c:v>42613</c:v>
                </c:pt>
                <c:pt idx="164">
                  <c:v>42614</c:v>
                </c:pt>
                <c:pt idx="165">
                  <c:v>42615</c:v>
                </c:pt>
                <c:pt idx="166">
                  <c:v>42618</c:v>
                </c:pt>
                <c:pt idx="167">
                  <c:v>42619</c:v>
                </c:pt>
                <c:pt idx="168">
                  <c:v>42620</c:v>
                </c:pt>
                <c:pt idx="169">
                  <c:v>42621</c:v>
                </c:pt>
                <c:pt idx="170">
                  <c:v>42622</c:v>
                </c:pt>
                <c:pt idx="171">
                  <c:v>42625</c:v>
                </c:pt>
                <c:pt idx="172">
                  <c:v>42626</c:v>
                </c:pt>
                <c:pt idx="173">
                  <c:v>42632</c:v>
                </c:pt>
                <c:pt idx="174">
                  <c:v>42633</c:v>
                </c:pt>
                <c:pt idx="175">
                  <c:v>42634</c:v>
                </c:pt>
                <c:pt idx="176">
                  <c:v>42635</c:v>
                </c:pt>
                <c:pt idx="177">
                  <c:v>42636</c:v>
                </c:pt>
                <c:pt idx="178">
                  <c:v>42639</c:v>
                </c:pt>
                <c:pt idx="179">
                  <c:v>42640</c:v>
                </c:pt>
                <c:pt idx="180">
                  <c:v>42641</c:v>
                </c:pt>
                <c:pt idx="181">
                  <c:v>42642</c:v>
                </c:pt>
                <c:pt idx="182">
                  <c:v>42643</c:v>
                </c:pt>
                <c:pt idx="183">
                  <c:v>42647</c:v>
                </c:pt>
                <c:pt idx="184">
                  <c:v>42648</c:v>
                </c:pt>
                <c:pt idx="185">
                  <c:v>42649</c:v>
                </c:pt>
                <c:pt idx="186">
                  <c:v>42650</c:v>
                </c:pt>
                <c:pt idx="187">
                  <c:v>42653</c:v>
                </c:pt>
                <c:pt idx="188">
                  <c:v>42654</c:v>
                </c:pt>
                <c:pt idx="189">
                  <c:v>42655</c:v>
                </c:pt>
                <c:pt idx="190">
                  <c:v>42656</c:v>
                </c:pt>
                <c:pt idx="191">
                  <c:v>42657</c:v>
                </c:pt>
                <c:pt idx="192">
                  <c:v>42660</c:v>
                </c:pt>
                <c:pt idx="193">
                  <c:v>42661</c:v>
                </c:pt>
                <c:pt idx="194">
                  <c:v>42662</c:v>
                </c:pt>
                <c:pt idx="195">
                  <c:v>42663</c:v>
                </c:pt>
                <c:pt idx="196">
                  <c:v>42664</c:v>
                </c:pt>
                <c:pt idx="197">
                  <c:v>42667</c:v>
                </c:pt>
                <c:pt idx="198">
                  <c:v>42668</c:v>
                </c:pt>
                <c:pt idx="199">
                  <c:v>42669</c:v>
                </c:pt>
                <c:pt idx="200">
                  <c:v>42670</c:v>
                </c:pt>
                <c:pt idx="201">
                  <c:v>42671</c:v>
                </c:pt>
                <c:pt idx="202">
                  <c:v>42674</c:v>
                </c:pt>
                <c:pt idx="203">
                  <c:v>42675</c:v>
                </c:pt>
                <c:pt idx="204">
                  <c:v>42676</c:v>
                </c:pt>
                <c:pt idx="205">
                  <c:v>42677</c:v>
                </c:pt>
                <c:pt idx="206">
                  <c:v>42678</c:v>
                </c:pt>
                <c:pt idx="207">
                  <c:v>42681</c:v>
                </c:pt>
                <c:pt idx="208">
                  <c:v>42682</c:v>
                </c:pt>
                <c:pt idx="209">
                  <c:v>42683</c:v>
                </c:pt>
                <c:pt idx="210">
                  <c:v>42684</c:v>
                </c:pt>
                <c:pt idx="211">
                  <c:v>42685</c:v>
                </c:pt>
                <c:pt idx="212">
                  <c:v>42688</c:v>
                </c:pt>
                <c:pt idx="213">
                  <c:v>42689</c:v>
                </c:pt>
                <c:pt idx="214">
                  <c:v>42690</c:v>
                </c:pt>
                <c:pt idx="215">
                  <c:v>42691</c:v>
                </c:pt>
                <c:pt idx="216">
                  <c:v>42692</c:v>
                </c:pt>
                <c:pt idx="217">
                  <c:v>42695</c:v>
                </c:pt>
                <c:pt idx="218">
                  <c:v>42696</c:v>
                </c:pt>
                <c:pt idx="219">
                  <c:v>42697</c:v>
                </c:pt>
                <c:pt idx="220">
                  <c:v>42698</c:v>
                </c:pt>
                <c:pt idx="221">
                  <c:v>42699</c:v>
                </c:pt>
                <c:pt idx="222">
                  <c:v>42702</c:v>
                </c:pt>
                <c:pt idx="223">
                  <c:v>42703</c:v>
                </c:pt>
                <c:pt idx="224">
                  <c:v>42704</c:v>
                </c:pt>
                <c:pt idx="225">
                  <c:v>42705</c:v>
                </c:pt>
                <c:pt idx="226">
                  <c:v>42706</c:v>
                </c:pt>
                <c:pt idx="227">
                  <c:v>42709</c:v>
                </c:pt>
                <c:pt idx="228">
                  <c:v>42710</c:v>
                </c:pt>
                <c:pt idx="229">
                  <c:v>42711</c:v>
                </c:pt>
                <c:pt idx="230">
                  <c:v>42712</c:v>
                </c:pt>
                <c:pt idx="231">
                  <c:v>42713</c:v>
                </c:pt>
                <c:pt idx="232">
                  <c:v>42716</c:v>
                </c:pt>
                <c:pt idx="233">
                  <c:v>42717</c:v>
                </c:pt>
                <c:pt idx="234">
                  <c:v>42718</c:v>
                </c:pt>
                <c:pt idx="235">
                  <c:v>42719</c:v>
                </c:pt>
                <c:pt idx="236">
                  <c:v>42720</c:v>
                </c:pt>
                <c:pt idx="237">
                  <c:v>42723</c:v>
                </c:pt>
                <c:pt idx="238">
                  <c:v>42724</c:v>
                </c:pt>
                <c:pt idx="239">
                  <c:v>42725</c:v>
                </c:pt>
                <c:pt idx="240">
                  <c:v>42726</c:v>
                </c:pt>
                <c:pt idx="241">
                  <c:v>42727</c:v>
                </c:pt>
                <c:pt idx="242">
                  <c:v>42730</c:v>
                </c:pt>
                <c:pt idx="243">
                  <c:v>42731</c:v>
                </c:pt>
                <c:pt idx="244">
                  <c:v>42732</c:v>
                </c:pt>
                <c:pt idx="245">
                  <c:v>42733</c:v>
                </c:pt>
                <c:pt idx="246">
                  <c:v>42737</c:v>
                </c:pt>
                <c:pt idx="247">
                  <c:v>42738</c:v>
                </c:pt>
                <c:pt idx="248">
                  <c:v>42739</c:v>
                </c:pt>
                <c:pt idx="249">
                  <c:v>42740</c:v>
                </c:pt>
                <c:pt idx="250">
                  <c:v>42741</c:v>
                </c:pt>
                <c:pt idx="251">
                  <c:v>42744</c:v>
                </c:pt>
                <c:pt idx="252">
                  <c:v>42745</c:v>
                </c:pt>
                <c:pt idx="253">
                  <c:v>42746</c:v>
                </c:pt>
                <c:pt idx="254">
                  <c:v>42747</c:v>
                </c:pt>
                <c:pt idx="255">
                  <c:v>42748</c:v>
                </c:pt>
                <c:pt idx="256">
                  <c:v>42751</c:v>
                </c:pt>
                <c:pt idx="257">
                  <c:v>42752</c:v>
                </c:pt>
                <c:pt idx="258">
                  <c:v>42753</c:v>
                </c:pt>
                <c:pt idx="259">
                  <c:v>42754</c:v>
                </c:pt>
                <c:pt idx="260">
                  <c:v>42755</c:v>
                </c:pt>
                <c:pt idx="261">
                  <c:v>42758</c:v>
                </c:pt>
                <c:pt idx="262">
                  <c:v>42759</c:v>
                </c:pt>
                <c:pt idx="263">
                  <c:v>42760</c:v>
                </c:pt>
                <c:pt idx="264">
                  <c:v>42761</c:v>
                </c:pt>
                <c:pt idx="265">
                  <c:v>42766</c:v>
                </c:pt>
                <c:pt idx="266">
                  <c:v>42767</c:v>
                </c:pt>
                <c:pt idx="267">
                  <c:v>42768</c:v>
                </c:pt>
                <c:pt idx="268">
                  <c:v>42769</c:v>
                </c:pt>
                <c:pt idx="269">
                  <c:v>42772</c:v>
                </c:pt>
                <c:pt idx="270">
                  <c:v>42773</c:v>
                </c:pt>
                <c:pt idx="271">
                  <c:v>42774</c:v>
                </c:pt>
                <c:pt idx="272">
                  <c:v>42775</c:v>
                </c:pt>
                <c:pt idx="273">
                  <c:v>42776</c:v>
                </c:pt>
                <c:pt idx="274">
                  <c:v>42779</c:v>
                </c:pt>
                <c:pt idx="275">
                  <c:v>42780</c:v>
                </c:pt>
                <c:pt idx="276">
                  <c:v>42781</c:v>
                </c:pt>
                <c:pt idx="277">
                  <c:v>42782</c:v>
                </c:pt>
                <c:pt idx="278">
                  <c:v>42783</c:v>
                </c:pt>
                <c:pt idx="279">
                  <c:v>42786</c:v>
                </c:pt>
                <c:pt idx="280">
                  <c:v>42787</c:v>
                </c:pt>
                <c:pt idx="281">
                  <c:v>42788</c:v>
                </c:pt>
                <c:pt idx="282">
                  <c:v>42789</c:v>
                </c:pt>
                <c:pt idx="283">
                  <c:v>42790</c:v>
                </c:pt>
                <c:pt idx="284">
                  <c:v>42793</c:v>
                </c:pt>
                <c:pt idx="285">
                  <c:v>42794</c:v>
                </c:pt>
                <c:pt idx="286">
                  <c:v>42796</c:v>
                </c:pt>
                <c:pt idx="287">
                  <c:v>42797</c:v>
                </c:pt>
                <c:pt idx="288">
                  <c:v>42800</c:v>
                </c:pt>
                <c:pt idx="289">
                  <c:v>42801</c:v>
                </c:pt>
                <c:pt idx="290">
                  <c:v>42802</c:v>
                </c:pt>
                <c:pt idx="291">
                  <c:v>42803</c:v>
                </c:pt>
                <c:pt idx="292">
                  <c:v>42804</c:v>
                </c:pt>
                <c:pt idx="293">
                  <c:v>42807</c:v>
                </c:pt>
                <c:pt idx="294">
                  <c:v>42808</c:v>
                </c:pt>
                <c:pt idx="295">
                  <c:v>42809</c:v>
                </c:pt>
                <c:pt idx="296">
                  <c:v>42810</c:v>
                </c:pt>
                <c:pt idx="297">
                  <c:v>42811</c:v>
                </c:pt>
                <c:pt idx="298">
                  <c:v>42814</c:v>
                </c:pt>
                <c:pt idx="299">
                  <c:v>42815</c:v>
                </c:pt>
                <c:pt idx="300">
                  <c:v>42816</c:v>
                </c:pt>
                <c:pt idx="301">
                  <c:v>42817</c:v>
                </c:pt>
                <c:pt idx="302">
                  <c:v>42818</c:v>
                </c:pt>
                <c:pt idx="303">
                  <c:v>42821</c:v>
                </c:pt>
                <c:pt idx="304">
                  <c:v>42822</c:v>
                </c:pt>
                <c:pt idx="305">
                  <c:v>42823</c:v>
                </c:pt>
                <c:pt idx="306">
                  <c:v>42824</c:v>
                </c:pt>
                <c:pt idx="307">
                  <c:v>42825</c:v>
                </c:pt>
                <c:pt idx="308">
                  <c:v>42828</c:v>
                </c:pt>
                <c:pt idx="309">
                  <c:v>42829</c:v>
                </c:pt>
                <c:pt idx="310">
                  <c:v>42830</c:v>
                </c:pt>
                <c:pt idx="311">
                  <c:v>42831</c:v>
                </c:pt>
                <c:pt idx="312">
                  <c:v>42832</c:v>
                </c:pt>
                <c:pt idx="313">
                  <c:v>42835</c:v>
                </c:pt>
                <c:pt idx="314">
                  <c:v>42836</c:v>
                </c:pt>
                <c:pt idx="315">
                  <c:v>42837</c:v>
                </c:pt>
                <c:pt idx="316">
                  <c:v>42838</c:v>
                </c:pt>
                <c:pt idx="317">
                  <c:v>42839</c:v>
                </c:pt>
                <c:pt idx="318">
                  <c:v>42842</c:v>
                </c:pt>
                <c:pt idx="319">
                  <c:v>42843</c:v>
                </c:pt>
                <c:pt idx="320">
                  <c:v>42844</c:v>
                </c:pt>
                <c:pt idx="321">
                  <c:v>42845</c:v>
                </c:pt>
                <c:pt idx="322">
                  <c:v>42846</c:v>
                </c:pt>
                <c:pt idx="323">
                  <c:v>42849</c:v>
                </c:pt>
                <c:pt idx="324">
                  <c:v>42850</c:v>
                </c:pt>
                <c:pt idx="325">
                  <c:v>42851</c:v>
                </c:pt>
                <c:pt idx="326">
                  <c:v>42852</c:v>
                </c:pt>
                <c:pt idx="327">
                  <c:v>42853</c:v>
                </c:pt>
                <c:pt idx="328">
                  <c:v>42857</c:v>
                </c:pt>
                <c:pt idx="329">
                  <c:v>42859</c:v>
                </c:pt>
                <c:pt idx="330">
                  <c:v>42863</c:v>
                </c:pt>
                <c:pt idx="331">
                  <c:v>42865</c:v>
                </c:pt>
                <c:pt idx="332">
                  <c:v>42866</c:v>
                </c:pt>
                <c:pt idx="333">
                  <c:v>42867</c:v>
                </c:pt>
                <c:pt idx="334">
                  <c:v>42870</c:v>
                </c:pt>
                <c:pt idx="335">
                  <c:v>42871</c:v>
                </c:pt>
                <c:pt idx="336">
                  <c:v>42872</c:v>
                </c:pt>
                <c:pt idx="337">
                  <c:v>42873</c:v>
                </c:pt>
                <c:pt idx="338">
                  <c:v>42874</c:v>
                </c:pt>
                <c:pt idx="339">
                  <c:v>42877</c:v>
                </c:pt>
                <c:pt idx="340">
                  <c:v>42878</c:v>
                </c:pt>
                <c:pt idx="341">
                  <c:v>42879</c:v>
                </c:pt>
                <c:pt idx="342">
                  <c:v>42880</c:v>
                </c:pt>
                <c:pt idx="343">
                  <c:v>42881</c:v>
                </c:pt>
                <c:pt idx="344">
                  <c:v>42884</c:v>
                </c:pt>
                <c:pt idx="345">
                  <c:v>42885</c:v>
                </c:pt>
                <c:pt idx="346">
                  <c:v>42886</c:v>
                </c:pt>
                <c:pt idx="347">
                  <c:v>42887</c:v>
                </c:pt>
                <c:pt idx="348">
                  <c:v>42888</c:v>
                </c:pt>
                <c:pt idx="349">
                  <c:v>42891</c:v>
                </c:pt>
                <c:pt idx="350">
                  <c:v>42893</c:v>
                </c:pt>
                <c:pt idx="351">
                  <c:v>42894</c:v>
                </c:pt>
                <c:pt idx="352">
                  <c:v>42895</c:v>
                </c:pt>
                <c:pt idx="353">
                  <c:v>42898</c:v>
                </c:pt>
                <c:pt idx="354">
                  <c:v>42899</c:v>
                </c:pt>
                <c:pt idx="355">
                  <c:v>42900</c:v>
                </c:pt>
                <c:pt idx="356">
                  <c:v>42901</c:v>
                </c:pt>
                <c:pt idx="357">
                  <c:v>42902</c:v>
                </c:pt>
                <c:pt idx="358">
                  <c:v>42905</c:v>
                </c:pt>
                <c:pt idx="359">
                  <c:v>42906</c:v>
                </c:pt>
                <c:pt idx="360">
                  <c:v>42907</c:v>
                </c:pt>
                <c:pt idx="361">
                  <c:v>42908</c:v>
                </c:pt>
                <c:pt idx="362">
                  <c:v>42909</c:v>
                </c:pt>
                <c:pt idx="363">
                  <c:v>42912</c:v>
                </c:pt>
                <c:pt idx="364">
                  <c:v>42913</c:v>
                </c:pt>
                <c:pt idx="365">
                  <c:v>42914</c:v>
                </c:pt>
                <c:pt idx="366">
                  <c:v>42915</c:v>
                </c:pt>
                <c:pt idx="367">
                  <c:v>42916</c:v>
                </c:pt>
                <c:pt idx="368">
                  <c:v>42919</c:v>
                </c:pt>
                <c:pt idx="369">
                  <c:v>42920</c:v>
                </c:pt>
                <c:pt idx="370">
                  <c:v>42921</c:v>
                </c:pt>
                <c:pt idx="371">
                  <c:v>42922</c:v>
                </c:pt>
                <c:pt idx="372">
                  <c:v>42923</c:v>
                </c:pt>
                <c:pt idx="373">
                  <c:v>42926</c:v>
                </c:pt>
                <c:pt idx="374">
                  <c:v>42927</c:v>
                </c:pt>
                <c:pt idx="375">
                  <c:v>42928</c:v>
                </c:pt>
                <c:pt idx="376">
                  <c:v>42929</c:v>
                </c:pt>
                <c:pt idx="377">
                  <c:v>42930</c:v>
                </c:pt>
                <c:pt idx="378">
                  <c:v>42933</c:v>
                </c:pt>
                <c:pt idx="379">
                  <c:v>42934</c:v>
                </c:pt>
                <c:pt idx="380">
                  <c:v>42935</c:v>
                </c:pt>
                <c:pt idx="381">
                  <c:v>42936</c:v>
                </c:pt>
                <c:pt idx="382">
                  <c:v>42937</c:v>
                </c:pt>
                <c:pt idx="383">
                  <c:v>42940</c:v>
                </c:pt>
                <c:pt idx="384">
                  <c:v>42941</c:v>
                </c:pt>
                <c:pt idx="385">
                  <c:v>42942</c:v>
                </c:pt>
                <c:pt idx="386">
                  <c:v>42943</c:v>
                </c:pt>
                <c:pt idx="387">
                  <c:v>42944</c:v>
                </c:pt>
                <c:pt idx="388">
                  <c:v>42947</c:v>
                </c:pt>
                <c:pt idx="389">
                  <c:v>42948</c:v>
                </c:pt>
                <c:pt idx="390">
                  <c:v>42949</c:v>
                </c:pt>
                <c:pt idx="391">
                  <c:v>42950</c:v>
                </c:pt>
                <c:pt idx="392">
                  <c:v>42951</c:v>
                </c:pt>
                <c:pt idx="393">
                  <c:v>42954</c:v>
                </c:pt>
                <c:pt idx="394">
                  <c:v>42955</c:v>
                </c:pt>
                <c:pt idx="395">
                  <c:v>42956</c:v>
                </c:pt>
                <c:pt idx="396">
                  <c:v>42957</c:v>
                </c:pt>
                <c:pt idx="397">
                  <c:v>42958</c:v>
                </c:pt>
                <c:pt idx="398">
                  <c:v>42961</c:v>
                </c:pt>
                <c:pt idx="399">
                  <c:v>42963</c:v>
                </c:pt>
                <c:pt idx="400">
                  <c:v>42964</c:v>
                </c:pt>
                <c:pt idx="401">
                  <c:v>42965</c:v>
                </c:pt>
                <c:pt idx="402">
                  <c:v>42968</c:v>
                </c:pt>
                <c:pt idx="403">
                  <c:v>42969</c:v>
                </c:pt>
                <c:pt idx="404">
                  <c:v>42970</c:v>
                </c:pt>
                <c:pt idx="405">
                  <c:v>42971</c:v>
                </c:pt>
                <c:pt idx="406">
                  <c:v>42972</c:v>
                </c:pt>
                <c:pt idx="407">
                  <c:v>42975</c:v>
                </c:pt>
                <c:pt idx="408">
                  <c:v>42976</c:v>
                </c:pt>
                <c:pt idx="409">
                  <c:v>42977</c:v>
                </c:pt>
                <c:pt idx="410">
                  <c:v>42978</c:v>
                </c:pt>
                <c:pt idx="411">
                  <c:v>42979</c:v>
                </c:pt>
                <c:pt idx="412">
                  <c:v>42982</c:v>
                </c:pt>
                <c:pt idx="413">
                  <c:v>42983</c:v>
                </c:pt>
                <c:pt idx="414">
                  <c:v>42984</c:v>
                </c:pt>
                <c:pt idx="415">
                  <c:v>42985</c:v>
                </c:pt>
                <c:pt idx="416">
                  <c:v>42986</c:v>
                </c:pt>
                <c:pt idx="417">
                  <c:v>42989</c:v>
                </c:pt>
                <c:pt idx="418">
                  <c:v>42990</c:v>
                </c:pt>
                <c:pt idx="419">
                  <c:v>42991</c:v>
                </c:pt>
                <c:pt idx="420">
                  <c:v>42992</c:v>
                </c:pt>
                <c:pt idx="421">
                  <c:v>42993</c:v>
                </c:pt>
                <c:pt idx="422">
                  <c:v>42996</c:v>
                </c:pt>
                <c:pt idx="423">
                  <c:v>42997</c:v>
                </c:pt>
                <c:pt idx="424">
                  <c:v>42998</c:v>
                </c:pt>
                <c:pt idx="425">
                  <c:v>42999</c:v>
                </c:pt>
                <c:pt idx="426">
                  <c:v>43000</c:v>
                </c:pt>
                <c:pt idx="427">
                  <c:v>43003</c:v>
                </c:pt>
                <c:pt idx="428">
                  <c:v>43004</c:v>
                </c:pt>
                <c:pt idx="429">
                  <c:v>43005</c:v>
                </c:pt>
                <c:pt idx="430">
                  <c:v>43006</c:v>
                </c:pt>
                <c:pt idx="431">
                  <c:v>43007</c:v>
                </c:pt>
                <c:pt idx="432">
                  <c:v>43018</c:v>
                </c:pt>
                <c:pt idx="433">
                  <c:v>43019</c:v>
                </c:pt>
                <c:pt idx="434">
                  <c:v>43020</c:v>
                </c:pt>
                <c:pt idx="435">
                  <c:v>43021</c:v>
                </c:pt>
                <c:pt idx="436">
                  <c:v>43024</c:v>
                </c:pt>
                <c:pt idx="437">
                  <c:v>43025</c:v>
                </c:pt>
                <c:pt idx="438">
                  <c:v>43026</c:v>
                </c:pt>
                <c:pt idx="439">
                  <c:v>43027</c:v>
                </c:pt>
                <c:pt idx="440">
                  <c:v>43028</c:v>
                </c:pt>
                <c:pt idx="441">
                  <c:v>43031</c:v>
                </c:pt>
                <c:pt idx="442">
                  <c:v>43032</c:v>
                </c:pt>
                <c:pt idx="443">
                  <c:v>43033</c:v>
                </c:pt>
                <c:pt idx="444">
                  <c:v>43034</c:v>
                </c:pt>
                <c:pt idx="445">
                  <c:v>43035</c:v>
                </c:pt>
                <c:pt idx="446">
                  <c:v>43038</c:v>
                </c:pt>
                <c:pt idx="447">
                  <c:v>43039</c:v>
                </c:pt>
                <c:pt idx="448">
                  <c:v>43040</c:v>
                </c:pt>
                <c:pt idx="449">
                  <c:v>43041</c:v>
                </c:pt>
                <c:pt idx="450">
                  <c:v>43042</c:v>
                </c:pt>
                <c:pt idx="451">
                  <c:v>43045</c:v>
                </c:pt>
                <c:pt idx="452">
                  <c:v>43046</c:v>
                </c:pt>
                <c:pt idx="453">
                  <c:v>43047</c:v>
                </c:pt>
                <c:pt idx="454">
                  <c:v>43048</c:v>
                </c:pt>
                <c:pt idx="455">
                  <c:v>43049</c:v>
                </c:pt>
                <c:pt idx="456">
                  <c:v>43052</c:v>
                </c:pt>
                <c:pt idx="457">
                  <c:v>43053</c:v>
                </c:pt>
                <c:pt idx="458">
                  <c:v>43054</c:v>
                </c:pt>
                <c:pt idx="459">
                  <c:v>43055</c:v>
                </c:pt>
                <c:pt idx="460">
                  <c:v>43056</c:v>
                </c:pt>
                <c:pt idx="461">
                  <c:v>43059</c:v>
                </c:pt>
                <c:pt idx="462">
                  <c:v>43060</c:v>
                </c:pt>
                <c:pt idx="463">
                  <c:v>43061</c:v>
                </c:pt>
                <c:pt idx="464">
                  <c:v>43062</c:v>
                </c:pt>
                <c:pt idx="465">
                  <c:v>43063</c:v>
                </c:pt>
                <c:pt idx="466">
                  <c:v>43066</c:v>
                </c:pt>
                <c:pt idx="467">
                  <c:v>43067</c:v>
                </c:pt>
                <c:pt idx="468">
                  <c:v>43068</c:v>
                </c:pt>
                <c:pt idx="469">
                  <c:v>43069</c:v>
                </c:pt>
                <c:pt idx="470">
                  <c:v>43070</c:v>
                </c:pt>
                <c:pt idx="471">
                  <c:v>43073</c:v>
                </c:pt>
                <c:pt idx="472">
                  <c:v>43074</c:v>
                </c:pt>
                <c:pt idx="473">
                  <c:v>43075</c:v>
                </c:pt>
                <c:pt idx="474">
                  <c:v>43076</c:v>
                </c:pt>
                <c:pt idx="475">
                  <c:v>43077</c:v>
                </c:pt>
                <c:pt idx="476">
                  <c:v>43080</c:v>
                </c:pt>
                <c:pt idx="477">
                  <c:v>43081</c:v>
                </c:pt>
                <c:pt idx="478">
                  <c:v>43082</c:v>
                </c:pt>
                <c:pt idx="479">
                  <c:v>43083</c:v>
                </c:pt>
                <c:pt idx="480">
                  <c:v>43084</c:v>
                </c:pt>
                <c:pt idx="481">
                  <c:v>43087</c:v>
                </c:pt>
                <c:pt idx="482">
                  <c:v>43088</c:v>
                </c:pt>
                <c:pt idx="483">
                  <c:v>43089</c:v>
                </c:pt>
                <c:pt idx="484">
                  <c:v>43090</c:v>
                </c:pt>
                <c:pt idx="485">
                  <c:v>43091</c:v>
                </c:pt>
                <c:pt idx="486">
                  <c:v>43095</c:v>
                </c:pt>
                <c:pt idx="487">
                  <c:v>43096</c:v>
                </c:pt>
                <c:pt idx="488">
                  <c:v>43097</c:v>
                </c:pt>
                <c:pt idx="489">
                  <c:v>43102</c:v>
                </c:pt>
                <c:pt idx="490">
                  <c:v>43103</c:v>
                </c:pt>
                <c:pt idx="491">
                  <c:v>43104</c:v>
                </c:pt>
                <c:pt idx="492">
                  <c:v>43105</c:v>
                </c:pt>
                <c:pt idx="493">
                  <c:v>43108</c:v>
                </c:pt>
                <c:pt idx="494">
                  <c:v>43109</c:v>
                </c:pt>
                <c:pt idx="495">
                  <c:v>43110</c:v>
                </c:pt>
                <c:pt idx="496">
                  <c:v>43111</c:v>
                </c:pt>
                <c:pt idx="497">
                  <c:v>43112</c:v>
                </c:pt>
                <c:pt idx="498">
                  <c:v>43115</c:v>
                </c:pt>
                <c:pt idx="499">
                  <c:v>43116</c:v>
                </c:pt>
                <c:pt idx="500">
                  <c:v>43117</c:v>
                </c:pt>
                <c:pt idx="501">
                  <c:v>43118</c:v>
                </c:pt>
                <c:pt idx="502">
                  <c:v>43119</c:v>
                </c:pt>
                <c:pt idx="503">
                  <c:v>43122</c:v>
                </c:pt>
                <c:pt idx="504">
                  <c:v>43123</c:v>
                </c:pt>
                <c:pt idx="505">
                  <c:v>43124</c:v>
                </c:pt>
                <c:pt idx="506">
                  <c:v>43125</c:v>
                </c:pt>
                <c:pt idx="507">
                  <c:v>43126</c:v>
                </c:pt>
                <c:pt idx="508">
                  <c:v>43129</c:v>
                </c:pt>
                <c:pt idx="509">
                  <c:v>43130</c:v>
                </c:pt>
                <c:pt idx="510">
                  <c:v>43131</c:v>
                </c:pt>
                <c:pt idx="511">
                  <c:v>43132</c:v>
                </c:pt>
                <c:pt idx="512">
                  <c:v>43133</c:v>
                </c:pt>
                <c:pt idx="513">
                  <c:v>43136</c:v>
                </c:pt>
                <c:pt idx="514">
                  <c:v>43137</c:v>
                </c:pt>
                <c:pt idx="515">
                  <c:v>43138</c:v>
                </c:pt>
                <c:pt idx="516">
                  <c:v>43139</c:v>
                </c:pt>
                <c:pt idx="517">
                  <c:v>43140</c:v>
                </c:pt>
                <c:pt idx="518">
                  <c:v>43143</c:v>
                </c:pt>
                <c:pt idx="519">
                  <c:v>43144</c:v>
                </c:pt>
                <c:pt idx="520">
                  <c:v>43145</c:v>
                </c:pt>
                <c:pt idx="521">
                  <c:v>43150</c:v>
                </c:pt>
                <c:pt idx="522">
                  <c:v>43151</c:v>
                </c:pt>
                <c:pt idx="523">
                  <c:v>43152</c:v>
                </c:pt>
                <c:pt idx="524">
                  <c:v>43153</c:v>
                </c:pt>
                <c:pt idx="525">
                  <c:v>43154</c:v>
                </c:pt>
                <c:pt idx="526">
                  <c:v>43157</c:v>
                </c:pt>
                <c:pt idx="527">
                  <c:v>43158</c:v>
                </c:pt>
                <c:pt idx="528">
                  <c:v>43159</c:v>
                </c:pt>
                <c:pt idx="529">
                  <c:v>43161</c:v>
                </c:pt>
                <c:pt idx="530">
                  <c:v>43164</c:v>
                </c:pt>
                <c:pt idx="531">
                  <c:v>43165</c:v>
                </c:pt>
                <c:pt idx="532">
                  <c:v>43166</c:v>
                </c:pt>
                <c:pt idx="533">
                  <c:v>43167</c:v>
                </c:pt>
                <c:pt idx="534">
                  <c:v>43168</c:v>
                </c:pt>
                <c:pt idx="535">
                  <c:v>43171</c:v>
                </c:pt>
                <c:pt idx="536">
                  <c:v>43172</c:v>
                </c:pt>
                <c:pt idx="537">
                  <c:v>43173</c:v>
                </c:pt>
                <c:pt idx="538">
                  <c:v>43174</c:v>
                </c:pt>
                <c:pt idx="539">
                  <c:v>43175</c:v>
                </c:pt>
                <c:pt idx="540">
                  <c:v>43178</c:v>
                </c:pt>
                <c:pt idx="541">
                  <c:v>43179</c:v>
                </c:pt>
                <c:pt idx="542">
                  <c:v>43180</c:v>
                </c:pt>
                <c:pt idx="543">
                  <c:v>43181</c:v>
                </c:pt>
                <c:pt idx="544">
                  <c:v>43182</c:v>
                </c:pt>
                <c:pt idx="545">
                  <c:v>43185</c:v>
                </c:pt>
                <c:pt idx="546">
                  <c:v>43186</c:v>
                </c:pt>
                <c:pt idx="547">
                  <c:v>43187</c:v>
                </c:pt>
                <c:pt idx="548">
                  <c:v>43188</c:v>
                </c:pt>
                <c:pt idx="549">
                  <c:v>43189</c:v>
                </c:pt>
                <c:pt idx="550">
                  <c:v>43192</c:v>
                </c:pt>
                <c:pt idx="551">
                  <c:v>43193</c:v>
                </c:pt>
                <c:pt idx="552">
                  <c:v>43194</c:v>
                </c:pt>
                <c:pt idx="553">
                  <c:v>43195</c:v>
                </c:pt>
                <c:pt idx="554">
                  <c:v>43196</c:v>
                </c:pt>
                <c:pt idx="555">
                  <c:v>43199</c:v>
                </c:pt>
                <c:pt idx="556">
                  <c:v>43200</c:v>
                </c:pt>
                <c:pt idx="557">
                  <c:v>43201</c:v>
                </c:pt>
                <c:pt idx="558">
                  <c:v>43202</c:v>
                </c:pt>
                <c:pt idx="559">
                  <c:v>43203</c:v>
                </c:pt>
                <c:pt idx="560">
                  <c:v>43206</c:v>
                </c:pt>
                <c:pt idx="561">
                  <c:v>43207</c:v>
                </c:pt>
                <c:pt idx="562">
                  <c:v>43208</c:v>
                </c:pt>
                <c:pt idx="563">
                  <c:v>43209</c:v>
                </c:pt>
                <c:pt idx="564">
                  <c:v>43210</c:v>
                </c:pt>
                <c:pt idx="565">
                  <c:v>43213</c:v>
                </c:pt>
                <c:pt idx="566">
                  <c:v>43214</c:v>
                </c:pt>
                <c:pt idx="567">
                  <c:v>43215</c:v>
                </c:pt>
                <c:pt idx="568">
                  <c:v>43216</c:v>
                </c:pt>
                <c:pt idx="569">
                  <c:v>43217</c:v>
                </c:pt>
                <c:pt idx="570">
                  <c:v>43220</c:v>
                </c:pt>
                <c:pt idx="571">
                  <c:v>43222</c:v>
                </c:pt>
                <c:pt idx="572">
                  <c:v>43223</c:v>
                </c:pt>
                <c:pt idx="573">
                  <c:v>43224</c:v>
                </c:pt>
                <c:pt idx="574">
                  <c:v>43228</c:v>
                </c:pt>
                <c:pt idx="575">
                  <c:v>43229</c:v>
                </c:pt>
                <c:pt idx="576">
                  <c:v>43230</c:v>
                </c:pt>
                <c:pt idx="577">
                  <c:v>43231</c:v>
                </c:pt>
                <c:pt idx="578">
                  <c:v>43234</c:v>
                </c:pt>
                <c:pt idx="579">
                  <c:v>43235</c:v>
                </c:pt>
                <c:pt idx="580">
                  <c:v>43236</c:v>
                </c:pt>
                <c:pt idx="581">
                  <c:v>43237</c:v>
                </c:pt>
                <c:pt idx="582">
                  <c:v>43238</c:v>
                </c:pt>
                <c:pt idx="583">
                  <c:v>43241</c:v>
                </c:pt>
                <c:pt idx="584">
                  <c:v>43243</c:v>
                </c:pt>
                <c:pt idx="585">
                  <c:v>43244</c:v>
                </c:pt>
                <c:pt idx="586">
                  <c:v>43245</c:v>
                </c:pt>
                <c:pt idx="587">
                  <c:v>43248</c:v>
                </c:pt>
                <c:pt idx="588">
                  <c:v>43249</c:v>
                </c:pt>
                <c:pt idx="589">
                  <c:v>43250</c:v>
                </c:pt>
                <c:pt idx="590">
                  <c:v>43251</c:v>
                </c:pt>
                <c:pt idx="591">
                  <c:v>43252</c:v>
                </c:pt>
                <c:pt idx="592">
                  <c:v>43255</c:v>
                </c:pt>
                <c:pt idx="593">
                  <c:v>43256</c:v>
                </c:pt>
                <c:pt idx="594">
                  <c:v>43258</c:v>
                </c:pt>
                <c:pt idx="595">
                  <c:v>43259</c:v>
                </c:pt>
                <c:pt idx="596">
                  <c:v>43262</c:v>
                </c:pt>
                <c:pt idx="597">
                  <c:v>43263</c:v>
                </c:pt>
                <c:pt idx="598">
                  <c:v>43265</c:v>
                </c:pt>
                <c:pt idx="599">
                  <c:v>43266</c:v>
                </c:pt>
                <c:pt idx="600">
                  <c:v>43269</c:v>
                </c:pt>
                <c:pt idx="601">
                  <c:v>43270</c:v>
                </c:pt>
                <c:pt idx="602">
                  <c:v>43271</c:v>
                </c:pt>
                <c:pt idx="603">
                  <c:v>43272</c:v>
                </c:pt>
                <c:pt idx="604">
                  <c:v>43273</c:v>
                </c:pt>
                <c:pt idx="605">
                  <c:v>43276</c:v>
                </c:pt>
                <c:pt idx="606">
                  <c:v>43277</c:v>
                </c:pt>
                <c:pt idx="607">
                  <c:v>43278</c:v>
                </c:pt>
                <c:pt idx="608">
                  <c:v>43279</c:v>
                </c:pt>
                <c:pt idx="609">
                  <c:v>43280</c:v>
                </c:pt>
                <c:pt idx="610">
                  <c:v>43283</c:v>
                </c:pt>
                <c:pt idx="611">
                  <c:v>43284</c:v>
                </c:pt>
                <c:pt idx="612">
                  <c:v>43285</c:v>
                </c:pt>
                <c:pt idx="613">
                  <c:v>43286</c:v>
                </c:pt>
                <c:pt idx="614">
                  <c:v>43287</c:v>
                </c:pt>
                <c:pt idx="615">
                  <c:v>43290</c:v>
                </c:pt>
                <c:pt idx="616">
                  <c:v>43291</c:v>
                </c:pt>
                <c:pt idx="617">
                  <c:v>43292</c:v>
                </c:pt>
                <c:pt idx="618">
                  <c:v>43293</c:v>
                </c:pt>
                <c:pt idx="619">
                  <c:v>43294</c:v>
                </c:pt>
                <c:pt idx="620">
                  <c:v>43297</c:v>
                </c:pt>
                <c:pt idx="621">
                  <c:v>43298</c:v>
                </c:pt>
                <c:pt idx="622">
                  <c:v>43299</c:v>
                </c:pt>
                <c:pt idx="623">
                  <c:v>43300</c:v>
                </c:pt>
                <c:pt idx="624">
                  <c:v>43301</c:v>
                </c:pt>
                <c:pt idx="625">
                  <c:v>43304</c:v>
                </c:pt>
                <c:pt idx="626">
                  <c:v>43305</c:v>
                </c:pt>
                <c:pt idx="627">
                  <c:v>43306</c:v>
                </c:pt>
                <c:pt idx="628">
                  <c:v>43307</c:v>
                </c:pt>
                <c:pt idx="629">
                  <c:v>43308</c:v>
                </c:pt>
                <c:pt idx="630">
                  <c:v>43311</c:v>
                </c:pt>
                <c:pt idx="631">
                  <c:v>43312</c:v>
                </c:pt>
                <c:pt idx="632">
                  <c:v>43313</c:v>
                </c:pt>
                <c:pt idx="633">
                  <c:v>43314</c:v>
                </c:pt>
                <c:pt idx="634">
                  <c:v>43315</c:v>
                </c:pt>
                <c:pt idx="635">
                  <c:v>43318</c:v>
                </c:pt>
                <c:pt idx="636">
                  <c:v>43319</c:v>
                </c:pt>
                <c:pt idx="637">
                  <c:v>43320</c:v>
                </c:pt>
                <c:pt idx="638">
                  <c:v>43321</c:v>
                </c:pt>
                <c:pt idx="639">
                  <c:v>43322</c:v>
                </c:pt>
                <c:pt idx="640">
                  <c:v>43325</c:v>
                </c:pt>
                <c:pt idx="641">
                  <c:v>43326</c:v>
                </c:pt>
                <c:pt idx="642">
                  <c:v>43328</c:v>
                </c:pt>
                <c:pt idx="643">
                  <c:v>43329</c:v>
                </c:pt>
                <c:pt idx="644">
                  <c:v>43332</c:v>
                </c:pt>
                <c:pt idx="645">
                  <c:v>43333</c:v>
                </c:pt>
                <c:pt idx="646">
                  <c:v>43334</c:v>
                </c:pt>
                <c:pt idx="647">
                  <c:v>43335</c:v>
                </c:pt>
                <c:pt idx="648">
                  <c:v>43336</c:v>
                </c:pt>
                <c:pt idx="649">
                  <c:v>43339</c:v>
                </c:pt>
                <c:pt idx="650">
                  <c:v>43340</c:v>
                </c:pt>
                <c:pt idx="651">
                  <c:v>43341</c:v>
                </c:pt>
                <c:pt idx="652">
                  <c:v>43342</c:v>
                </c:pt>
                <c:pt idx="653">
                  <c:v>43343</c:v>
                </c:pt>
                <c:pt idx="654">
                  <c:v>43346</c:v>
                </c:pt>
                <c:pt idx="655">
                  <c:v>43347</c:v>
                </c:pt>
                <c:pt idx="656">
                  <c:v>43348</c:v>
                </c:pt>
                <c:pt idx="657">
                  <c:v>43349</c:v>
                </c:pt>
                <c:pt idx="658">
                  <c:v>43350</c:v>
                </c:pt>
                <c:pt idx="659">
                  <c:v>43353</c:v>
                </c:pt>
                <c:pt idx="660">
                  <c:v>43354</c:v>
                </c:pt>
                <c:pt idx="661">
                  <c:v>43355</c:v>
                </c:pt>
                <c:pt idx="662">
                  <c:v>43356</c:v>
                </c:pt>
                <c:pt idx="663">
                  <c:v>43357</c:v>
                </c:pt>
                <c:pt idx="664">
                  <c:v>43360</c:v>
                </c:pt>
                <c:pt idx="665">
                  <c:v>43361</c:v>
                </c:pt>
                <c:pt idx="666">
                  <c:v>43362</c:v>
                </c:pt>
                <c:pt idx="667">
                  <c:v>43363</c:v>
                </c:pt>
                <c:pt idx="668">
                  <c:v>43364</c:v>
                </c:pt>
                <c:pt idx="669">
                  <c:v>43370</c:v>
                </c:pt>
                <c:pt idx="670">
                  <c:v>43371</c:v>
                </c:pt>
                <c:pt idx="671">
                  <c:v>43374</c:v>
                </c:pt>
                <c:pt idx="672">
                  <c:v>43375</c:v>
                </c:pt>
                <c:pt idx="673">
                  <c:v>43377</c:v>
                </c:pt>
                <c:pt idx="674">
                  <c:v>43378</c:v>
                </c:pt>
                <c:pt idx="675">
                  <c:v>43381</c:v>
                </c:pt>
                <c:pt idx="676">
                  <c:v>43383</c:v>
                </c:pt>
                <c:pt idx="677">
                  <c:v>43384</c:v>
                </c:pt>
                <c:pt idx="678">
                  <c:v>43385</c:v>
                </c:pt>
                <c:pt idx="679">
                  <c:v>43388</c:v>
                </c:pt>
                <c:pt idx="680">
                  <c:v>43389</c:v>
                </c:pt>
                <c:pt idx="681">
                  <c:v>43390</c:v>
                </c:pt>
                <c:pt idx="682">
                  <c:v>43391</c:v>
                </c:pt>
                <c:pt idx="683">
                  <c:v>43392</c:v>
                </c:pt>
                <c:pt idx="684">
                  <c:v>43395</c:v>
                </c:pt>
                <c:pt idx="685">
                  <c:v>43396</c:v>
                </c:pt>
                <c:pt idx="686">
                  <c:v>43397</c:v>
                </c:pt>
                <c:pt idx="687">
                  <c:v>43398</c:v>
                </c:pt>
                <c:pt idx="688">
                  <c:v>43399</c:v>
                </c:pt>
                <c:pt idx="689">
                  <c:v>43402</c:v>
                </c:pt>
                <c:pt idx="690">
                  <c:v>43403</c:v>
                </c:pt>
                <c:pt idx="691">
                  <c:v>43404</c:v>
                </c:pt>
                <c:pt idx="692">
                  <c:v>43405</c:v>
                </c:pt>
                <c:pt idx="693">
                  <c:v>43406</c:v>
                </c:pt>
                <c:pt idx="694">
                  <c:v>43409</c:v>
                </c:pt>
                <c:pt idx="695">
                  <c:v>43410</c:v>
                </c:pt>
                <c:pt idx="696">
                  <c:v>43411</c:v>
                </c:pt>
                <c:pt idx="697">
                  <c:v>43412</c:v>
                </c:pt>
                <c:pt idx="698">
                  <c:v>43413</c:v>
                </c:pt>
                <c:pt idx="699">
                  <c:v>43416</c:v>
                </c:pt>
                <c:pt idx="700">
                  <c:v>43417</c:v>
                </c:pt>
                <c:pt idx="701">
                  <c:v>43418</c:v>
                </c:pt>
                <c:pt idx="702">
                  <c:v>43419</c:v>
                </c:pt>
                <c:pt idx="703">
                  <c:v>43420</c:v>
                </c:pt>
                <c:pt idx="704">
                  <c:v>43423</c:v>
                </c:pt>
                <c:pt idx="705">
                  <c:v>43424</c:v>
                </c:pt>
                <c:pt idx="706">
                  <c:v>43425</c:v>
                </c:pt>
                <c:pt idx="707">
                  <c:v>43426</c:v>
                </c:pt>
                <c:pt idx="708">
                  <c:v>43427</c:v>
                </c:pt>
                <c:pt idx="709">
                  <c:v>43430</c:v>
                </c:pt>
                <c:pt idx="710">
                  <c:v>43431</c:v>
                </c:pt>
                <c:pt idx="711">
                  <c:v>43432</c:v>
                </c:pt>
                <c:pt idx="712">
                  <c:v>43433</c:v>
                </c:pt>
                <c:pt idx="713">
                  <c:v>43434</c:v>
                </c:pt>
                <c:pt idx="714">
                  <c:v>43437</c:v>
                </c:pt>
                <c:pt idx="715">
                  <c:v>43438</c:v>
                </c:pt>
                <c:pt idx="716">
                  <c:v>43439</c:v>
                </c:pt>
                <c:pt idx="717">
                  <c:v>43440</c:v>
                </c:pt>
                <c:pt idx="718">
                  <c:v>43441</c:v>
                </c:pt>
                <c:pt idx="719">
                  <c:v>43444</c:v>
                </c:pt>
                <c:pt idx="720">
                  <c:v>43445</c:v>
                </c:pt>
                <c:pt idx="721">
                  <c:v>43446</c:v>
                </c:pt>
                <c:pt idx="722">
                  <c:v>43447</c:v>
                </c:pt>
                <c:pt idx="723">
                  <c:v>43448</c:v>
                </c:pt>
                <c:pt idx="724">
                  <c:v>43451</c:v>
                </c:pt>
                <c:pt idx="725">
                  <c:v>43452</c:v>
                </c:pt>
                <c:pt idx="726">
                  <c:v>43453</c:v>
                </c:pt>
                <c:pt idx="727">
                  <c:v>43454</c:v>
                </c:pt>
                <c:pt idx="728">
                  <c:v>43455</c:v>
                </c:pt>
                <c:pt idx="729">
                  <c:v>43458</c:v>
                </c:pt>
                <c:pt idx="730">
                  <c:v>43460</c:v>
                </c:pt>
                <c:pt idx="731">
                  <c:v>43461</c:v>
                </c:pt>
                <c:pt idx="732">
                  <c:v>43462</c:v>
                </c:pt>
                <c:pt idx="733">
                  <c:v>43467</c:v>
                </c:pt>
                <c:pt idx="734">
                  <c:v>43468</c:v>
                </c:pt>
                <c:pt idx="735">
                  <c:v>43469</c:v>
                </c:pt>
                <c:pt idx="736">
                  <c:v>43472</c:v>
                </c:pt>
                <c:pt idx="737">
                  <c:v>43473</c:v>
                </c:pt>
                <c:pt idx="738">
                  <c:v>43474</c:v>
                </c:pt>
                <c:pt idx="739">
                  <c:v>43475</c:v>
                </c:pt>
                <c:pt idx="740">
                  <c:v>43476</c:v>
                </c:pt>
                <c:pt idx="741">
                  <c:v>43479</c:v>
                </c:pt>
                <c:pt idx="742">
                  <c:v>43480</c:v>
                </c:pt>
                <c:pt idx="743">
                  <c:v>43481</c:v>
                </c:pt>
                <c:pt idx="744">
                  <c:v>43482</c:v>
                </c:pt>
                <c:pt idx="745">
                  <c:v>43483</c:v>
                </c:pt>
                <c:pt idx="746">
                  <c:v>43486</c:v>
                </c:pt>
                <c:pt idx="747">
                  <c:v>43487</c:v>
                </c:pt>
                <c:pt idx="748">
                  <c:v>43488</c:v>
                </c:pt>
                <c:pt idx="749">
                  <c:v>43489</c:v>
                </c:pt>
                <c:pt idx="750">
                  <c:v>43490</c:v>
                </c:pt>
                <c:pt idx="751">
                  <c:v>43493</c:v>
                </c:pt>
                <c:pt idx="752">
                  <c:v>43494</c:v>
                </c:pt>
                <c:pt idx="753">
                  <c:v>43495</c:v>
                </c:pt>
                <c:pt idx="754">
                  <c:v>43496</c:v>
                </c:pt>
                <c:pt idx="755">
                  <c:v>43497</c:v>
                </c:pt>
                <c:pt idx="756">
                  <c:v>43503</c:v>
                </c:pt>
                <c:pt idx="757">
                  <c:v>43504</c:v>
                </c:pt>
                <c:pt idx="758">
                  <c:v>43507</c:v>
                </c:pt>
                <c:pt idx="759">
                  <c:v>43508</c:v>
                </c:pt>
                <c:pt idx="760">
                  <c:v>43509</c:v>
                </c:pt>
                <c:pt idx="761">
                  <c:v>43510</c:v>
                </c:pt>
                <c:pt idx="762">
                  <c:v>43511</c:v>
                </c:pt>
                <c:pt idx="763">
                  <c:v>43514</c:v>
                </c:pt>
                <c:pt idx="764">
                  <c:v>43515</c:v>
                </c:pt>
                <c:pt idx="765">
                  <c:v>43516</c:v>
                </c:pt>
                <c:pt idx="766">
                  <c:v>43517</c:v>
                </c:pt>
                <c:pt idx="767">
                  <c:v>43518</c:v>
                </c:pt>
                <c:pt idx="768">
                  <c:v>43521</c:v>
                </c:pt>
                <c:pt idx="769">
                  <c:v>43522</c:v>
                </c:pt>
                <c:pt idx="770">
                  <c:v>43523</c:v>
                </c:pt>
                <c:pt idx="771">
                  <c:v>43524</c:v>
                </c:pt>
                <c:pt idx="772">
                  <c:v>43528</c:v>
                </c:pt>
                <c:pt idx="773">
                  <c:v>43529</c:v>
                </c:pt>
                <c:pt idx="774">
                  <c:v>43530</c:v>
                </c:pt>
                <c:pt idx="775">
                  <c:v>43531</c:v>
                </c:pt>
                <c:pt idx="776">
                  <c:v>43532</c:v>
                </c:pt>
                <c:pt idx="777">
                  <c:v>43535</c:v>
                </c:pt>
                <c:pt idx="778">
                  <c:v>43536</c:v>
                </c:pt>
                <c:pt idx="779">
                  <c:v>43537</c:v>
                </c:pt>
                <c:pt idx="780">
                  <c:v>43538</c:v>
                </c:pt>
                <c:pt idx="781">
                  <c:v>43539</c:v>
                </c:pt>
                <c:pt idx="782">
                  <c:v>43542</c:v>
                </c:pt>
                <c:pt idx="783">
                  <c:v>43543</c:v>
                </c:pt>
                <c:pt idx="784">
                  <c:v>43544</c:v>
                </c:pt>
                <c:pt idx="785">
                  <c:v>43545</c:v>
                </c:pt>
                <c:pt idx="786">
                  <c:v>43546</c:v>
                </c:pt>
                <c:pt idx="787">
                  <c:v>43549</c:v>
                </c:pt>
                <c:pt idx="788">
                  <c:v>43550</c:v>
                </c:pt>
                <c:pt idx="789">
                  <c:v>43551</c:v>
                </c:pt>
                <c:pt idx="790">
                  <c:v>43552</c:v>
                </c:pt>
                <c:pt idx="791">
                  <c:v>43553</c:v>
                </c:pt>
                <c:pt idx="792">
                  <c:v>43556</c:v>
                </c:pt>
                <c:pt idx="793">
                  <c:v>43557</c:v>
                </c:pt>
                <c:pt idx="794">
                  <c:v>43558</c:v>
                </c:pt>
                <c:pt idx="795">
                  <c:v>43559</c:v>
                </c:pt>
                <c:pt idx="796">
                  <c:v>43560</c:v>
                </c:pt>
                <c:pt idx="797">
                  <c:v>43563</c:v>
                </c:pt>
                <c:pt idx="798">
                  <c:v>43564</c:v>
                </c:pt>
                <c:pt idx="799">
                  <c:v>43565</c:v>
                </c:pt>
                <c:pt idx="800">
                  <c:v>43566</c:v>
                </c:pt>
                <c:pt idx="801">
                  <c:v>43567</c:v>
                </c:pt>
                <c:pt idx="802">
                  <c:v>43570</c:v>
                </c:pt>
                <c:pt idx="803">
                  <c:v>43571</c:v>
                </c:pt>
                <c:pt idx="804">
                  <c:v>43572</c:v>
                </c:pt>
                <c:pt idx="805">
                  <c:v>43573</c:v>
                </c:pt>
                <c:pt idx="806">
                  <c:v>43574</c:v>
                </c:pt>
                <c:pt idx="807">
                  <c:v>43577</c:v>
                </c:pt>
                <c:pt idx="808">
                  <c:v>43578</c:v>
                </c:pt>
                <c:pt idx="809">
                  <c:v>43579</c:v>
                </c:pt>
                <c:pt idx="810">
                  <c:v>43580</c:v>
                </c:pt>
                <c:pt idx="811">
                  <c:v>43581</c:v>
                </c:pt>
                <c:pt idx="812">
                  <c:v>43584</c:v>
                </c:pt>
                <c:pt idx="813">
                  <c:v>43585</c:v>
                </c:pt>
                <c:pt idx="814">
                  <c:v>43587</c:v>
                </c:pt>
                <c:pt idx="815">
                  <c:v>43588</c:v>
                </c:pt>
                <c:pt idx="816">
                  <c:v>43592</c:v>
                </c:pt>
                <c:pt idx="817">
                  <c:v>43593</c:v>
                </c:pt>
                <c:pt idx="818">
                  <c:v>43594</c:v>
                </c:pt>
                <c:pt idx="819">
                  <c:v>43595</c:v>
                </c:pt>
                <c:pt idx="820">
                  <c:v>43598</c:v>
                </c:pt>
                <c:pt idx="821">
                  <c:v>43599</c:v>
                </c:pt>
                <c:pt idx="822">
                  <c:v>43600</c:v>
                </c:pt>
                <c:pt idx="823">
                  <c:v>43601</c:v>
                </c:pt>
                <c:pt idx="824">
                  <c:v>43602</c:v>
                </c:pt>
                <c:pt idx="825">
                  <c:v>43605</c:v>
                </c:pt>
                <c:pt idx="826">
                  <c:v>43606</c:v>
                </c:pt>
                <c:pt idx="827">
                  <c:v>43607</c:v>
                </c:pt>
                <c:pt idx="828">
                  <c:v>43608</c:v>
                </c:pt>
                <c:pt idx="829">
                  <c:v>43609</c:v>
                </c:pt>
                <c:pt idx="830">
                  <c:v>43612</c:v>
                </c:pt>
                <c:pt idx="831">
                  <c:v>43613</c:v>
                </c:pt>
                <c:pt idx="832">
                  <c:v>43614</c:v>
                </c:pt>
                <c:pt idx="833">
                  <c:v>43615</c:v>
                </c:pt>
                <c:pt idx="834">
                  <c:v>43616</c:v>
                </c:pt>
                <c:pt idx="835">
                  <c:v>43619</c:v>
                </c:pt>
                <c:pt idx="836">
                  <c:v>43620</c:v>
                </c:pt>
                <c:pt idx="837">
                  <c:v>43621</c:v>
                </c:pt>
                <c:pt idx="838">
                  <c:v>43623</c:v>
                </c:pt>
                <c:pt idx="839">
                  <c:v>43626</c:v>
                </c:pt>
                <c:pt idx="840">
                  <c:v>43627</c:v>
                </c:pt>
                <c:pt idx="841">
                  <c:v>43628</c:v>
                </c:pt>
                <c:pt idx="842">
                  <c:v>43629</c:v>
                </c:pt>
                <c:pt idx="843">
                  <c:v>43630</c:v>
                </c:pt>
                <c:pt idx="844">
                  <c:v>43633</c:v>
                </c:pt>
                <c:pt idx="845">
                  <c:v>43634</c:v>
                </c:pt>
                <c:pt idx="846">
                  <c:v>43635</c:v>
                </c:pt>
                <c:pt idx="847">
                  <c:v>43636</c:v>
                </c:pt>
                <c:pt idx="848">
                  <c:v>43637</c:v>
                </c:pt>
                <c:pt idx="849">
                  <c:v>43640</c:v>
                </c:pt>
                <c:pt idx="850">
                  <c:v>43641</c:v>
                </c:pt>
                <c:pt idx="851">
                  <c:v>43642</c:v>
                </c:pt>
                <c:pt idx="852">
                  <c:v>43643</c:v>
                </c:pt>
                <c:pt idx="853">
                  <c:v>43644</c:v>
                </c:pt>
                <c:pt idx="854">
                  <c:v>43647</c:v>
                </c:pt>
                <c:pt idx="855">
                  <c:v>43648</c:v>
                </c:pt>
                <c:pt idx="856">
                  <c:v>43649</c:v>
                </c:pt>
                <c:pt idx="857">
                  <c:v>43650</c:v>
                </c:pt>
                <c:pt idx="858">
                  <c:v>43651</c:v>
                </c:pt>
                <c:pt idx="859">
                  <c:v>43654</c:v>
                </c:pt>
                <c:pt idx="860">
                  <c:v>43655</c:v>
                </c:pt>
                <c:pt idx="861">
                  <c:v>43656</c:v>
                </c:pt>
                <c:pt idx="862">
                  <c:v>43657</c:v>
                </c:pt>
                <c:pt idx="863">
                  <c:v>43658</c:v>
                </c:pt>
                <c:pt idx="864">
                  <c:v>43661</c:v>
                </c:pt>
                <c:pt idx="865">
                  <c:v>43662</c:v>
                </c:pt>
                <c:pt idx="866">
                  <c:v>43663</c:v>
                </c:pt>
                <c:pt idx="867">
                  <c:v>43664</c:v>
                </c:pt>
                <c:pt idx="868">
                  <c:v>43665</c:v>
                </c:pt>
                <c:pt idx="869">
                  <c:v>43668</c:v>
                </c:pt>
                <c:pt idx="870">
                  <c:v>43669</c:v>
                </c:pt>
                <c:pt idx="871">
                  <c:v>43670</c:v>
                </c:pt>
                <c:pt idx="872">
                  <c:v>43671</c:v>
                </c:pt>
                <c:pt idx="873">
                  <c:v>43672</c:v>
                </c:pt>
                <c:pt idx="874">
                  <c:v>43675</c:v>
                </c:pt>
                <c:pt idx="875">
                  <c:v>43676</c:v>
                </c:pt>
                <c:pt idx="876">
                  <c:v>43677</c:v>
                </c:pt>
                <c:pt idx="877">
                  <c:v>43678</c:v>
                </c:pt>
                <c:pt idx="878">
                  <c:v>43679</c:v>
                </c:pt>
                <c:pt idx="879">
                  <c:v>43682</c:v>
                </c:pt>
                <c:pt idx="880">
                  <c:v>43683</c:v>
                </c:pt>
                <c:pt idx="881">
                  <c:v>43684</c:v>
                </c:pt>
                <c:pt idx="882">
                  <c:v>43685</c:v>
                </c:pt>
                <c:pt idx="883">
                  <c:v>43686</c:v>
                </c:pt>
                <c:pt idx="884">
                  <c:v>43689</c:v>
                </c:pt>
                <c:pt idx="885">
                  <c:v>43690</c:v>
                </c:pt>
                <c:pt idx="886">
                  <c:v>43691</c:v>
                </c:pt>
                <c:pt idx="887">
                  <c:v>43693</c:v>
                </c:pt>
                <c:pt idx="888">
                  <c:v>43696</c:v>
                </c:pt>
                <c:pt idx="889">
                  <c:v>43697</c:v>
                </c:pt>
                <c:pt idx="890">
                  <c:v>43698</c:v>
                </c:pt>
                <c:pt idx="891">
                  <c:v>43699</c:v>
                </c:pt>
                <c:pt idx="892">
                  <c:v>43700</c:v>
                </c:pt>
                <c:pt idx="893">
                  <c:v>43703</c:v>
                </c:pt>
                <c:pt idx="894">
                  <c:v>43704</c:v>
                </c:pt>
                <c:pt idx="895">
                  <c:v>43705</c:v>
                </c:pt>
                <c:pt idx="896">
                  <c:v>43706</c:v>
                </c:pt>
                <c:pt idx="897">
                  <c:v>43707</c:v>
                </c:pt>
                <c:pt idx="898">
                  <c:v>43710</c:v>
                </c:pt>
                <c:pt idx="899">
                  <c:v>43711</c:v>
                </c:pt>
                <c:pt idx="900">
                  <c:v>43712</c:v>
                </c:pt>
                <c:pt idx="901">
                  <c:v>43713</c:v>
                </c:pt>
                <c:pt idx="902">
                  <c:v>43714</c:v>
                </c:pt>
                <c:pt idx="903">
                  <c:v>43717</c:v>
                </c:pt>
                <c:pt idx="904">
                  <c:v>43718</c:v>
                </c:pt>
                <c:pt idx="905">
                  <c:v>43719</c:v>
                </c:pt>
                <c:pt idx="906">
                  <c:v>43724</c:v>
                </c:pt>
                <c:pt idx="907">
                  <c:v>43725</c:v>
                </c:pt>
                <c:pt idx="908">
                  <c:v>43726</c:v>
                </c:pt>
                <c:pt idx="909">
                  <c:v>43727</c:v>
                </c:pt>
                <c:pt idx="910">
                  <c:v>43728</c:v>
                </c:pt>
                <c:pt idx="911">
                  <c:v>43731</c:v>
                </c:pt>
                <c:pt idx="912">
                  <c:v>43732</c:v>
                </c:pt>
                <c:pt idx="913">
                  <c:v>43733</c:v>
                </c:pt>
                <c:pt idx="914">
                  <c:v>43734</c:v>
                </c:pt>
                <c:pt idx="915">
                  <c:v>43735</c:v>
                </c:pt>
                <c:pt idx="916">
                  <c:v>43738</c:v>
                </c:pt>
                <c:pt idx="917">
                  <c:v>43739</c:v>
                </c:pt>
                <c:pt idx="918">
                  <c:v>43740</c:v>
                </c:pt>
                <c:pt idx="919">
                  <c:v>43742</c:v>
                </c:pt>
                <c:pt idx="920">
                  <c:v>43745</c:v>
                </c:pt>
                <c:pt idx="921">
                  <c:v>43746</c:v>
                </c:pt>
                <c:pt idx="922">
                  <c:v>43748</c:v>
                </c:pt>
                <c:pt idx="923">
                  <c:v>43749</c:v>
                </c:pt>
                <c:pt idx="924">
                  <c:v>43752</c:v>
                </c:pt>
                <c:pt idx="925">
                  <c:v>43753</c:v>
                </c:pt>
                <c:pt idx="926">
                  <c:v>43754</c:v>
                </c:pt>
                <c:pt idx="927">
                  <c:v>43755</c:v>
                </c:pt>
                <c:pt idx="928">
                  <c:v>43756</c:v>
                </c:pt>
                <c:pt idx="929">
                  <c:v>43759</c:v>
                </c:pt>
                <c:pt idx="930">
                  <c:v>43760</c:v>
                </c:pt>
                <c:pt idx="931">
                  <c:v>43761</c:v>
                </c:pt>
                <c:pt idx="932">
                  <c:v>43762</c:v>
                </c:pt>
                <c:pt idx="933">
                  <c:v>43763</c:v>
                </c:pt>
                <c:pt idx="934">
                  <c:v>43766</c:v>
                </c:pt>
                <c:pt idx="935">
                  <c:v>43767</c:v>
                </c:pt>
                <c:pt idx="936">
                  <c:v>43768</c:v>
                </c:pt>
                <c:pt idx="937">
                  <c:v>43769</c:v>
                </c:pt>
                <c:pt idx="938">
                  <c:v>43770</c:v>
                </c:pt>
                <c:pt idx="939">
                  <c:v>43773</c:v>
                </c:pt>
                <c:pt idx="940">
                  <c:v>43774</c:v>
                </c:pt>
                <c:pt idx="941">
                  <c:v>43775</c:v>
                </c:pt>
                <c:pt idx="942">
                  <c:v>43776</c:v>
                </c:pt>
                <c:pt idx="943">
                  <c:v>43777</c:v>
                </c:pt>
                <c:pt idx="944">
                  <c:v>43780</c:v>
                </c:pt>
                <c:pt idx="945">
                  <c:v>43781</c:v>
                </c:pt>
                <c:pt idx="946">
                  <c:v>43782</c:v>
                </c:pt>
                <c:pt idx="947">
                  <c:v>43783</c:v>
                </c:pt>
                <c:pt idx="948">
                  <c:v>43784</c:v>
                </c:pt>
                <c:pt idx="949">
                  <c:v>43787</c:v>
                </c:pt>
                <c:pt idx="950">
                  <c:v>43788</c:v>
                </c:pt>
                <c:pt idx="951">
                  <c:v>43789</c:v>
                </c:pt>
                <c:pt idx="952">
                  <c:v>43790</c:v>
                </c:pt>
                <c:pt idx="953">
                  <c:v>43791</c:v>
                </c:pt>
                <c:pt idx="954">
                  <c:v>43794</c:v>
                </c:pt>
                <c:pt idx="955">
                  <c:v>43795</c:v>
                </c:pt>
                <c:pt idx="956">
                  <c:v>43796</c:v>
                </c:pt>
                <c:pt idx="957">
                  <c:v>43797</c:v>
                </c:pt>
                <c:pt idx="958">
                  <c:v>43798</c:v>
                </c:pt>
                <c:pt idx="959">
                  <c:v>43801</c:v>
                </c:pt>
                <c:pt idx="960">
                  <c:v>43802</c:v>
                </c:pt>
                <c:pt idx="961">
                  <c:v>43803</c:v>
                </c:pt>
                <c:pt idx="962">
                  <c:v>43804</c:v>
                </c:pt>
                <c:pt idx="963">
                  <c:v>43805</c:v>
                </c:pt>
                <c:pt idx="964">
                  <c:v>43808</c:v>
                </c:pt>
                <c:pt idx="965">
                  <c:v>43809</c:v>
                </c:pt>
                <c:pt idx="966">
                  <c:v>43810</c:v>
                </c:pt>
                <c:pt idx="967">
                  <c:v>43811</c:v>
                </c:pt>
                <c:pt idx="968">
                  <c:v>43812</c:v>
                </c:pt>
                <c:pt idx="969">
                  <c:v>43815</c:v>
                </c:pt>
                <c:pt idx="970">
                  <c:v>43816</c:v>
                </c:pt>
                <c:pt idx="971">
                  <c:v>43817</c:v>
                </c:pt>
                <c:pt idx="972">
                  <c:v>43818</c:v>
                </c:pt>
                <c:pt idx="973">
                  <c:v>43819</c:v>
                </c:pt>
                <c:pt idx="974">
                  <c:v>43822</c:v>
                </c:pt>
                <c:pt idx="975">
                  <c:v>43823</c:v>
                </c:pt>
                <c:pt idx="976">
                  <c:v>43825</c:v>
                </c:pt>
                <c:pt idx="977">
                  <c:v>43826</c:v>
                </c:pt>
                <c:pt idx="978">
                  <c:v>43829</c:v>
                </c:pt>
                <c:pt idx="979">
                  <c:v>43832</c:v>
                </c:pt>
                <c:pt idx="980">
                  <c:v>43833</c:v>
                </c:pt>
                <c:pt idx="981">
                  <c:v>43836</c:v>
                </c:pt>
                <c:pt idx="982">
                  <c:v>43837</c:v>
                </c:pt>
                <c:pt idx="983">
                  <c:v>43838</c:v>
                </c:pt>
                <c:pt idx="984">
                  <c:v>43839</c:v>
                </c:pt>
                <c:pt idx="985">
                  <c:v>43840</c:v>
                </c:pt>
                <c:pt idx="986">
                  <c:v>43843</c:v>
                </c:pt>
                <c:pt idx="987">
                  <c:v>43844</c:v>
                </c:pt>
                <c:pt idx="988">
                  <c:v>43845</c:v>
                </c:pt>
                <c:pt idx="989">
                  <c:v>43846</c:v>
                </c:pt>
                <c:pt idx="990">
                  <c:v>43847</c:v>
                </c:pt>
                <c:pt idx="991">
                  <c:v>43850</c:v>
                </c:pt>
                <c:pt idx="992">
                  <c:v>43851</c:v>
                </c:pt>
                <c:pt idx="993">
                  <c:v>43852</c:v>
                </c:pt>
                <c:pt idx="994">
                  <c:v>43853</c:v>
                </c:pt>
                <c:pt idx="995">
                  <c:v>43858</c:v>
                </c:pt>
                <c:pt idx="996">
                  <c:v>43859</c:v>
                </c:pt>
                <c:pt idx="997">
                  <c:v>43860</c:v>
                </c:pt>
                <c:pt idx="998">
                  <c:v>43861</c:v>
                </c:pt>
                <c:pt idx="999">
                  <c:v>43864</c:v>
                </c:pt>
                <c:pt idx="1000">
                  <c:v>43865</c:v>
                </c:pt>
                <c:pt idx="1001">
                  <c:v>43866</c:v>
                </c:pt>
                <c:pt idx="1002">
                  <c:v>43867</c:v>
                </c:pt>
                <c:pt idx="1003">
                  <c:v>43868</c:v>
                </c:pt>
                <c:pt idx="1004">
                  <c:v>43871</c:v>
                </c:pt>
                <c:pt idx="1005">
                  <c:v>43872</c:v>
                </c:pt>
                <c:pt idx="1006">
                  <c:v>43873</c:v>
                </c:pt>
                <c:pt idx="1007">
                  <c:v>43874</c:v>
                </c:pt>
                <c:pt idx="1008">
                  <c:v>43875</c:v>
                </c:pt>
                <c:pt idx="1009">
                  <c:v>43878</c:v>
                </c:pt>
                <c:pt idx="1010">
                  <c:v>43879</c:v>
                </c:pt>
                <c:pt idx="1011">
                  <c:v>43880</c:v>
                </c:pt>
                <c:pt idx="1012">
                  <c:v>43881</c:v>
                </c:pt>
                <c:pt idx="1013">
                  <c:v>43882</c:v>
                </c:pt>
                <c:pt idx="1014">
                  <c:v>43885</c:v>
                </c:pt>
                <c:pt idx="1015">
                  <c:v>43886</c:v>
                </c:pt>
                <c:pt idx="1016">
                  <c:v>43887</c:v>
                </c:pt>
                <c:pt idx="1017">
                  <c:v>43888</c:v>
                </c:pt>
                <c:pt idx="1018">
                  <c:v>43889</c:v>
                </c:pt>
                <c:pt idx="1019">
                  <c:v>43892</c:v>
                </c:pt>
                <c:pt idx="1020">
                  <c:v>43893</c:v>
                </c:pt>
                <c:pt idx="1021">
                  <c:v>43894</c:v>
                </c:pt>
                <c:pt idx="1022">
                  <c:v>43895</c:v>
                </c:pt>
                <c:pt idx="1023">
                  <c:v>43896</c:v>
                </c:pt>
                <c:pt idx="1024">
                  <c:v>43899</c:v>
                </c:pt>
                <c:pt idx="1025">
                  <c:v>43900</c:v>
                </c:pt>
                <c:pt idx="1026">
                  <c:v>43901</c:v>
                </c:pt>
                <c:pt idx="1027">
                  <c:v>43902</c:v>
                </c:pt>
                <c:pt idx="1028">
                  <c:v>43903</c:v>
                </c:pt>
                <c:pt idx="1029">
                  <c:v>43906</c:v>
                </c:pt>
                <c:pt idx="1030">
                  <c:v>43907</c:v>
                </c:pt>
                <c:pt idx="1031">
                  <c:v>43908</c:v>
                </c:pt>
                <c:pt idx="1032">
                  <c:v>43909</c:v>
                </c:pt>
                <c:pt idx="1033">
                  <c:v>43910</c:v>
                </c:pt>
                <c:pt idx="1034">
                  <c:v>43913</c:v>
                </c:pt>
                <c:pt idx="1035">
                  <c:v>43914</c:v>
                </c:pt>
                <c:pt idx="1036">
                  <c:v>43915</c:v>
                </c:pt>
                <c:pt idx="1037">
                  <c:v>43916</c:v>
                </c:pt>
                <c:pt idx="1038">
                  <c:v>43917</c:v>
                </c:pt>
                <c:pt idx="1039">
                  <c:v>43920</c:v>
                </c:pt>
                <c:pt idx="1040">
                  <c:v>43921</c:v>
                </c:pt>
                <c:pt idx="1041">
                  <c:v>43922</c:v>
                </c:pt>
                <c:pt idx="1042">
                  <c:v>43923</c:v>
                </c:pt>
                <c:pt idx="1043">
                  <c:v>43924</c:v>
                </c:pt>
                <c:pt idx="1044">
                  <c:v>43927</c:v>
                </c:pt>
                <c:pt idx="1045">
                  <c:v>43928</c:v>
                </c:pt>
                <c:pt idx="1046">
                  <c:v>43929</c:v>
                </c:pt>
                <c:pt idx="1047">
                  <c:v>43930</c:v>
                </c:pt>
                <c:pt idx="1048">
                  <c:v>43931</c:v>
                </c:pt>
                <c:pt idx="1049">
                  <c:v>43934</c:v>
                </c:pt>
                <c:pt idx="1050">
                  <c:v>43935</c:v>
                </c:pt>
                <c:pt idx="1051">
                  <c:v>43937</c:v>
                </c:pt>
                <c:pt idx="1052">
                  <c:v>43938</c:v>
                </c:pt>
                <c:pt idx="1053">
                  <c:v>43941</c:v>
                </c:pt>
                <c:pt idx="1054">
                  <c:v>43942</c:v>
                </c:pt>
                <c:pt idx="1055">
                  <c:v>43943</c:v>
                </c:pt>
                <c:pt idx="1056">
                  <c:v>43944</c:v>
                </c:pt>
                <c:pt idx="1057">
                  <c:v>43945</c:v>
                </c:pt>
                <c:pt idx="1058">
                  <c:v>43948</c:v>
                </c:pt>
                <c:pt idx="1059">
                  <c:v>43949</c:v>
                </c:pt>
                <c:pt idx="1060">
                  <c:v>43950</c:v>
                </c:pt>
                <c:pt idx="1061">
                  <c:v>43955</c:v>
                </c:pt>
                <c:pt idx="1062">
                  <c:v>43957</c:v>
                </c:pt>
                <c:pt idx="1063">
                  <c:v>43958</c:v>
                </c:pt>
                <c:pt idx="1064">
                  <c:v>43959</c:v>
                </c:pt>
                <c:pt idx="1065">
                  <c:v>43962</c:v>
                </c:pt>
                <c:pt idx="1066">
                  <c:v>43963</c:v>
                </c:pt>
                <c:pt idx="1067">
                  <c:v>43964</c:v>
                </c:pt>
                <c:pt idx="1068">
                  <c:v>43965</c:v>
                </c:pt>
                <c:pt idx="1069">
                  <c:v>43966</c:v>
                </c:pt>
                <c:pt idx="1070">
                  <c:v>43969</c:v>
                </c:pt>
                <c:pt idx="1071">
                  <c:v>43970</c:v>
                </c:pt>
                <c:pt idx="1072">
                  <c:v>43971</c:v>
                </c:pt>
                <c:pt idx="1073">
                  <c:v>43972</c:v>
                </c:pt>
                <c:pt idx="1074">
                  <c:v>43973</c:v>
                </c:pt>
                <c:pt idx="1075">
                  <c:v>43976</c:v>
                </c:pt>
                <c:pt idx="1076">
                  <c:v>43977</c:v>
                </c:pt>
                <c:pt idx="1077">
                  <c:v>43978</c:v>
                </c:pt>
                <c:pt idx="1078">
                  <c:v>43979</c:v>
                </c:pt>
                <c:pt idx="1079">
                  <c:v>43980</c:v>
                </c:pt>
                <c:pt idx="1080">
                  <c:v>43983</c:v>
                </c:pt>
                <c:pt idx="1081">
                  <c:v>43984</c:v>
                </c:pt>
                <c:pt idx="1082">
                  <c:v>43985</c:v>
                </c:pt>
                <c:pt idx="1083">
                  <c:v>43986</c:v>
                </c:pt>
                <c:pt idx="1084">
                  <c:v>43987</c:v>
                </c:pt>
                <c:pt idx="1085">
                  <c:v>43990</c:v>
                </c:pt>
                <c:pt idx="1086">
                  <c:v>43991</c:v>
                </c:pt>
                <c:pt idx="1087">
                  <c:v>43992</c:v>
                </c:pt>
                <c:pt idx="1088">
                  <c:v>43993</c:v>
                </c:pt>
                <c:pt idx="1089">
                  <c:v>43994</c:v>
                </c:pt>
                <c:pt idx="1090">
                  <c:v>43997</c:v>
                </c:pt>
                <c:pt idx="1091">
                  <c:v>43998</c:v>
                </c:pt>
                <c:pt idx="1092">
                  <c:v>43999</c:v>
                </c:pt>
                <c:pt idx="1093">
                  <c:v>44000</c:v>
                </c:pt>
                <c:pt idx="1094">
                  <c:v>44001</c:v>
                </c:pt>
                <c:pt idx="1095">
                  <c:v>44004</c:v>
                </c:pt>
                <c:pt idx="1096">
                  <c:v>44005</c:v>
                </c:pt>
                <c:pt idx="1097">
                  <c:v>44006</c:v>
                </c:pt>
                <c:pt idx="1098">
                  <c:v>44007</c:v>
                </c:pt>
                <c:pt idx="1099">
                  <c:v>44008</c:v>
                </c:pt>
                <c:pt idx="1100">
                  <c:v>44011</c:v>
                </c:pt>
                <c:pt idx="1101">
                  <c:v>44012</c:v>
                </c:pt>
                <c:pt idx="1102">
                  <c:v>44013</c:v>
                </c:pt>
                <c:pt idx="1103">
                  <c:v>44014</c:v>
                </c:pt>
                <c:pt idx="1104">
                  <c:v>44015</c:v>
                </c:pt>
                <c:pt idx="1105">
                  <c:v>44018</c:v>
                </c:pt>
                <c:pt idx="1106">
                  <c:v>44019</c:v>
                </c:pt>
                <c:pt idx="1107">
                  <c:v>44020</c:v>
                </c:pt>
                <c:pt idx="1108">
                  <c:v>44021</c:v>
                </c:pt>
                <c:pt idx="1109">
                  <c:v>44022</c:v>
                </c:pt>
                <c:pt idx="1110">
                  <c:v>44025</c:v>
                </c:pt>
                <c:pt idx="1111">
                  <c:v>44026</c:v>
                </c:pt>
                <c:pt idx="1112">
                  <c:v>44027</c:v>
                </c:pt>
                <c:pt idx="1113">
                  <c:v>44028</c:v>
                </c:pt>
                <c:pt idx="1114">
                  <c:v>44029</c:v>
                </c:pt>
                <c:pt idx="1115">
                  <c:v>44032</c:v>
                </c:pt>
                <c:pt idx="1116">
                  <c:v>44033</c:v>
                </c:pt>
                <c:pt idx="1117">
                  <c:v>44034</c:v>
                </c:pt>
                <c:pt idx="1118">
                  <c:v>44035</c:v>
                </c:pt>
                <c:pt idx="1119">
                  <c:v>44036</c:v>
                </c:pt>
                <c:pt idx="1120">
                  <c:v>44039</c:v>
                </c:pt>
                <c:pt idx="1121">
                  <c:v>44040</c:v>
                </c:pt>
                <c:pt idx="1122">
                  <c:v>44041</c:v>
                </c:pt>
                <c:pt idx="1123">
                  <c:v>44042</c:v>
                </c:pt>
                <c:pt idx="1124">
                  <c:v>44043</c:v>
                </c:pt>
                <c:pt idx="1125">
                  <c:v>44046</c:v>
                </c:pt>
                <c:pt idx="1126">
                  <c:v>44047</c:v>
                </c:pt>
                <c:pt idx="1127">
                  <c:v>44048</c:v>
                </c:pt>
                <c:pt idx="1128">
                  <c:v>44049</c:v>
                </c:pt>
                <c:pt idx="1129">
                  <c:v>44050</c:v>
                </c:pt>
                <c:pt idx="1130">
                  <c:v>44053</c:v>
                </c:pt>
                <c:pt idx="1131">
                  <c:v>44054</c:v>
                </c:pt>
                <c:pt idx="1132">
                  <c:v>44055</c:v>
                </c:pt>
                <c:pt idx="1133">
                  <c:v>44056</c:v>
                </c:pt>
                <c:pt idx="1134">
                  <c:v>44057</c:v>
                </c:pt>
                <c:pt idx="1135">
                  <c:v>44061</c:v>
                </c:pt>
                <c:pt idx="1136">
                  <c:v>44062</c:v>
                </c:pt>
                <c:pt idx="1137">
                  <c:v>44063</c:v>
                </c:pt>
                <c:pt idx="1138">
                  <c:v>44064</c:v>
                </c:pt>
                <c:pt idx="1139">
                  <c:v>44067</c:v>
                </c:pt>
                <c:pt idx="1140">
                  <c:v>44068</c:v>
                </c:pt>
                <c:pt idx="1141">
                  <c:v>44069</c:v>
                </c:pt>
                <c:pt idx="1142">
                  <c:v>44070</c:v>
                </c:pt>
                <c:pt idx="1143">
                  <c:v>44071</c:v>
                </c:pt>
                <c:pt idx="1144">
                  <c:v>44074</c:v>
                </c:pt>
                <c:pt idx="1145">
                  <c:v>44075</c:v>
                </c:pt>
                <c:pt idx="1146">
                  <c:v>44076</c:v>
                </c:pt>
                <c:pt idx="1147">
                  <c:v>44077</c:v>
                </c:pt>
                <c:pt idx="1148">
                  <c:v>44078</c:v>
                </c:pt>
                <c:pt idx="1149">
                  <c:v>44081</c:v>
                </c:pt>
                <c:pt idx="1150">
                  <c:v>44082</c:v>
                </c:pt>
                <c:pt idx="1151">
                  <c:v>44083</c:v>
                </c:pt>
                <c:pt idx="1152">
                  <c:v>44084</c:v>
                </c:pt>
                <c:pt idx="1153">
                  <c:v>44085</c:v>
                </c:pt>
                <c:pt idx="1154">
                  <c:v>44088</c:v>
                </c:pt>
                <c:pt idx="1155">
                  <c:v>44089</c:v>
                </c:pt>
                <c:pt idx="1156">
                  <c:v>44090</c:v>
                </c:pt>
                <c:pt idx="1157">
                  <c:v>44091</c:v>
                </c:pt>
                <c:pt idx="1158">
                  <c:v>44092</c:v>
                </c:pt>
                <c:pt idx="1159">
                  <c:v>44095</c:v>
                </c:pt>
                <c:pt idx="1160">
                  <c:v>44096</c:v>
                </c:pt>
                <c:pt idx="1161">
                  <c:v>44097</c:v>
                </c:pt>
                <c:pt idx="1162">
                  <c:v>44098</c:v>
                </c:pt>
                <c:pt idx="1163">
                  <c:v>44099</c:v>
                </c:pt>
                <c:pt idx="1164">
                  <c:v>44102</c:v>
                </c:pt>
                <c:pt idx="1165">
                  <c:v>44103</c:v>
                </c:pt>
                <c:pt idx="1166">
                  <c:v>44109</c:v>
                </c:pt>
                <c:pt idx="1167">
                  <c:v>44110</c:v>
                </c:pt>
                <c:pt idx="1168">
                  <c:v>44111</c:v>
                </c:pt>
                <c:pt idx="1169">
                  <c:v>44112</c:v>
                </c:pt>
                <c:pt idx="1170">
                  <c:v>44116</c:v>
                </c:pt>
                <c:pt idx="1171">
                  <c:v>44117</c:v>
                </c:pt>
                <c:pt idx="1172">
                  <c:v>44118</c:v>
                </c:pt>
                <c:pt idx="1173">
                  <c:v>44119</c:v>
                </c:pt>
                <c:pt idx="1174">
                  <c:v>44120</c:v>
                </c:pt>
                <c:pt idx="1175">
                  <c:v>44123</c:v>
                </c:pt>
                <c:pt idx="1176">
                  <c:v>44124</c:v>
                </c:pt>
                <c:pt idx="1177">
                  <c:v>44125</c:v>
                </c:pt>
                <c:pt idx="1178">
                  <c:v>44126</c:v>
                </c:pt>
                <c:pt idx="1179">
                  <c:v>44127</c:v>
                </c:pt>
                <c:pt idx="1180">
                  <c:v>44130</c:v>
                </c:pt>
                <c:pt idx="1181">
                  <c:v>44131</c:v>
                </c:pt>
                <c:pt idx="1182">
                  <c:v>44132</c:v>
                </c:pt>
                <c:pt idx="1183">
                  <c:v>44133</c:v>
                </c:pt>
                <c:pt idx="1184">
                  <c:v>44134</c:v>
                </c:pt>
                <c:pt idx="1185">
                  <c:v>44137</c:v>
                </c:pt>
                <c:pt idx="1186">
                  <c:v>44138</c:v>
                </c:pt>
                <c:pt idx="1187">
                  <c:v>44139</c:v>
                </c:pt>
                <c:pt idx="1188">
                  <c:v>44140</c:v>
                </c:pt>
                <c:pt idx="1189">
                  <c:v>44141</c:v>
                </c:pt>
                <c:pt idx="1190">
                  <c:v>44144</c:v>
                </c:pt>
                <c:pt idx="1191">
                  <c:v>44145</c:v>
                </c:pt>
                <c:pt idx="1192">
                  <c:v>44146</c:v>
                </c:pt>
                <c:pt idx="1193">
                  <c:v>44147</c:v>
                </c:pt>
                <c:pt idx="1194">
                  <c:v>44148</c:v>
                </c:pt>
                <c:pt idx="1195">
                  <c:v>44151</c:v>
                </c:pt>
                <c:pt idx="1196">
                  <c:v>44152</c:v>
                </c:pt>
                <c:pt idx="1197">
                  <c:v>44153</c:v>
                </c:pt>
                <c:pt idx="1198">
                  <c:v>44154</c:v>
                </c:pt>
                <c:pt idx="1199">
                  <c:v>44155</c:v>
                </c:pt>
                <c:pt idx="1200">
                  <c:v>44158</c:v>
                </c:pt>
                <c:pt idx="1201">
                  <c:v>44159</c:v>
                </c:pt>
                <c:pt idx="1202">
                  <c:v>44160</c:v>
                </c:pt>
                <c:pt idx="1203">
                  <c:v>44161</c:v>
                </c:pt>
                <c:pt idx="1204">
                  <c:v>44162</c:v>
                </c:pt>
                <c:pt idx="1205">
                  <c:v>44165</c:v>
                </c:pt>
                <c:pt idx="1206">
                  <c:v>44166</c:v>
                </c:pt>
                <c:pt idx="1207">
                  <c:v>44167</c:v>
                </c:pt>
                <c:pt idx="1208">
                  <c:v>44168</c:v>
                </c:pt>
                <c:pt idx="1209">
                  <c:v>44169</c:v>
                </c:pt>
                <c:pt idx="1210">
                  <c:v>44172</c:v>
                </c:pt>
                <c:pt idx="1211">
                  <c:v>44173</c:v>
                </c:pt>
                <c:pt idx="1212">
                  <c:v>44174</c:v>
                </c:pt>
                <c:pt idx="1213">
                  <c:v>44175</c:v>
                </c:pt>
                <c:pt idx="1214">
                  <c:v>44176</c:v>
                </c:pt>
                <c:pt idx="1215">
                  <c:v>44179</c:v>
                </c:pt>
                <c:pt idx="1216">
                  <c:v>44180</c:v>
                </c:pt>
                <c:pt idx="1217">
                  <c:v>44181</c:v>
                </c:pt>
                <c:pt idx="1218">
                  <c:v>44182</c:v>
                </c:pt>
                <c:pt idx="1219">
                  <c:v>44183</c:v>
                </c:pt>
                <c:pt idx="1220">
                  <c:v>44186</c:v>
                </c:pt>
                <c:pt idx="1221">
                  <c:v>44187</c:v>
                </c:pt>
                <c:pt idx="1222">
                  <c:v>44188</c:v>
                </c:pt>
                <c:pt idx="1223">
                  <c:v>44189</c:v>
                </c:pt>
                <c:pt idx="1224">
                  <c:v>44193</c:v>
                </c:pt>
                <c:pt idx="1225">
                  <c:v>44194</c:v>
                </c:pt>
                <c:pt idx="1226">
                  <c:v>44195</c:v>
                </c:pt>
                <c:pt idx="1227">
                  <c:v>44200</c:v>
                </c:pt>
                <c:pt idx="1228">
                  <c:v>44201</c:v>
                </c:pt>
                <c:pt idx="1229">
                  <c:v>44202</c:v>
                </c:pt>
                <c:pt idx="1230">
                  <c:v>44203</c:v>
                </c:pt>
                <c:pt idx="1231">
                  <c:v>44204</c:v>
                </c:pt>
                <c:pt idx="1232">
                  <c:v>44207</c:v>
                </c:pt>
                <c:pt idx="1233">
                  <c:v>44208</c:v>
                </c:pt>
                <c:pt idx="1234">
                  <c:v>44209</c:v>
                </c:pt>
                <c:pt idx="1235">
                  <c:v>44210</c:v>
                </c:pt>
                <c:pt idx="1236">
                  <c:v>44211</c:v>
                </c:pt>
                <c:pt idx="1237">
                  <c:v>44214</c:v>
                </c:pt>
                <c:pt idx="1238">
                  <c:v>44215</c:v>
                </c:pt>
                <c:pt idx="1239">
                  <c:v>44216</c:v>
                </c:pt>
                <c:pt idx="1240">
                  <c:v>44217</c:v>
                </c:pt>
                <c:pt idx="1241">
                  <c:v>44218</c:v>
                </c:pt>
                <c:pt idx="1242">
                  <c:v>44221</c:v>
                </c:pt>
                <c:pt idx="1243">
                  <c:v>44222</c:v>
                </c:pt>
                <c:pt idx="1244">
                  <c:v>44223</c:v>
                </c:pt>
                <c:pt idx="1245">
                  <c:v>44224</c:v>
                </c:pt>
                <c:pt idx="1246">
                  <c:v>44225</c:v>
                </c:pt>
                <c:pt idx="1247">
                  <c:v>44228</c:v>
                </c:pt>
                <c:pt idx="1248">
                  <c:v>44229</c:v>
                </c:pt>
                <c:pt idx="1249">
                  <c:v>44230</c:v>
                </c:pt>
                <c:pt idx="1250">
                  <c:v>44231</c:v>
                </c:pt>
                <c:pt idx="1251">
                  <c:v>44232</c:v>
                </c:pt>
                <c:pt idx="1252">
                  <c:v>44235</c:v>
                </c:pt>
                <c:pt idx="1253">
                  <c:v>44236</c:v>
                </c:pt>
                <c:pt idx="1254">
                  <c:v>44237</c:v>
                </c:pt>
                <c:pt idx="1255">
                  <c:v>44242</c:v>
                </c:pt>
                <c:pt idx="1256">
                  <c:v>44243</c:v>
                </c:pt>
                <c:pt idx="1257">
                  <c:v>44244</c:v>
                </c:pt>
                <c:pt idx="1258">
                  <c:v>44245</c:v>
                </c:pt>
                <c:pt idx="1259">
                  <c:v>44246</c:v>
                </c:pt>
                <c:pt idx="1260">
                  <c:v>44249</c:v>
                </c:pt>
                <c:pt idx="1261">
                  <c:v>44250</c:v>
                </c:pt>
                <c:pt idx="1262">
                  <c:v>44251</c:v>
                </c:pt>
                <c:pt idx="1263">
                  <c:v>44252</c:v>
                </c:pt>
                <c:pt idx="1264">
                  <c:v>44253</c:v>
                </c:pt>
                <c:pt idx="1265">
                  <c:v>44257</c:v>
                </c:pt>
                <c:pt idx="1266">
                  <c:v>44258</c:v>
                </c:pt>
                <c:pt idx="1267">
                  <c:v>44259</c:v>
                </c:pt>
                <c:pt idx="1268">
                  <c:v>44260</c:v>
                </c:pt>
                <c:pt idx="1269">
                  <c:v>44263</c:v>
                </c:pt>
                <c:pt idx="1270">
                  <c:v>44264</c:v>
                </c:pt>
                <c:pt idx="1271">
                  <c:v>44265</c:v>
                </c:pt>
                <c:pt idx="1272">
                  <c:v>44266</c:v>
                </c:pt>
                <c:pt idx="1273">
                  <c:v>44267</c:v>
                </c:pt>
                <c:pt idx="1274">
                  <c:v>44270</c:v>
                </c:pt>
                <c:pt idx="1275">
                  <c:v>44271</c:v>
                </c:pt>
                <c:pt idx="1276">
                  <c:v>44272</c:v>
                </c:pt>
                <c:pt idx="1277">
                  <c:v>44273</c:v>
                </c:pt>
                <c:pt idx="1278">
                  <c:v>44274</c:v>
                </c:pt>
                <c:pt idx="1279">
                  <c:v>44277</c:v>
                </c:pt>
                <c:pt idx="1280">
                  <c:v>44278</c:v>
                </c:pt>
                <c:pt idx="1281">
                  <c:v>44279</c:v>
                </c:pt>
                <c:pt idx="1282">
                  <c:v>44280</c:v>
                </c:pt>
                <c:pt idx="1283">
                  <c:v>44281</c:v>
                </c:pt>
                <c:pt idx="1284">
                  <c:v>44284</c:v>
                </c:pt>
                <c:pt idx="1285">
                  <c:v>44285</c:v>
                </c:pt>
                <c:pt idx="1286">
                  <c:v>44286</c:v>
                </c:pt>
                <c:pt idx="1287">
                  <c:v>44287</c:v>
                </c:pt>
                <c:pt idx="1288">
                  <c:v>44288</c:v>
                </c:pt>
                <c:pt idx="1289">
                  <c:v>44291</c:v>
                </c:pt>
                <c:pt idx="1290">
                  <c:v>44292</c:v>
                </c:pt>
                <c:pt idx="1291">
                  <c:v>44293</c:v>
                </c:pt>
                <c:pt idx="1292">
                  <c:v>44294</c:v>
                </c:pt>
                <c:pt idx="1293">
                  <c:v>44295</c:v>
                </c:pt>
                <c:pt idx="1294">
                  <c:v>44298</c:v>
                </c:pt>
                <c:pt idx="1295">
                  <c:v>44299</c:v>
                </c:pt>
                <c:pt idx="1296">
                  <c:v>44300</c:v>
                </c:pt>
                <c:pt idx="1297">
                  <c:v>44301</c:v>
                </c:pt>
                <c:pt idx="1298">
                  <c:v>44302</c:v>
                </c:pt>
                <c:pt idx="1299">
                  <c:v>44305</c:v>
                </c:pt>
                <c:pt idx="1300">
                  <c:v>44306</c:v>
                </c:pt>
                <c:pt idx="1301">
                  <c:v>44307</c:v>
                </c:pt>
                <c:pt idx="1302">
                  <c:v>44308</c:v>
                </c:pt>
                <c:pt idx="1303">
                  <c:v>44309</c:v>
                </c:pt>
                <c:pt idx="1304">
                  <c:v>44312</c:v>
                </c:pt>
                <c:pt idx="1305">
                  <c:v>44313</c:v>
                </c:pt>
                <c:pt idx="1306">
                  <c:v>44314</c:v>
                </c:pt>
                <c:pt idx="1307">
                  <c:v>44315</c:v>
                </c:pt>
                <c:pt idx="1308">
                  <c:v>44316</c:v>
                </c:pt>
                <c:pt idx="1309">
                  <c:v>44319</c:v>
                </c:pt>
                <c:pt idx="1310">
                  <c:v>44320</c:v>
                </c:pt>
                <c:pt idx="1311">
                  <c:v>44322</c:v>
                </c:pt>
                <c:pt idx="1312">
                  <c:v>44323</c:v>
                </c:pt>
                <c:pt idx="1313">
                  <c:v>44326</c:v>
                </c:pt>
                <c:pt idx="1314">
                  <c:v>44327</c:v>
                </c:pt>
                <c:pt idx="1315">
                  <c:v>44328</c:v>
                </c:pt>
                <c:pt idx="1316">
                  <c:v>44329</c:v>
                </c:pt>
                <c:pt idx="1317">
                  <c:v>44330</c:v>
                </c:pt>
                <c:pt idx="1318">
                  <c:v>44333</c:v>
                </c:pt>
                <c:pt idx="1319">
                  <c:v>44334</c:v>
                </c:pt>
                <c:pt idx="1320">
                  <c:v>44336</c:v>
                </c:pt>
                <c:pt idx="1321">
                  <c:v>44337</c:v>
                </c:pt>
                <c:pt idx="1322">
                  <c:v>44340</c:v>
                </c:pt>
                <c:pt idx="1323">
                  <c:v>44341</c:v>
                </c:pt>
                <c:pt idx="1324">
                  <c:v>44342</c:v>
                </c:pt>
                <c:pt idx="1325">
                  <c:v>44343</c:v>
                </c:pt>
                <c:pt idx="1326">
                  <c:v>44344</c:v>
                </c:pt>
                <c:pt idx="1327">
                  <c:v>44347</c:v>
                </c:pt>
                <c:pt idx="1328">
                  <c:v>44348</c:v>
                </c:pt>
                <c:pt idx="1329">
                  <c:v>44349</c:v>
                </c:pt>
                <c:pt idx="1330">
                  <c:v>44350</c:v>
                </c:pt>
                <c:pt idx="1331">
                  <c:v>44351</c:v>
                </c:pt>
                <c:pt idx="1332">
                  <c:v>44354</c:v>
                </c:pt>
                <c:pt idx="1333">
                  <c:v>44355</c:v>
                </c:pt>
                <c:pt idx="1334">
                  <c:v>44356</c:v>
                </c:pt>
                <c:pt idx="1335">
                  <c:v>44357</c:v>
                </c:pt>
                <c:pt idx="1336">
                  <c:v>44358</c:v>
                </c:pt>
                <c:pt idx="1337">
                  <c:v>44361</c:v>
                </c:pt>
                <c:pt idx="1338">
                  <c:v>44362</c:v>
                </c:pt>
                <c:pt idx="1339">
                  <c:v>44363</c:v>
                </c:pt>
                <c:pt idx="1340">
                  <c:v>44364</c:v>
                </c:pt>
                <c:pt idx="1341">
                  <c:v>44365</c:v>
                </c:pt>
                <c:pt idx="1342">
                  <c:v>44368</c:v>
                </c:pt>
                <c:pt idx="1343">
                  <c:v>44369</c:v>
                </c:pt>
                <c:pt idx="1344">
                  <c:v>44370</c:v>
                </c:pt>
                <c:pt idx="1345">
                  <c:v>44371</c:v>
                </c:pt>
                <c:pt idx="1346">
                  <c:v>44372</c:v>
                </c:pt>
                <c:pt idx="1347">
                  <c:v>44375</c:v>
                </c:pt>
                <c:pt idx="1348">
                  <c:v>44376</c:v>
                </c:pt>
                <c:pt idx="1349">
                  <c:v>44377</c:v>
                </c:pt>
                <c:pt idx="1350">
                  <c:v>44378</c:v>
                </c:pt>
                <c:pt idx="1351">
                  <c:v>44379</c:v>
                </c:pt>
                <c:pt idx="1352">
                  <c:v>44382</c:v>
                </c:pt>
                <c:pt idx="1353">
                  <c:v>44383</c:v>
                </c:pt>
                <c:pt idx="1354">
                  <c:v>44384</c:v>
                </c:pt>
                <c:pt idx="1355">
                  <c:v>44385</c:v>
                </c:pt>
                <c:pt idx="1356">
                  <c:v>44386</c:v>
                </c:pt>
                <c:pt idx="1357">
                  <c:v>44389</c:v>
                </c:pt>
                <c:pt idx="1358">
                  <c:v>44390</c:v>
                </c:pt>
                <c:pt idx="1359">
                  <c:v>44391</c:v>
                </c:pt>
                <c:pt idx="1360">
                  <c:v>44392</c:v>
                </c:pt>
                <c:pt idx="1361">
                  <c:v>44393</c:v>
                </c:pt>
                <c:pt idx="1362">
                  <c:v>44396</c:v>
                </c:pt>
                <c:pt idx="1363">
                  <c:v>44397</c:v>
                </c:pt>
                <c:pt idx="1364">
                  <c:v>44398</c:v>
                </c:pt>
                <c:pt idx="1365">
                  <c:v>44399</c:v>
                </c:pt>
                <c:pt idx="1366">
                  <c:v>44400</c:v>
                </c:pt>
                <c:pt idx="1367">
                  <c:v>44403</c:v>
                </c:pt>
                <c:pt idx="1368">
                  <c:v>44404</c:v>
                </c:pt>
                <c:pt idx="1369">
                  <c:v>44405</c:v>
                </c:pt>
                <c:pt idx="1370">
                  <c:v>44406</c:v>
                </c:pt>
                <c:pt idx="1371">
                  <c:v>44407</c:v>
                </c:pt>
                <c:pt idx="1372">
                  <c:v>44410</c:v>
                </c:pt>
                <c:pt idx="1373">
                  <c:v>44411</c:v>
                </c:pt>
                <c:pt idx="1374">
                  <c:v>44412</c:v>
                </c:pt>
                <c:pt idx="1375">
                  <c:v>44413</c:v>
                </c:pt>
                <c:pt idx="1376">
                  <c:v>44414</c:v>
                </c:pt>
                <c:pt idx="1377">
                  <c:v>44417</c:v>
                </c:pt>
                <c:pt idx="1378">
                  <c:v>44418</c:v>
                </c:pt>
                <c:pt idx="1379">
                  <c:v>44419</c:v>
                </c:pt>
                <c:pt idx="1380">
                  <c:v>44420</c:v>
                </c:pt>
                <c:pt idx="1381">
                  <c:v>44421</c:v>
                </c:pt>
                <c:pt idx="1382">
                  <c:v>44425</c:v>
                </c:pt>
                <c:pt idx="1383">
                  <c:v>44426</c:v>
                </c:pt>
                <c:pt idx="1384">
                  <c:v>44427</c:v>
                </c:pt>
                <c:pt idx="1385">
                  <c:v>44428</c:v>
                </c:pt>
                <c:pt idx="1386">
                  <c:v>44431</c:v>
                </c:pt>
                <c:pt idx="1387">
                  <c:v>44432</c:v>
                </c:pt>
                <c:pt idx="1388">
                  <c:v>44433</c:v>
                </c:pt>
                <c:pt idx="1389">
                  <c:v>44434</c:v>
                </c:pt>
                <c:pt idx="1390">
                  <c:v>44435</c:v>
                </c:pt>
                <c:pt idx="1391">
                  <c:v>44438</c:v>
                </c:pt>
                <c:pt idx="1392">
                  <c:v>44439</c:v>
                </c:pt>
                <c:pt idx="1393">
                  <c:v>44440</c:v>
                </c:pt>
                <c:pt idx="1394">
                  <c:v>44441</c:v>
                </c:pt>
                <c:pt idx="1395">
                  <c:v>44442</c:v>
                </c:pt>
                <c:pt idx="1396">
                  <c:v>44445</c:v>
                </c:pt>
                <c:pt idx="1397">
                  <c:v>44446</c:v>
                </c:pt>
                <c:pt idx="1398">
                  <c:v>44447</c:v>
                </c:pt>
                <c:pt idx="1399">
                  <c:v>44448</c:v>
                </c:pt>
                <c:pt idx="1400">
                  <c:v>44449</c:v>
                </c:pt>
                <c:pt idx="1401">
                  <c:v>44452</c:v>
                </c:pt>
                <c:pt idx="1402">
                  <c:v>44453</c:v>
                </c:pt>
                <c:pt idx="1403">
                  <c:v>44454</c:v>
                </c:pt>
                <c:pt idx="1404">
                  <c:v>44455</c:v>
                </c:pt>
                <c:pt idx="1405">
                  <c:v>44456</c:v>
                </c:pt>
                <c:pt idx="1406">
                  <c:v>44462</c:v>
                </c:pt>
                <c:pt idx="1407">
                  <c:v>44463</c:v>
                </c:pt>
                <c:pt idx="1408">
                  <c:v>44466</c:v>
                </c:pt>
                <c:pt idx="1409">
                  <c:v>44467</c:v>
                </c:pt>
                <c:pt idx="1410">
                  <c:v>44468</c:v>
                </c:pt>
                <c:pt idx="1411">
                  <c:v>44469</c:v>
                </c:pt>
                <c:pt idx="1412">
                  <c:v>44470</c:v>
                </c:pt>
                <c:pt idx="1413">
                  <c:v>44474</c:v>
                </c:pt>
                <c:pt idx="1414">
                  <c:v>44475</c:v>
                </c:pt>
                <c:pt idx="1415">
                  <c:v>44476</c:v>
                </c:pt>
                <c:pt idx="1416">
                  <c:v>44477</c:v>
                </c:pt>
                <c:pt idx="1417">
                  <c:v>44481</c:v>
                </c:pt>
                <c:pt idx="1418">
                  <c:v>44482</c:v>
                </c:pt>
                <c:pt idx="1419">
                  <c:v>44483</c:v>
                </c:pt>
                <c:pt idx="1420">
                  <c:v>44484</c:v>
                </c:pt>
                <c:pt idx="1421">
                  <c:v>44487</c:v>
                </c:pt>
                <c:pt idx="1422">
                  <c:v>44488</c:v>
                </c:pt>
                <c:pt idx="1423">
                  <c:v>44489</c:v>
                </c:pt>
                <c:pt idx="1424">
                  <c:v>44490</c:v>
                </c:pt>
                <c:pt idx="1425">
                  <c:v>44491</c:v>
                </c:pt>
                <c:pt idx="1426">
                  <c:v>44494</c:v>
                </c:pt>
                <c:pt idx="1427">
                  <c:v>44495</c:v>
                </c:pt>
                <c:pt idx="1428">
                  <c:v>44496</c:v>
                </c:pt>
                <c:pt idx="1429">
                  <c:v>44497</c:v>
                </c:pt>
                <c:pt idx="1430">
                  <c:v>44498</c:v>
                </c:pt>
                <c:pt idx="1431">
                  <c:v>44501</c:v>
                </c:pt>
                <c:pt idx="1432">
                  <c:v>44502</c:v>
                </c:pt>
                <c:pt idx="1433">
                  <c:v>44503</c:v>
                </c:pt>
                <c:pt idx="1434">
                  <c:v>44504</c:v>
                </c:pt>
                <c:pt idx="1435">
                  <c:v>44505</c:v>
                </c:pt>
                <c:pt idx="1436">
                  <c:v>44508</c:v>
                </c:pt>
                <c:pt idx="1437">
                  <c:v>44509</c:v>
                </c:pt>
                <c:pt idx="1438">
                  <c:v>44510</c:v>
                </c:pt>
                <c:pt idx="1439">
                  <c:v>44511</c:v>
                </c:pt>
                <c:pt idx="1440">
                  <c:v>44512</c:v>
                </c:pt>
                <c:pt idx="1441">
                  <c:v>44515</c:v>
                </c:pt>
                <c:pt idx="1442">
                  <c:v>44516</c:v>
                </c:pt>
                <c:pt idx="1443">
                  <c:v>44517</c:v>
                </c:pt>
                <c:pt idx="1444">
                  <c:v>44518</c:v>
                </c:pt>
                <c:pt idx="1445">
                  <c:v>44519</c:v>
                </c:pt>
                <c:pt idx="1446">
                  <c:v>44522</c:v>
                </c:pt>
                <c:pt idx="1447">
                  <c:v>44523</c:v>
                </c:pt>
                <c:pt idx="1448">
                  <c:v>44524</c:v>
                </c:pt>
                <c:pt idx="1449">
                  <c:v>44525</c:v>
                </c:pt>
                <c:pt idx="1450">
                  <c:v>44526</c:v>
                </c:pt>
                <c:pt idx="1451">
                  <c:v>44529</c:v>
                </c:pt>
                <c:pt idx="1452">
                  <c:v>44530</c:v>
                </c:pt>
                <c:pt idx="1453">
                  <c:v>44531</c:v>
                </c:pt>
                <c:pt idx="1454">
                  <c:v>44532</c:v>
                </c:pt>
                <c:pt idx="1455">
                  <c:v>44533</c:v>
                </c:pt>
                <c:pt idx="1456">
                  <c:v>44536</c:v>
                </c:pt>
                <c:pt idx="1457">
                  <c:v>44537</c:v>
                </c:pt>
                <c:pt idx="1458">
                  <c:v>44538</c:v>
                </c:pt>
                <c:pt idx="1459">
                  <c:v>44539</c:v>
                </c:pt>
                <c:pt idx="1460">
                  <c:v>44540</c:v>
                </c:pt>
                <c:pt idx="1461">
                  <c:v>44543</c:v>
                </c:pt>
                <c:pt idx="1462">
                  <c:v>44544</c:v>
                </c:pt>
                <c:pt idx="1463">
                  <c:v>44545</c:v>
                </c:pt>
                <c:pt idx="1464">
                  <c:v>44546</c:v>
                </c:pt>
                <c:pt idx="1465">
                  <c:v>44547</c:v>
                </c:pt>
                <c:pt idx="1466">
                  <c:v>44550</c:v>
                </c:pt>
                <c:pt idx="1467">
                  <c:v>44551</c:v>
                </c:pt>
                <c:pt idx="1468">
                  <c:v>44552</c:v>
                </c:pt>
                <c:pt idx="1469">
                  <c:v>44553</c:v>
                </c:pt>
                <c:pt idx="1470">
                  <c:v>44554</c:v>
                </c:pt>
              </c:numCache>
            </c:numRef>
          </c:cat>
          <c:val>
            <c:numRef>
              <c:f>Sheet1!$B$2:$B$1472</c:f>
              <c:numCache>
                <c:formatCode>_(* #,##0_);_(* \(#,##0\);_(* "-"_);_(@_)</c:formatCode>
                <c:ptCount val="1471"/>
                <c:pt idx="0">
                  <c:v>1918.76</c:v>
                </c:pt>
                <c:pt idx="1">
                  <c:v>1930.53</c:v>
                </c:pt>
                <c:pt idx="2">
                  <c:v>1925.43</c:v>
                </c:pt>
                <c:pt idx="3">
                  <c:v>1904.33</c:v>
                </c:pt>
                <c:pt idx="4">
                  <c:v>1917.62</c:v>
                </c:pt>
                <c:pt idx="5">
                  <c:v>1894.84</c:v>
                </c:pt>
                <c:pt idx="6">
                  <c:v>1890.86</c:v>
                </c:pt>
                <c:pt idx="7">
                  <c:v>1916.28</c:v>
                </c:pt>
                <c:pt idx="8">
                  <c:v>1900.01</c:v>
                </c:pt>
                <c:pt idx="9">
                  <c:v>1878.87</c:v>
                </c:pt>
                <c:pt idx="10">
                  <c:v>1878.45</c:v>
                </c:pt>
                <c:pt idx="11">
                  <c:v>1889.64</c:v>
                </c:pt>
                <c:pt idx="12">
                  <c:v>1845.45</c:v>
                </c:pt>
                <c:pt idx="13">
                  <c:v>1840.53</c:v>
                </c:pt>
                <c:pt idx="14">
                  <c:v>1879.43</c:v>
                </c:pt>
                <c:pt idx="15">
                  <c:v>1893.43</c:v>
                </c:pt>
                <c:pt idx="16">
                  <c:v>1871.69</c:v>
                </c:pt>
                <c:pt idx="17">
                  <c:v>1897.87</c:v>
                </c:pt>
                <c:pt idx="18">
                  <c:v>1906.94</c:v>
                </c:pt>
                <c:pt idx="19">
                  <c:v>1912.06</c:v>
                </c:pt>
                <c:pt idx="20">
                  <c:v>1924.82</c:v>
                </c:pt>
                <c:pt idx="21">
                  <c:v>1906.6</c:v>
                </c:pt>
                <c:pt idx="22">
                  <c:v>1890.67</c:v>
                </c:pt>
                <c:pt idx="23">
                  <c:v>1916.26</c:v>
                </c:pt>
                <c:pt idx="24">
                  <c:v>1917.79</c:v>
                </c:pt>
                <c:pt idx="25">
                  <c:v>1861.54</c:v>
                </c:pt>
                <c:pt idx="26">
                  <c:v>1835.28</c:v>
                </c:pt>
                <c:pt idx="27">
                  <c:v>1862.2</c:v>
                </c:pt>
                <c:pt idx="28">
                  <c:v>1888.3</c:v>
                </c:pt>
                <c:pt idx="29">
                  <c:v>1883.94</c:v>
                </c:pt>
                <c:pt idx="30">
                  <c:v>1908.84</c:v>
                </c:pt>
                <c:pt idx="31">
                  <c:v>1916.24</c:v>
                </c:pt>
                <c:pt idx="32">
                  <c:v>1916.36</c:v>
                </c:pt>
                <c:pt idx="33">
                  <c:v>1914.22</c:v>
                </c:pt>
                <c:pt idx="34">
                  <c:v>1912.53</c:v>
                </c:pt>
                <c:pt idx="35">
                  <c:v>1918.57</c:v>
                </c:pt>
                <c:pt idx="36">
                  <c:v>1920.16</c:v>
                </c:pt>
                <c:pt idx="37">
                  <c:v>1916.66</c:v>
                </c:pt>
                <c:pt idx="38">
                  <c:v>1947.42</c:v>
                </c:pt>
                <c:pt idx="39">
                  <c:v>1958.17</c:v>
                </c:pt>
                <c:pt idx="40">
                  <c:v>1955.63</c:v>
                </c:pt>
                <c:pt idx="41">
                  <c:v>1957.87</c:v>
                </c:pt>
                <c:pt idx="42">
                  <c:v>1946.12</c:v>
                </c:pt>
                <c:pt idx="43">
                  <c:v>1952.95</c:v>
                </c:pt>
                <c:pt idx="44">
                  <c:v>1969.33</c:v>
                </c:pt>
                <c:pt idx="45">
                  <c:v>1971.41</c:v>
                </c:pt>
                <c:pt idx="46">
                  <c:v>1972.27</c:v>
                </c:pt>
                <c:pt idx="47">
                  <c:v>1969.97</c:v>
                </c:pt>
                <c:pt idx="48">
                  <c:v>1974.9</c:v>
                </c:pt>
                <c:pt idx="49">
                  <c:v>1987.99</c:v>
                </c:pt>
                <c:pt idx="50">
                  <c:v>1992.12</c:v>
                </c:pt>
                <c:pt idx="51">
                  <c:v>1989.76</c:v>
                </c:pt>
                <c:pt idx="52">
                  <c:v>1996.81</c:v>
                </c:pt>
                <c:pt idx="53">
                  <c:v>1995.12</c:v>
                </c:pt>
                <c:pt idx="54">
                  <c:v>1985.97</c:v>
                </c:pt>
                <c:pt idx="55">
                  <c:v>1983.81</c:v>
                </c:pt>
                <c:pt idx="56">
                  <c:v>1982.54</c:v>
                </c:pt>
                <c:pt idx="57">
                  <c:v>1994.91</c:v>
                </c:pt>
                <c:pt idx="58">
                  <c:v>2002.14</c:v>
                </c:pt>
                <c:pt idx="59">
                  <c:v>1995.85</c:v>
                </c:pt>
                <c:pt idx="60">
                  <c:v>1973.57</c:v>
                </c:pt>
                <c:pt idx="61">
                  <c:v>1978.97</c:v>
                </c:pt>
                <c:pt idx="62">
                  <c:v>1962.74</c:v>
                </c:pt>
                <c:pt idx="63">
                  <c:v>1971.32</c:v>
                </c:pt>
                <c:pt idx="64">
                  <c:v>1973.89</c:v>
                </c:pt>
                <c:pt idx="65">
                  <c:v>1972.05</c:v>
                </c:pt>
                <c:pt idx="66">
                  <c:v>1970.37</c:v>
                </c:pt>
                <c:pt idx="67">
                  <c:v>1981.32</c:v>
                </c:pt>
                <c:pt idx="68">
                  <c:v>2015.93</c:v>
                </c:pt>
                <c:pt idx="69">
                  <c:v>2014.71</c:v>
                </c:pt>
                <c:pt idx="70">
                  <c:v>2009.1</c:v>
                </c:pt>
                <c:pt idx="71">
                  <c:v>2011.36</c:v>
                </c:pt>
                <c:pt idx="72">
                  <c:v>2005.83</c:v>
                </c:pt>
                <c:pt idx="73">
                  <c:v>2022.1</c:v>
                </c:pt>
                <c:pt idx="74">
                  <c:v>2015.49</c:v>
                </c:pt>
                <c:pt idx="75">
                  <c:v>2014.55</c:v>
                </c:pt>
                <c:pt idx="76">
                  <c:v>2019.63</c:v>
                </c:pt>
                <c:pt idx="77">
                  <c:v>2015.4</c:v>
                </c:pt>
                <c:pt idx="78">
                  <c:v>2000.93</c:v>
                </c:pt>
                <c:pt idx="79">
                  <c:v>1994.15</c:v>
                </c:pt>
                <c:pt idx="80">
                  <c:v>1978.15</c:v>
                </c:pt>
                <c:pt idx="81">
                  <c:v>1986.41</c:v>
                </c:pt>
                <c:pt idx="82">
                  <c:v>1976.71</c:v>
                </c:pt>
                <c:pt idx="83">
                  <c:v>1967.81</c:v>
                </c:pt>
                <c:pt idx="84">
                  <c:v>1982.5</c:v>
                </c:pt>
                <c:pt idx="85">
                  <c:v>1980.1</c:v>
                </c:pt>
                <c:pt idx="86">
                  <c:v>1977.49</c:v>
                </c:pt>
                <c:pt idx="87">
                  <c:v>1966.99</c:v>
                </c:pt>
                <c:pt idx="88">
                  <c:v>1967.91</c:v>
                </c:pt>
                <c:pt idx="89">
                  <c:v>1968.06</c:v>
                </c:pt>
                <c:pt idx="90">
                  <c:v>1956.73</c:v>
                </c:pt>
                <c:pt idx="91">
                  <c:v>1946.78</c:v>
                </c:pt>
                <c:pt idx="92">
                  <c:v>1947.67</c:v>
                </c:pt>
                <c:pt idx="93">
                  <c:v>1955.25</c:v>
                </c:pt>
                <c:pt idx="94">
                  <c:v>1937.68</c:v>
                </c:pt>
                <c:pt idx="95">
                  <c:v>1960.51</c:v>
                </c:pt>
                <c:pt idx="96">
                  <c:v>1957.06</c:v>
                </c:pt>
                <c:pt idx="97">
                  <c:v>1969.17</c:v>
                </c:pt>
                <c:pt idx="98">
                  <c:v>1967.13</c:v>
                </c:pt>
                <c:pt idx="99">
                  <c:v>1983.4</c:v>
                </c:pt>
                <c:pt idx="100">
                  <c:v>1982.72</c:v>
                </c:pt>
                <c:pt idx="101">
                  <c:v>1985.11</c:v>
                </c:pt>
                <c:pt idx="102">
                  <c:v>1985.84</c:v>
                </c:pt>
                <c:pt idx="103">
                  <c:v>2011.63</c:v>
                </c:pt>
                <c:pt idx="104">
                  <c:v>2027.08</c:v>
                </c:pt>
                <c:pt idx="105">
                  <c:v>2024.17</c:v>
                </c:pt>
                <c:pt idx="106">
                  <c:v>2017.63</c:v>
                </c:pt>
                <c:pt idx="107">
                  <c:v>1979.06</c:v>
                </c:pt>
                <c:pt idx="108">
                  <c:v>1972.03</c:v>
                </c:pt>
                <c:pt idx="109">
                  <c:v>1968.83</c:v>
                </c:pt>
                <c:pt idx="110">
                  <c:v>1951.99</c:v>
                </c:pt>
                <c:pt idx="111">
                  <c:v>1953.4</c:v>
                </c:pt>
                <c:pt idx="112">
                  <c:v>1981.12</c:v>
                </c:pt>
                <c:pt idx="113">
                  <c:v>1982.7</c:v>
                </c:pt>
                <c:pt idx="114">
                  <c:v>1992.58</c:v>
                </c:pt>
                <c:pt idx="115">
                  <c:v>1986.71</c:v>
                </c:pt>
                <c:pt idx="116">
                  <c:v>1925.24</c:v>
                </c:pt>
                <c:pt idx="117">
                  <c:v>1926.85</c:v>
                </c:pt>
                <c:pt idx="118">
                  <c:v>1936.22</c:v>
                </c:pt>
                <c:pt idx="119">
                  <c:v>1956.36</c:v>
                </c:pt>
                <c:pt idx="120">
                  <c:v>1970.35</c:v>
                </c:pt>
                <c:pt idx="121">
                  <c:v>1987.32</c:v>
                </c:pt>
                <c:pt idx="122">
                  <c:v>1995.3</c:v>
                </c:pt>
                <c:pt idx="123">
                  <c:v>1989.85</c:v>
                </c:pt>
                <c:pt idx="124">
                  <c:v>1953.12</c:v>
                </c:pt>
                <c:pt idx="125">
                  <c:v>1974.08</c:v>
                </c:pt>
                <c:pt idx="126">
                  <c:v>1963.1</c:v>
                </c:pt>
                <c:pt idx="127">
                  <c:v>1988.54</c:v>
                </c:pt>
                <c:pt idx="128">
                  <c:v>1991.23</c:v>
                </c:pt>
                <c:pt idx="129">
                  <c:v>2005.55</c:v>
                </c:pt>
                <c:pt idx="130">
                  <c:v>2008.77</c:v>
                </c:pt>
                <c:pt idx="131">
                  <c:v>2017.26</c:v>
                </c:pt>
                <c:pt idx="132">
                  <c:v>2021.11</c:v>
                </c:pt>
                <c:pt idx="133">
                  <c:v>2016.89</c:v>
                </c:pt>
                <c:pt idx="134">
                  <c:v>2015.46</c:v>
                </c:pt>
                <c:pt idx="135">
                  <c:v>2012.22</c:v>
                </c:pt>
                <c:pt idx="136">
                  <c:v>2010.34</c:v>
                </c:pt>
                <c:pt idx="137">
                  <c:v>2012.32</c:v>
                </c:pt>
                <c:pt idx="138">
                  <c:v>2027.34</c:v>
                </c:pt>
                <c:pt idx="139">
                  <c:v>2025.05</c:v>
                </c:pt>
                <c:pt idx="140">
                  <c:v>2021.1</c:v>
                </c:pt>
                <c:pt idx="141">
                  <c:v>2016.19</c:v>
                </c:pt>
                <c:pt idx="142">
                  <c:v>2029.61</c:v>
                </c:pt>
                <c:pt idx="143">
                  <c:v>2019.03</c:v>
                </c:pt>
                <c:pt idx="144">
                  <c:v>1994.79</c:v>
                </c:pt>
                <c:pt idx="145">
                  <c:v>2000.03</c:v>
                </c:pt>
                <c:pt idx="146">
                  <c:v>2017.94</c:v>
                </c:pt>
                <c:pt idx="147">
                  <c:v>2031.12</c:v>
                </c:pt>
                <c:pt idx="148">
                  <c:v>2043.78</c:v>
                </c:pt>
                <c:pt idx="149">
                  <c:v>2044.64</c:v>
                </c:pt>
                <c:pt idx="150">
                  <c:v>2048.8000000000002</c:v>
                </c:pt>
                <c:pt idx="151">
                  <c:v>2050.4699999999998</c:v>
                </c:pt>
                <c:pt idx="152">
                  <c:v>2047.76</c:v>
                </c:pt>
                <c:pt idx="153">
                  <c:v>2043.75</c:v>
                </c:pt>
                <c:pt idx="154">
                  <c:v>2055.4699999999998</c:v>
                </c:pt>
                <c:pt idx="155">
                  <c:v>2056.2399999999998</c:v>
                </c:pt>
                <c:pt idx="156">
                  <c:v>2042.16</c:v>
                </c:pt>
                <c:pt idx="157">
                  <c:v>2049.9299999999998</c:v>
                </c:pt>
                <c:pt idx="158">
                  <c:v>2043.76</c:v>
                </c:pt>
                <c:pt idx="159">
                  <c:v>2042.92</c:v>
                </c:pt>
                <c:pt idx="160">
                  <c:v>2037.5</c:v>
                </c:pt>
                <c:pt idx="161">
                  <c:v>2032.35</c:v>
                </c:pt>
                <c:pt idx="162">
                  <c:v>2039.74</c:v>
                </c:pt>
                <c:pt idx="163">
                  <c:v>2034.65</c:v>
                </c:pt>
                <c:pt idx="164">
                  <c:v>2032.72</c:v>
                </c:pt>
                <c:pt idx="165">
                  <c:v>2038.31</c:v>
                </c:pt>
                <c:pt idx="166">
                  <c:v>2060.08</c:v>
                </c:pt>
                <c:pt idx="167">
                  <c:v>2066.5300000000002</c:v>
                </c:pt>
                <c:pt idx="168">
                  <c:v>2061.88</c:v>
                </c:pt>
                <c:pt idx="169">
                  <c:v>2063.73</c:v>
                </c:pt>
                <c:pt idx="170">
                  <c:v>2037.87</c:v>
                </c:pt>
                <c:pt idx="171">
                  <c:v>1991.48</c:v>
                </c:pt>
                <c:pt idx="172">
                  <c:v>1999.36</c:v>
                </c:pt>
                <c:pt idx="173">
                  <c:v>2015.78</c:v>
                </c:pt>
                <c:pt idx="174">
                  <c:v>2025.71</c:v>
                </c:pt>
                <c:pt idx="175">
                  <c:v>2035.99</c:v>
                </c:pt>
                <c:pt idx="176">
                  <c:v>2049.6999999999998</c:v>
                </c:pt>
                <c:pt idx="177">
                  <c:v>2054.0700000000002</c:v>
                </c:pt>
                <c:pt idx="178">
                  <c:v>2047.11</c:v>
                </c:pt>
                <c:pt idx="179">
                  <c:v>2062.8200000000002</c:v>
                </c:pt>
                <c:pt idx="180">
                  <c:v>2053.06</c:v>
                </c:pt>
                <c:pt idx="181">
                  <c:v>2068.7199999999998</c:v>
                </c:pt>
                <c:pt idx="182">
                  <c:v>2043.63</c:v>
                </c:pt>
                <c:pt idx="183">
                  <c:v>2054.86</c:v>
                </c:pt>
                <c:pt idx="184">
                  <c:v>2053</c:v>
                </c:pt>
                <c:pt idx="185">
                  <c:v>2065.3000000000002</c:v>
                </c:pt>
                <c:pt idx="186">
                  <c:v>2053.8000000000002</c:v>
                </c:pt>
                <c:pt idx="187">
                  <c:v>2056.8200000000002</c:v>
                </c:pt>
                <c:pt idx="188">
                  <c:v>2031.93</c:v>
                </c:pt>
                <c:pt idx="189">
                  <c:v>2033.73</c:v>
                </c:pt>
                <c:pt idx="190">
                  <c:v>2015.44</c:v>
                </c:pt>
                <c:pt idx="191">
                  <c:v>2022.66</c:v>
                </c:pt>
                <c:pt idx="192">
                  <c:v>2027.61</c:v>
                </c:pt>
                <c:pt idx="193">
                  <c:v>2040.43</c:v>
                </c:pt>
                <c:pt idx="194">
                  <c:v>2040.94</c:v>
                </c:pt>
                <c:pt idx="195">
                  <c:v>2040.6</c:v>
                </c:pt>
                <c:pt idx="196">
                  <c:v>2033</c:v>
                </c:pt>
                <c:pt idx="197">
                  <c:v>2047.74</c:v>
                </c:pt>
                <c:pt idx="198">
                  <c:v>2037.17</c:v>
                </c:pt>
                <c:pt idx="199">
                  <c:v>2013.89</c:v>
                </c:pt>
                <c:pt idx="200">
                  <c:v>2024.12</c:v>
                </c:pt>
                <c:pt idx="201">
                  <c:v>2019.42</c:v>
                </c:pt>
                <c:pt idx="202">
                  <c:v>2008.19</c:v>
                </c:pt>
                <c:pt idx="203">
                  <c:v>2007.39</c:v>
                </c:pt>
                <c:pt idx="204">
                  <c:v>1978.94</c:v>
                </c:pt>
                <c:pt idx="205">
                  <c:v>1983.8</c:v>
                </c:pt>
                <c:pt idx="206">
                  <c:v>1982.02</c:v>
                </c:pt>
                <c:pt idx="207">
                  <c:v>1997.58</c:v>
                </c:pt>
                <c:pt idx="208">
                  <c:v>2003.38</c:v>
                </c:pt>
                <c:pt idx="209">
                  <c:v>1958.38</c:v>
                </c:pt>
                <c:pt idx="210">
                  <c:v>2002.6</c:v>
                </c:pt>
                <c:pt idx="211">
                  <c:v>1984.43</c:v>
                </c:pt>
                <c:pt idx="212">
                  <c:v>1974.4</c:v>
                </c:pt>
                <c:pt idx="213">
                  <c:v>1967.53</c:v>
                </c:pt>
                <c:pt idx="214">
                  <c:v>1979.65</c:v>
                </c:pt>
                <c:pt idx="215">
                  <c:v>1980.55</c:v>
                </c:pt>
                <c:pt idx="216">
                  <c:v>1974.58</c:v>
                </c:pt>
                <c:pt idx="217">
                  <c:v>1966.05</c:v>
                </c:pt>
                <c:pt idx="218">
                  <c:v>1983.47</c:v>
                </c:pt>
                <c:pt idx="219">
                  <c:v>1987.95</c:v>
                </c:pt>
                <c:pt idx="220">
                  <c:v>1971.26</c:v>
                </c:pt>
                <c:pt idx="221">
                  <c:v>1974.46</c:v>
                </c:pt>
                <c:pt idx="222">
                  <c:v>1978.13</c:v>
                </c:pt>
                <c:pt idx="223">
                  <c:v>1978.39</c:v>
                </c:pt>
                <c:pt idx="224">
                  <c:v>1983.48</c:v>
                </c:pt>
                <c:pt idx="225">
                  <c:v>1983.75</c:v>
                </c:pt>
                <c:pt idx="226">
                  <c:v>1970.61</c:v>
                </c:pt>
                <c:pt idx="227">
                  <c:v>1963.36</c:v>
                </c:pt>
                <c:pt idx="228">
                  <c:v>1989.86</c:v>
                </c:pt>
                <c:pt idx="229">
                  <c:v>1991.89</c:v>
                </c:pt>
                <c:pt idx="230">
                  <c:v>2031.07</c:v>
                </c:pt>
                <c:pt idx="231">
                  <c:v>2024.69</c:v>
                </c:pt>
                <c:pt idx="232">
                  <c:v>2027.24</c:v>
                </c:pt>
                <c:pt idx="233">
                  <c:v>2035.98</c:v>
                </c:pt>
                <c:pt idx="234">
                  <c:v>2036.87</c:v>
                </c:pt>
                <c:pt idx="235">
                  <c:v>2036.65</c:v>
                </c:pt>
                <c:pt idx="236">
                  <c:v>2042.24</c:v>
                </c:pt>
                <c:pt idx="237">
                  <c:v>2038.39</c:v>
                </c:pt>
                <c:pt idx="238">
                  <c:v>2041.94</c:v>
                </c:pt>
                <c:pt idx="239">
                  <c:v>2037.96</c:v>
                </c:pt>
                <c:pt idx="240">
                  <c:v>2035.73</c:v>
                </c:pt>
                <c:pt idx="241">
                  <c:v>2035.9</c:v>
                </c:pt>
                <c:pt idx="242">
                  <c:v>2037.75</c:v>
                </c:pt>
                <c:pt idx="243">
                  <c:v>2042.17</c:v>
                </c:pt>
                <c:pt idx="244">
                  <c:v>2024.49</c:v>
                </c:pt>
                <c:pt idx="245">
                  <c:v>2026.46</c:v>
                </c:pt>
                <c:pt idx="246">
                  <c:v>2026.16</c:v>
                </c:pt>
                <c:pt idx="247">
                  <c:v>2043.97</c:v>
                </c:pt>
                <c:pt idx="248">
                  <c:v>2045.64</c:v>
                </c:pt>
                <c:pt idx="249">
                  <c:v>2041.95</c:v>
                </c:pt>
                <c:pt idx="250">
                  <c:v>2049.12</c:v>
                </c:pt>
                <c:pt idx="251">
                  <c:v>2048.7800000000002</c:v>
                </c:pt>
                <c:pt idx="252">
                  <c:v>2045.12</c:v>
                </c:pt>
                <c:pt idx="253">
                  <c:v>2075.17</c:v>
                </c:pt>
                <c:pt idx="254">
                  <c:v>2087.14</c:v>
                </c:pt>
                <c:pt idx="255">
                  <c:v>2076.79</c:v>
                </c:pt>
                <c:pt idx="256">
                  <c:v>2064.17</c:v>
                </c:pt>
                <c:pt idx="257">
                  <c:v>2071.87</c:v>
                </c:pt>
                <c:pt idx="258">
                  <c:v>2070.54</c:v>
                </c:pt>
                <c:pt idx="259">
                  <c:v>2072.79</c:v>
                </c:pt>
                <c:pt idx="260">
                  <c:v>2065.61</c:v>
                </c:pt>
                <c:pt idx="261">
                  <c:v>2065.9899999999998</c:v>
                </c:pt>
                <c:pt idx="262">
                  <c:v>2065.7600000000002</c:v>
                </c:pt>
                <c:pt idx="263">
                  <c:v>2066.94</c:v>
                </c:pt>
                <c:pt idx="264">
                  <c:v>2083.59</c:v>
                </c:pt>
                <c:pt idx="265">
                  <c:v>2067.5700000000002</c:v>
                </c:pt>
                <c:pt idx="266">
                  <c:v>2080.48</c:v>
                </c:pt>
                <c:pt idx="267">
                  <c:v>2071.0100000000002</c:v>
                </c:pt>
                <c:pt idx="268">
                  <c:v>2073.16</c:v>
                </c:pt>
                <c:pt idx="269">
                  <c:v>2077.66</c:v>
                </c:pt>
                <c:pt idx="270">
                  <c:v>2075.21</c:v>
                </c:pt>
                <c:pt idx="271">
                  <c:v>2065.08</c:v>
                </c:pt>
                <c:pt idx="272">
                  <c:v>2065.88</c:v>
                </c:pt>
                <c:pt idx="273">
                  <c:v>2075.08</c:v>
                </c:pt>
                <c:pt idx="274">
                  <c:v>2078.65</c:v>
                </c:pt>
                <c:pt idx="275">
                  <c:v>2074.5700000000002</c:v>
                </c:pt>
                <c:pt idx="276">
                  <c:v>2083.86</c:v>
                </c:pt>
                <c:pt idx="277">
                  <c:v>2081.84</c:v>
                </c:pt>
                <c:pt idx="278">
                  <c:v>2080.58</c:v>
                </c:pt>
                <c:pt idx="279">
                  <c:v>2084.39</c:v>
                </c:pt>
                <c:pt idx="280">
                  <c:v>2102.9299999999998</c:v>
                </c:pt>
                <c:pt idx="281">
                  <c:v>2106.61</c:v>
                </c:pt>
                <c:pt idx="282">
                  <c:v>2107.63</c:v>
                </c:pt>
                <c:pt idx="283">
                  <c:v>2094.12</c:v>
                </c:pt>
                <c:pt idx="284">
                  <c:v>2085.52</c:v>
                </c:pt>
                <c:pt idx="285">
                  <c:v>2091.64</c:v>
                </c:pt>
                <c:pt idx="286">
                  <c:v>2102.65</c:v>
                </c:pt>
                <c:pt idx="287">
                  <c:v>2078.75</c:v>
                </c:pt>
                <c:pt idx="288">
                  <c:v>2081.36</c:v>
                </c:pt>
                <c:pt idx="289">
                  <c:v>2094.0500000000002</c:v>
                </c:pt>
                <c:pt idx="290">
                  <c:v>2095.41</c:v>
                </c:pt>
                <c:pt idx="291">
                  <c:v>2091.06</c:v>
                </c:pt>
                <c:pt idx="292">
                  <c:v>2097.35</c:v>
                </c:pt>
                <c:pt idx="293">
                  <c:v>2117.59</c:v>
                </c:pt>
                <c:pt idx="294">
                  <c:v>2133.7800000000002</c:v>
                </c:pt>
                <c:pt idx="295">
                  <c:v>2133</c:v>
                </c:pt>
                <c:pt idx="296">
                  <c:v>2150.08</c:v>
                </c:pt>
                <c:pt idx="297">
                  <c:v>2164.58</c:v>
                </c:pt>
                <c:pt idx="298">
                  <c:v>2157.0100000000002</c:v>
                </c:pt>
                <c:pt idx="299">
                  <c:v>2178.38</c:v>
                </c:pt>
                <c:pt idx="300">
                  <c:v>2168.3000000000002</c:v>
                </c:pt>
                <c:pt idx="301">
                  <c:v>2172.7199999999998</c:v>
                </c:pt>
                <c:pt idx="302">
                  <c:v>2168.9499999999998</c:v>
                </c:pt>
                <c:pt idx="303">
                  <c:v>2155.66</c:v>
                </c:pt>
                <c:pt idx="304">
                  <c:v>2163.31</c:v>
                </c:pt>
                <c:pt idx="305">
                  <c:v>2166.98</c:v>
                </c:pt>
                <c:pt idx="306">
                  <c:v>2164.64</c:v>
                </c:pt>
                <c:pt idx="307">
                  <c:v>2160.23</c:v>
                </c:pt>
                <c:pt idx="308">
                  <c:v>2167.5100000000002</c:v>
                </c:pt>
                <c:pt idx="309">
                  <c:v>2161.1</c:v>
                </c:pt>
                <c:pt idx="310">
                  <c:v>2160.85</c:v>
                </c:pt>
                <c:pt idx="311">
                  <c:v>2152.75</c:v>
                </c:pt>
                <c:pt idx="312">
                  <c:v>2151.73</c:v>
                </c:pt>
                <c:pt idx="313">
                  <c:v>2133.3200000000002</c:v>
                </c:pt>
                <c:pt idx="314">
                  <c:v>2123.85</c:v>
                </c:pt>
                <c:pt idx="315">
                  <c:v>2128.91</c:v>
                </c:pt>
                <c:pt idx="316">
                  <c:v>2148.61</c:v>
                </c:pt>
                <c:pt idx="317">
                  <c:v>2134.88</c:v>
                </c:pt>
                <c:pt idx="318">
                  <c:v>2145.7600000000002</c:v>
                </c:pt>
                <c:pt idx="319">
                  <c:v>2148.46</c:v>
                </c:pt>
                <c:pt idx="320">
                  <c:v>2138.4</c:v>
                </c:pt>
                <c:pt idx="321">
                  <c:v>2149.15</c:v>
                </c:pt>
                <c:pt idx="322">
                  <c:v>2165.04</c:v>
                </c:pt>
                <c:pt idx="323">
                  <c:v>2173.7399999999998</c:v>
                </c:pt>
                <c:pt idx="324">
                  <c:v>2196.85</c:v>
                </c:pt>
                <c:pt idx="325">
                  <c:v>2207.84</c:v>
                </c:pt>
                <c:pt idx="326">
                  <c:v>2209.46</c:v>
                </c:pt>
                <c:pt idx="327">
                  <c:v>2205.44</c:v>
                </c:pt>
                <c:pt idx="328">
                  <c:v>2219.67</c:v>
                </c:pt>
                <c:pt idx="329">
                  <c:v>2241.2399999999998</c:v>
                </c:pt>
                <c:pt idx="330">
                  <c:v>2292.7600000000002</c:v>
                </c:pt>
                <c:pt idx="331">
                  <c:v>2270.12</c:v>
                </c:pt>
                <c:pt idx="332">
                  <c:v>2296.37</c:v>
                </c:pt>
                <c:pt idx="333">
                  <c:v>2286.02</c:v>
                </c:pt>
                <c:pt idx="334">
                  <c:v>2290.65</c:v>
                </c:pt>
                <c:pt idx="335">
                  <c:v>2295.33</c:v>
                </c:pt>
                <c:pt idx="336">
                  <c:v>2293.08</c:v>
                </c:pt>
                <c:pt idx="337">
                  <c:v>2286.8200000000002</c:v>
                </c:pt>
                <c:pt idx="338">
                  <c:v>2288.48</c:v>
                </c:pt>
                <c:pt idx="339">
                  <c:v>2304.0300000000002</c:v>
                </c:pt>
                <c:pt idx="340">
                  <c:v>2311.7399999999998</c:v>
                </c:pt>
                <c:pt idx="341">
                  <c:v>2317.34</c:v>
                </c:pt>
                <c:pt idx="342">
                  <c:v>2342.9299999999998</c:v>
                </c:pt>
                <c:pt idx="343">
                  <c:v>2355.3000000000002</c:v>
                </c:pt>
                <c:pt idx="344">
                  <c:v>2352.9699999999998</c:v>
                </c:pt>
                <c:pt idx="345">
                  <c:v>2343.6799999999998</c:v>
                </c:pt>
                <c:pt idx="346">
                  <c:v>2347.38</c:v>
                </c:pt>
                <c:pt idx="347">
                  <c:v>2344.61</c:v>
                </c:pt>
                <c:pt idx="348">
                  <c:v>2371.7199999999998</c:v>
                </c:pt>
                <c:pt idx="349">
                  <c:v>2368.62</c:v>
                </c:pt>
                <c:pt idx="350">
                  <c:v>2360.14</c:v>
                </c:pt>
                <c:pt idx="351">
                  <c:v>2363.5700000000002</c:v>
                </c:pt>
                <c:pt idx="352">
                  <c:v>2381.69</c:v>
                </c:pt>
                <c:pt idx="353">
                  <c:v>2357.87</c:v>
                </c:pt>
                <c:pt idx="354">
                  <c:v>2374.6999999999998</c:v>
                </c:pt>
                <c:pt idx="355">
                  <c:v>2372.64</c:v>
                </c:pt>
                <c:pt idx="356">
                  <c:v>2361.65</c:v>
                </c:pt>
                <c:pt idx="357">
                  <c:v>2361.83</c:v>
                </c:pt>
                <c:pt idx="358">
                  <c:v>2370.9</c:v>
                </c:pt>
                <c:pt idx="359">
                  <c:v>2369.23</c:v>
                </c:pt>
                <c:pt idx="360">
                  <c:v>2357.5300000000002</c:v>
                </c:pt>
                <c:pt idx="361">
                  <c:v>2370.37</c:v>
                </c:pt>
                <c:pt idx="362">
                  <c:v>2378.6</c:v>
                </c:pt>
                <c:pt idx="363">
                  <c:v>2388.66</c:v>
                </c:pt>
                <c:pt idx="364">
                  <c:v>2391.9499999999998</c:v>
                </c:pt>
                <c:pt idx="365">
                  <c:v>2382.56</c:v>
                </c:pt>
                <c:pt idx="366">
                  <c:v>2395.66</c:v>
                </c:pt>
                <c:pt idx="367">
                  <c:v>2391.79</c:v>
                </c:pt>
                <c:pt idx="368">
                  <c:v>2394.48</c:v>
                </c:pt>
                <c:pt idx="369">
                  <c:v>2380.52</c:v>
                </c:pt>
                <c:pt idx="370">
                  <c:v>2388.35</c:v>
                </c:pt>
                <c:pt idx="371">
                  <c:v>2387.81</c:v>
                </c:pt>
                <c:pt idx="372">
                  <c:v>2379.87</c:v>
                </c:pt>
                <c:pt idx="373">
                  <c:v>2382.1</c:v>
                </c:pt>
                <c:pt idx="374">
                  <c:v>2396</c:v>
                </c:pt>
                <c:pt idx="375">
                  <c:v>2391.77</c:v>
                </c:pt>
                <c:pt idx="376">
                  <c:v>2409.4899999999998</c:v>
                </c:pt>
                <c:pt idx="377">
                  <c:v>2414.63</c:v>
                </c:pt>
                <c:pt idx="378">
                  <c:v>2425.1</c:v>
                </c:pt>
                <c:pt idx="379">
                  <c:v>2426.04</c:v>
                </c:pt>
                <c:pt idx="380">
                  <c:v>2429.94</c:v>
                </c:pt>
                <c:pt idx="381">
                  <c:v>2441.84</c:v>
                </c:pt>
                <c:pt idx="382">
                  <c:v>2450.06</c:v>
                </c:pt>
                <c:pt idx="383">
                  <c:v>2451.5300000000002</c:v>
                </c:pt>
                <c:pt idx="384">
                  <c:v>2439.9</c:v>
                </c:pt>
                <c:pt idx="385">
                  <c:v>2434.5100000000002</c:v>
                </c:pt>
                <c:pt idx="386">
                  <c:v>2443.2399999999998</c:v>
                </c:pt>
                <c:pt idx="387">
                  <c:v>2400.9899999999998</c:v>
                </c:pt>
                <c:pt idx="388">
                  <c:v>2402.71</c:v>
                </c:pt>
                <c:pt idx="389">
                  <c:v>2422.96</c:v>
                </c:pt>
                <c:pt idx="390">
                  <c:v>2427.63</c:v>
                </c:pt>
                <c:pt idx="391">
                  <c:v>2386.85</c:v>
                </c:pt>
                <c:pt idx="392">
                  <c:v>2395.4499999999998</c:v>
                </c:pt>
                <c:pt idx="393">
                  <c:v>2398.75</c:v>
                </c:pt>
                <c:pt idx="394">
                  <c:v>2394.73</c:v>
                </c:pt>
                <c:pt idx="395">
                  <c:v>2368.39</c:v>
                </c:pt>
                <c:pt idx="396">
                  <c:v>2359.4699999999998</c:v>
                </c:pt>
                <c:pt idx="397">
                  <c:v>2319.71</c:v>
                </c:pt>
                <c:pt idx="398">
                  <c:v>2334.2199999999998</c:v>
                </c:pt>
                <c:pt idx="399">
                  <c:v>2348.2600000000002</c:v>
                </c:pt>
                <c:pt idx="400">
                  <c:v>2361.67</c:v>
                </c:pt>
                <c:pt idx="401">
                  <c:v>2358.37</c:v>
                </c:pt>
                <c:pt idx="402">
                  <c:v>2355</c:v>
                </c:pt>
                <c:pt idx="403">
                  <c:v>2365.33</c:v>
                </c:pt>
                <c:pt idx="404">
                  <c:v>2366.4</c:v>
                </c:pt>
                <c:pt idx="405">
                  <c:v>2375.84</c:v>
                </c:pt>
                <c:pt idx="406">
                  <c:v>2378.5100000000002</c:v>
                </c:pt>
                <c:pt idx="407">
                  <c:v>2370.3000000000002</c:v>
                </c:pt>
                <c:pt idx="408">
                  <c:v>2364.7399999999998</c:v>
                </c:pt>
                <c:pt idx="409">
                  <c:v>2372.29</c:v>
                </c:pt>
                <c:pt idx="410">
                  <c:v>2363.19</c:v>
                </c:pt>
                <c:pt idx="411">
                  <c:v>2357.69</c:v>
                </c:pt>
                <c:pt idx="412">
                  <c:v>2329.65</c:v>
                </c:pt>
                <c:pt idx="413">
                  <c:v>2326.62</c:v>
                </c:pt>
                <c:pt idx="414">
                  <c:v>2319.8200000000002</c:v>
                </c:pt>
                <c:pt idx="415">
                  <c:v>2346.19</c:v>
                </c:pt>
                <c:pt idx="416">
                  <c:v>2343.7199999999998</c:v>
                </c:pt>
                <c:pt idx="417">
                  <c:v>2359.08</c:v>
                </c:pt>
                <c:pt idx="418">
                  <c:v>2365.4699999999998</c:v>
                </c:pt>
                <c:pt idx="419">
                  <c:v>2360.1799999999998</c:v>
                </c:pt>
                <c:pt idx="420">
                  <c:v>2377.66</c:v>
                </c:pt>
                <c:pt idx="421">
                  <c:v>2386.0700000000002</c:v>
                </c:pt>
                <c:pt idx="422">
                  <c:v>2418.21</c:v>
                </c:pt>
                <c:pt idx="423">
                  <c:v>2416.0500000000002</c:v>
                </c:pt>
                <c:pt idx="424">
                  <c:v>2412.1999999999998</c:v>
                </c:pt>
                <c:pt idx="425">
                  <c:v>2406.5</c:v>
                </c:pt>
                <c:pt idx="426">
                  <c:v>2388.71</c:v>
                </c:pt>
                <c:pt idx="427">
                  <c:v>2380.4</c:v>
                </c:pt>
                <c:pt idx="428">
                  <c:v>2374.3200000000002</c:v>
                </c:pt>
                <c:pt idx="429">
                  <c:v>2372.5700000000002</c:v>
                </c:pt>
                <c:pt idx="430">
                  <c:v>2373.14</c:v>
                </c:pt>
                <c:pt idx="431">
                  <c:v>2394.4699999999998</c:v>
                </c:pt>
                <c:pt idx="432">
                  <c:v>2433.81</c:v>
                </c:pt>
                <c:pt idx="433">
                  <c:v>2458.16</c:v>
                </c:pt>
                <c:pt idx="434">
                  <c:v>2474.7600000000002</c:v>
                </c:pt>
                <c:pt idx="435">
                  <c:v>2473.62</c:v>
                </c:pt>
                <c:pt idx="436">
                  <c:v>2480.0500000000002</c:v>
                </c:pt>
                <c:pt idx="437">
                  <c:v>2484.37</c:v>
                </c:pt>
                <c:pt idx="438">
                  <c:v>2482.91</c:v>
                </c:pt>
                <c:pt idx="439">
                  <c:v>2473.06</c:v>
                </c:pt>
                <c:pt idx="440">
                  <c:v>2489.54</c:v>
                </c:pt>
                <c:pt idx="441">
                  <c:v>2490.0500000000002</c:v>
                </c:pt>
                <c:pt idx="442">
                  <c:v>2490.4899999999998</c:v>
                </c:pt>
                <c:pt idx="443">
                  <c:v>2492.5</c:v>
                </c:pt>
                <c:pt idx="444">
                  <c:v>2480.63</c:v>
                </c:pt>
                <c:pt idx="445">
                  <c:v>2496.63</c:v>
                </c:pt>
                <c:pt idx="446">
                  <c:v>2501.9299999999998</c:v>
                </c:pt>
                <c:pt idx="447">
                  <c:v>2523.4299999999998</c:v>
                </c:pt>
                <c:pt idx="448">
                  <c:v>2556.4699999999998</c:v>
                </c:pt>
                <c:pt idx="449">
                  <c:v>2546.36</c:v>
                </c:pt>
                <c:pt idx="450">
                  <c:v>2557.9699999999998</c:v>
                </c:pt>
                <c:pt idx="451">
                  <c:v>2549.41</c:v>
                </c:pt>
                <c:pt idx="452">
                  <c:v>2545.44</c:v>
                </c:pt>
                <c:pt idx="453">
                  <c:v>2552.4</c:v>
                </c:pt>
                <c:pt idx="454">
                  <c:v>2550.5700000000002</c:v>
                </c:pt>
                <c:pt idx="455">
                  <c:v>2542.9499999999998</c:v>
                </c:pt>
                <c:pt idx="456">
                  <c:v>2530.35</c:v>
                </c:pt>
                <c:pt idx="457">
                  <c:v>2526.64</c:v>
                </c:pt>
                <c:pt idx="458">
                  <c:v>2518.25</c:v>
                </c:pt>
                <c:pt idx="459">
                  <c:v>2534.79</c:v>
                </c:pt>
                <c:pt idx="460">
                  <c:v>2533.9899999999998</c:v>
                </c:pt>
                <c:pt idx="461">
                  <c:v>2527.67</c:v>
                </c:pt>
                <c:pt idx="462">
                  <c:v>2530.6999999999998</c:v>
                </c:pt>
                <c:pt idx="463">
                  <c:v>2540.5100000000002</c:v>
                </c:pt>
                <c:pt idx="464">
                  <c:v>2537.15</c:v>
                </c:pt>
                <c:pt idx="465">
                  <c:v>2544.33</c:v>
                </c:pt>
                <c:pt idx="466">
                  <c:v>2507.81</c:v>
                </c:pt>
                <c:pt idx="467">
                  <c:v>2514.19</c:v>
                </c:pt>
                <c:pt idx="468">
                  <c:v>2512.9</c:v>
                </c:pt>
                <c:pt idx="469">
                  <c:v>2476.37</c:v>
                </c:pt>
                <c:pt idx="470">
                  <c:v>2475.41</c:v>
                </c:pt>
                <c:pt idx="471">
                  <c:v>2501.67</c:v>
                </c:pt>
                <c:pt idx="472">
                  <c:v>2510.12</c:v>
                </c:pt>
                <c:pt idx="473">
                  <c:v>2474.37</c:v>
                </c:pt>
                <c:pt idx="474">
                  <c:v>2461.98</c:v>
                </c:pt>
                <c:pt idx="475">
                  <c:v>2464</c:v>
                </c:pt>
                <c:pt idx="476">
                  <c:v>2471.4899999999998</c:v>
                </c:pt>
                <c:pt idx="477">
                  <c:v>2461</c:v>
                </c:pt>
                <c:pt idx="478">
                  <c:v>2480.5500000000002</c:v>
                </c:pt>
                <c:pt idx="479">
                  <c:v>2469.48</c:v>
                </c:pt>
                <c:pt idx="480">
                  <c:v>2482.0700000000002</c:v>
                </c:pt>
                <c:pt idx="481">
                  <c:v>2481.88</c:v>
                </c:pt>
                <c:pt idx="482">
                  <c:v>2478.5300000000002</c:v>
                </c:pt>
                <c:pt idx="483">
                  <c:v>2472.37</c:v>
                </c:pt>
                <c:pt idx="484">
                  <c:v>2429.83</c:v>
                </c:pt>
                <c:pt idx="485">
                  <c:v>2440.54</c:v>
                </c:pt>
                <c:pt idx="486">
                  <c:v>2427.34</c:v>
                </c:pt>
                <c:pt idx="487">
                  <c:v>2436.67</c:v>
                </c:pt>
                <c:pt idx="488">
                  <c:v>2467.4899999999998</c:v>
                </c:pt>
                <c:pt idx="489">
                  <c:v>2479.65</c:v>
                </c:pt>
                <c:pt idx="490">
                  <c:v>2486.35</c:v>
                </c:pt>
                <c:pt idx="491">
                  <c:v>2466.46</c:v>
                </c:pt>
                <c:pt idx="492">
                  <c:v>2497.52</c:v>
                </c:pt>
                <c:pt idx="493">
                  <c:v>2513.2800000000002</c:v>
                </c:pt>
                <c:pt idx="494">
                  <c:v>2510.23</c:v>
                </c:pt>
                <c:pt idx="495">
                  <c:v>2499.75</c:v>
                </c:pt>
                <c:pt idx="496">
                  <c:v>2487.91</c:v>
                </c:pt>
                <c:pt idx="497">
                  <c:v>2496.42</c:v>
                </c:pt>
                <c:pt idx="498">
                  <c:v>2503.73</c:v>
                </c:pt>
                <c:pt idx="499">
                  <c:v>2521.7399999999998</c:v>
                </c:pt>
                <c:pt idx="500">
                  <c:v>2515.4299999999998</c:v>
                </c:pt>
                <c:pt idx="501">
                  <c:v>2515.81</c:v>
                </c:pt>
                <c:pt idx="502">
                  <c:v>2520.2600000000002</c:v>
                </c:pt>
                <c:pt idx="503">
                  <c:v>2502.11</c:v>
                </c:pt>
                <c:pt idx="504">
                  <c:v>2536.6</c:v>
                </c:pt>
                <c:pt idx="505">
                  <c:v>2538</c:v>
                </c:pt>
                <c:pt idx="506">
                  <c:v>2562.23</c:v>
                </c:pt>
                <c:pt idx="507">
                  <c:v>2574.7600000000002</c:v>
                </c:pt>
                <c:pt idx="508">
                  <c:v>2598.19</c:v>
                </c:pt>
                <c:pt idx="509">
                  <c:v>2567.7399999999998</c:v>
                </c:pt>
                <c:pt idx="510">
                  <c:v>2566.46</c:v>
                </c:pt>
                <c:pt idx="511">
                  <c:v>2568.54</c:v>
                </c:pt>
                <c:pt idx="512">
                  <c:v>2525.39</c:v>
                </c:pt>
                <c:pt idx="513">
                  <c:v>2491.75</c:v>
                </c:pt>
                <c:pt idx="514">
                  <c:v>2453.31</c:v>
                </c:pt>
                <c:pt idx="515">
                  <c:v>2396.56</c:v>
                </c:pt>
                <c:pt idx="516">
                  <c:v>2407.62</c:v>
                </c:pt>
                <c:pt idx="517">
                  <c:v>2363.77</c:v>
                </c:pt>
                <c:pt idx="518">
                  <c:v>2385.38</c:v>
                </c:pt>
                <c:pt idx="519">
                  <c:v>2395.19</c:v>
                </c:pt>
                <c:pt idx="520">
                  <c:v>2421.83</c:v>
                </c:pt>
                <c:pt idx="521">
                  <c:v>2442.8200000000002</c:v>
                </c:pt>
                <c:pt idx="522">
                  <c:v>2415.12</c:v>
                </c:pt>
                <c:pt idx="523">
                  <c:v>2429.65</c:v>
                </c:pt>
                <c:pt idx="524">
                  <c:v>2414.2800000000002</c:v>
                </c:pt>
                <c:pt idx="525">
                  <c:v>2451.52</c:v>
                </c:pt>
                <c:pt idx="526">
                  <c:v>2457.65</c:v>
                </c:pt>
                <c:pt idx="527">
                  <c:v>2456.14</c:v>
                </c:pt>
                <c:pt idx="528">
                  <c:v>2427.36</c:v>
                </c:pt>
                <c:pt idx="529">
                  <c:v>2402.16</c:v>
                </c:pt>
                <c:pt idx="530">
                  <c:v>2375.06</c:v>
                </c:pt>
                <c:pt idx="531">
                  <c:v>2411.41</c:v>
                </c:pt>
                <c:pt idx="532">
                  <c:v>2401.8200000000002</c:v>
                </c:pt>
                <c:pt idx="533">
                  <c:v>2433.08</c:v>
                </c:pt>
                <c:pt idx="534">
                  <c:v>2459.4499999999998</c:v>
                </c:pt>
                <c:pt idx="535">
                  <c:v>2484.12</c:v>
                </c:pt>
                <c:pt idx="536">
                  <c:v>2494.4899999999998</c:v>
                </c:pt>
                <c:pt idx="537">
                  <c:v>2486.08</c:v>
                </c:pt>
                <c:pt idx="538">
                  <c:v>2492.38</c:v>
                </c:pt>
                <c:pt idx="539">
                  <c:v>2493.9699999999998</c:v>
                </c:pt>
                <c:pt idx="540">
                  <c:v>2475.0300000000002</c:v>
                </c:pt>
                <c:pt idx="541">
                  <c:v>2485.52</c:v>
                </c:pt>
                <c:pt idx="542">
                  <c:v>2484.9699999999998</c:v>
                </c:pt>
                <c:pt idx="543">
                  <c:v>2496.02</c:v>
                </c:pt>
                <c:pt idx="544">
                  <c:v>2416.7600000000002</c:v>
                </c:pt>
                <c:pt idx="545">
                  <c:v>2437.08</c:v>
                </c:pt>
                <c:pt idx="546">
                  <c:v>2452.06</c:v>
                </c:pt>
                <c:pt idx="547">
                  <c:v>2419.29</c:v>
                </c:pt>
                <c:pt idx="548">
                  <c:v>2436.37</c:v>
                </c:pt>
                <c:pt idx="549">
                  <c:v>2445.85</c:v>
                </c:pt>
                <c:pt idx="550">
                  <c:v>2444.16</c:v>
                </c:pt>
                <c:pt idx="551">
                  <c:v>2442.4299999999998</c:v>
                </c:pt>
                <c:pt idx="552">
                  <c:v>2408.06</c:v>
                </c:pt>
                <c:pt idx="553">
                  <c:v>2437.52</c:v>
                </c:pt>
                <c:pt idx="554">
                  <c:v>2429.58</c:v>
                </c:pt>
                <c:pt idx="555">
                  <c:v>2444.08</c:v>
                </c:pt>
                <c:pt idx="556">
                  <c:v>2450.7399999999998</c:v>
                </c:pt>
                <c:pt idx="557">
                  <c:v>2444.2199999999998</c:v>
                </c:pt>
                <c:pt idx="558">
                  <c:v>2442.71</c:v>
                </c:pt>
                <c:pt idx="559">
                  <c:v>2455.0700000000002</c:v>
                </c:pt>
                <c:pt idx="560">
                  <c:v>2457.4899999999998</c:v>
                </c:pt>
                <c:pt idx="561">
                  <c:v>2453.77</c:v>
                </c:pt>
                <c:pt idx="562">
                  <c:v>2479.98</c:v>
                </c:pt>
                <c:pt idx="563">
                  <c:v>2486.1</c:v>
                </c:pt>
                <c:pt idx="564">
                  <c:v>2476.33</c:v>
                </c:pt>
                <c:pt idx="565">
                  <c:v>2474.11</c:v>
                </c:pt>
                <c:pt idx="566">
                  <c:v>2464.14</c:v>
                </c:pt>
                <c:pt idx="567">
                  <c:v>2448.81</c:v>
                </c:pt>
                <c:pt idx="568">
                  <c:v>2475.64</c:v>
                </c:pt>
                <c:pt idx="569">
                  <c:v>2492.4</c:v>
                </c:pt>
                <c:pt idx="570">
                  <c:v>2515.38</c:v>
                </c:pt>
                <c:pt idx="571">
                  <c:v>2505.61</c:v>
                </c:pt>
                <c:pt idx="572">
                  <c:v>2487.25</c:v>
                </c:pt>
                <c:pt idx="573">
                  <c:v>2461.38</c:v>
                </c:pt>
                <c:pt idx="574">
                  <c:v>2449.81</c:v>
                </c:pt>
                <c:pt idx="575">
                  <c:v>2443.98</c:v>
                </c:pt>
                <c:pt idx="576">
                  <c:v>2464.16</c:v>
                </c:pt>
                <c:pt idx="577">
                  <c:v>2477.71</c:v>
                </c:pt>
                <c:pt idx="578">
                  <c:v>2476.11</c:v>
                </c:pt>
                <c:pt idx="579">
                  <c:v>2458.54</c:v>
                </c:pt>
                <c:pt idx="580">
                  <c:v>2459.8200000000002</c:v>
                </c:pt>
                <c:pt idx="581">
                  <c:v>2448.4499999999998</c:v>
                </c:pt>
                <c:pt idx="582">
                  <c:v>2460.65</c:v>
                </c:pt>
                <c:pt idx="583">
                  <c:v>2465.5700000000002</c:v>
                </c:pt>
                <c:pt idx="584">
                  <c:v>2471.91</c:v>
                </c:pt>
                <c:pt idx="585">
                  <c:v>2466.0100000000002</c:v>
                </c:pt>
                <c:pt idx="586">
                  <c:v>2460.8000000000002</c:v>
                </c:pt>
                <c:pt idx="587">
                  <c:v>2478.96</c:v>
                </c:pt>
                <c:pt idx="588">
                  <c:v>2457.25</c:v>
                </c:pt>
                <c:pt idx="589">
                  <c:v>2409.0300000000002</c:v>
                </c:pt>
                <c:pt idx="590">
                  <c:v>2423.0100000000002</c:v>
                </c:pt>
                <c:pt idx="591">
                  <c:v>2438.96</c:v>
                </c:pt>
                <c:pt idx="592">
                  <c:v>2447.7600000000002</c:v>
                </c:pt>
                <c:pt idx="593">
                  <c:v>2453.7600000000002</c:v>
                </c:pt>
                <c:pt idx="594">
                  <c:v>2470.58</c:v>
                </c:pt>
                <c:pt idx="595">
                  <c:v>2451.58</c:v>
                </c:pt>
                <c:pt idx="596">
                  <c:v>2470.15</c:v>
                </c:pt>
                <c:pt idx="597">
                  <c:v>2468.83</c:v>
                </c:pt>
                <c:pt idx="598">
                  <c:v>2423.48</c:v>
                </c:pt>
                <c:pt idx="599">
                  <c:v>2404.04</c:v>
                </c:pt>
                <c:pt idx="600">
                  <c:v>2376.2399999999998</c:v>
                </c:pt>
                <c:pt idx="601">
                  <c:v>2340.11</c:v>
                </c:pt>
                <c:pt idx="602">
                  <c:v>2363.91</c:v>
                </c:pt>
                <c:pt idx="603">
                  <c:v>2337.83</c:v>
                </c:pt>
                <c:pt idx="604">
                  <c:v>2357.2199999999998</c:v>
                </c:pt>
                <c:pt idx="605">
                  <c:v>2357.88</c:v>
                </c:pt>
                <c:pt idx="606">
                  <c:v>2350.92</c:v>
                </c:pt>
                <c:pt idx="607">
                  <c:v>2342.0300000000002</c:v>
                </c:pt>
                <c:pt idx="608">
                  <c:v>2314.2399999999998</c:v>
                </c:pt>
                <c:pt idx="609">
                  <c:v>2326.13</c:v>
                </c:pt>
                <c:pt idx="610">
                  <c:v>2271.54</c:v>
                </c:pt>
                <c:pt idx="611">
                  <c:v>2272.7600000000002</c:v>
                </c:pt>
                <c:pt idx="612">
                  <c:v>2265.46</c:v>
                </c:pt>
                <c:pt idx="613">
                  <c:v>2257.5500000000002</c:v>
                </c:pt>
                <c:pt idx="614">
                  <c:v>2272.87</c:v>
                </c:pt>
                <c:pt idx="615">
                  <c:v>2285.8000000000002</c:v>
                </c:pt>
                <c:pt idx="616">
                  <c:v>2294.16</c:v>
                </c:pt>
                <c:pt idx="617">
                  <c:v>2280.62</c:v>
                </c:pt>
                <c:pt idx="618">
                  <c:v>2285.06</c:v>
                </c:pt>
                <c:pt idx="619">
                  <c:v>2310.9</c:v>
                </c:pt>
                <c:pt idx="620">
                  <c:v>2301.9899999999998</c:v>
                </c:pt>
                <c:pt idx="621">
                  <c:v>2297.92</c:v>
                </c:pt>
                <c:pt idx="622">
                  <c:v>2290.11</c:v>
                </c:pt>
                <c:pt idx="623">
                  <c:v>2282.29</c:v>
                </c:pt>
                <c:pt idx="624">
                  <c:v>2289.19</c:v>
                </c:pt>
                <c:pt idx="625">
                  <c:v>2269.31</c:v>
                </c:pt>
                <c:pt idx="626">
                  <c:v>2280.1999999999998</c:v>
                </c:pt>
                <c:pt idx="627">
                  <c:v>2273.0300000000002</c:v>
                </c:pt>
                <c:pt idx="628">
                  <c:v>2289.06</c:v>
                </c:pt>
                <c:pt idx="629">
                  <c:v>2294.9899999999998</c:v>
                </c:pt>
                <c:pt idx="630">
                  <c:v>2293.5100000000002</c:v>
                </c:pt>
                <c:pt idx="631">
                  <c:v>2295.2600000000002</c:v>
                </c:pt>
                <c:pt idx="632">
                  <c:v>2307.0700000000002</c:v>
                </c:pt>
                <c:pt idx="633">
                  <c:v>2270.1999999999998</c:v>
                </c:pt>
                <c:pt idx="634">
                  <c:v>2287.6799999999998</c:v>
                </c:pt>
                <c:pt idx="635">
                  <c:v>2286.5</c:v>
                </c:pt>
                <c:pt idx="636">
                  <c:v>2300.16</c:v>
                </c:pt>
                <c:pt idx="637">
                  <c:v>2301.4499999999998</c:v>
                </c:pt>
                <c:pt idx="638">
                  <c:v>2303.71</c:v>
                </c:pt>
                <c:pt idx="639">
                  <c:v>2282.79</c:v>
                </c:pt>
                <c:pt idx="640">
                  <c:v>2248.4499999999998</c:v>
                </c:pt>
                <c:pt idx="641">
                  <c:v>2258.91</c:v>
                </c:pt>
                <c:pt idx="642">
                  <c:v>2240.8000000000002</c:v>
                </c:pt>
                <c:pt idx="643">
                  <c:v>2247.0500000000002</c:v>
                </c:pt>
                <c:pt idx="644">
                  <c:v>2247.88</c:v>
                </c:pt>
                <c:pt idx="645">
                  <c:v>2270.06</c:v>
                </c:pt>
                <c:pt idx="646">
                  <c:v>2273.33</c:v>
                </c:pt>
                <c:pt idx="647">
                  <c:v>2282.6</c:v>
                </c:pt>
                <c:pt idx="648">
                  <c:v>2293.21</c:v>
                </c:pt>
                <c:pt idx="649">
                  <c:v>2299.3000000000002</c:v>
                </c:pt>
                <c:pt idx="650">
                  <c:v>2303.12</c:v>
                </c:pt>
                <c:pt idx="651">
                  <c:v>2309.0300000000002</c:v>
                </c:pt>
                <c:pt idx="652">
                  <c:v>2307.35</c:v>
                </c:pt>
                <c:pt idx="653">
                  <c:v>2322.88</c:v>
                </c:pt>
                <c:pt idx="654">
                  <c:v>2307.0300000000002</c:v>
                </c:pt>
                <c:pt idx="655">
                  <c:v>2315.7199999999998</c:v>
                </c:pt>
                <c:pt idx="656">
                  <c:v>2291.77</c:v>
                </c:pt>
                <c:pt idx="657">
                  <c:v>2287.61</c:v>
                </c:pt>
                <c:pt idx="658">
                  <c:v>2281.58</c:v>
                </c:pt>
                <c:pt idx="659">
                  <c:v>2288.66</c:v>
                </c:pt>
                <c:pt idx="660">
                  <c:v>2283.1999999999998</c:v>
                </c:pt>
                <c:pt idx="661">
                  <c:v>2282.92</c:v>
                </c:pt>
                <c:pt idx="662">
                  <c:v>2286.23</c:v>
                </c:pt>
                <c:pt idx="663">
                  <c:v>2318.25</c:v>
                </c:pt>
                <c:pt idx="664">
                  <c:v>2303.0100000000002</c:v>
                </c:pt>
                <c:pt idx="665">
                  <c:v>2308.98</c:v>
                </c:pt>
                <c:pt idx="666">
                  <c:v>2308.46</c:v>
                </c:pt>
                <c:pt idx="667">
                  <c:v>2323.4499999999998</c:v>
                </c:pt>
                <c:pt idx="668">
                  <c:v>2339.17</c:v>
                </c:pt>
                <c:pt idx="669">
                  <c:v>2355.4299999999998</c:v>
                </c:pt>
                <c:pt idx="670">
                  <c:v>2343.0700000000002</c:v>
                </c:pt>
                <c:pt idx="671">
                  <c:v>2338.88</c:v>
                </c:pt>
                <c:pt idx="672">
                  <c:v>2309.5700000000002</c:v>
                </c:pt>
                <c:pt idx="673">
                  <c:v>2274.4899999999998</c:v>
                </c:pt>
                <c:pt idx="674">
                  <c:v>2267.52</c:v>
                </c:pt>
                <c:pt idx="675">
                  <c:v>2253.83</c:v>
                </c:pt>
                <c:pt idx="676">
                  <c:v>2228.61</c:v>
                </c:pt>
                <c:pt idx="677">
                  <c:v>2129.67</c:v>
                </c:pt>
                <c:pt idx="678">
                  <c:v>2161.85</c:v>
                </c:pt>
                <c:pt idx="679">
                  <c:v>2145.12</c:v>
                </c:pt>
                <c:pt idx="680">
                  <c:v>2145.12</c:v>
                </c:pt>
                <c:pt idx="681">
                  <c:v>2167.5100000000002</c:v>
                </c:pt>
                <c:pt idx="682">
                  <c:v>2148.31</c:v>
                </c:pt>
                <c:pt idx="683">
                  <c:v>2156.2600000000002</c:v>
                </c:pt>
                <c:pt idx="684">
                  <c:v>2161.71</c:v>
                </c:pt>
                <c:pt idx="685">
                  <c:v>2106.1</c:v>
                </c:pt>
                <c:pt idx="686">
                  <c:v>2097.58</c:v>
                </c:pt>
                <c:pt idx="687">
                  <c:v>2063.3000000000002</c:v>
                </c:pt>
                <c:pt idx="688">
                  <c:v>2027.15</c:v>
                </c:pt>
                <c:pt idx="689">
                  <c:v>1996.05</c:v>
                </c:pt>
                <c:pt idx="690">
                  <c:v>2014.69</c:v>
                </c:pt>
                <c:pt idx="691">
                  <c:v>2029.69</c:v>
                </c:pt>
                <c:pt idx="692">
                  <c:v>2024.46</c:v>
                </c:pt>
                <c:pt idx="693">
                  <c:v>2096</c:v>
                </c:pt>
                <c:pt idx="694">
                  <c:v>2076.92</c:v>
                </c:pt>
                <c:pt idx="695">
                  <c:v>2089.62</c:v>
                </c:pt>
                <c:pt idx="696">
                  <c:v>2078.69</c:v>
                </c:pt>
                <c:pt idx="697">
                  <c:v>2092.63</c:v>
                </c:pt>
                <c:pt idx="698">
                  <c:v>2086.09</c:v>
                </c:pt>
                <c:pt idx="699">
                  <c:v>2080.44</c:v>
                </c:pt>
                <c:pt idx="700">
                  <c:v>2071.23</c:v>
                </c:pt>
                <c:pt idx="701">
                  <c:v>2068.0500000000002</c:v>
                </c:pt>
                <c:pt idx="702">
                  <c:v>2088.06</c:v>
                </c:pt>
                <c:pt idx="703">
                  <c:v>2092.4</c:v>
                </c:pt>
                <c:pt idx="704">
                  <c:v>2100.56</c:v>
                </c:pt>
                <c:pt idx="705">
                  <c:v>2082.58</c:v>
                </c:pt>
                <c:pt idx="706">
                  <c:v>2076.5500000000002</c:v>
                </c:pt>
                <c:pt idx="707">
                  <c:v>2069.9499999999998</c:v>
                </c:pt>
                <c:pt idx="708">
                  <c:v>2057.48</c:v>
                </c:pt>
                <c:pt idx="709">
                  <c:v>2083.02</c:v>
                </c:pt>
                <c:pt idx="710">
                  <c:v>2099.42</c:v>
                </c:pt>
                <c:pt idx="711">
                  <c:v>2108.2199999999998</c:v>
                </c:pt>
                <c:pt idx="712">
                  <c:v>2114.1</c:v>
                </c:pt>
                <c:pt idx="713">
                  <c:v>2096.86</c:v>
                </c:pt>
                <c:pt idx="714">
                  <c:v>2131.9299999999998</c:v>
                </c:pt>
                <c:pt idx="715">
                  <c:v>2114.35</c:v>
                </c:pt>
                <c:pt idx="716">
                  <c:v>2101.31</c:v>
                </c:pt>
                <c:pt idx="717">
                  <c:v>2068.69</c:v>
                </c:pt>
                <c:pt idx="718">
                  <c:v>2075.7600000000002</c:v>
                </c:pt>
                <c:pt idx="719">
                  <c:v>2053.79</c:v>
                </c:pt>
                <c:pt idx="720">
                  <c:v>2052.9699999999998</c:v>
                </c:pt>
                <c:pt idx="721">
                  <c:v>2082.5700000000002</c:v>
                </c:pt>
                <c:pt idx="722">
                  <c:v>2095.5500000000002</c:v>
                </c:pt>
                <c:pt idx="723">
                  <c:v>2069.38</c:v>
                </c:pt>
                <c:pt idx="724">
                  <c:v>2071.09</c:v>
                </c:pt>
                <c:pt idx="725">
                  <c:v>2062.11</c:v>
                </c:pt>
                <c:pt idx="726">
                  <c:v>2078.84</c:v>
                </c:pt>
                <c:pt idx="727">
                  <c:v>2060.12</c:v>
                </c:pt>
                <c:pt idx="728">
                  <c:v>2061.4899999999998</c:v>
                </c:pt>
                <c:pt idx="729">
                  <c:v>2055.0100000000002</c:v>
                </c:pt>
                <c:pt idx="730">
                  <c:v>2028.01</c:v>
                </c:pt>
                <c:pt idx="731">
                  <c:v>2028.44</c:v>
                </c:pt>
                <c:pt idx="732">
                  <c:v>2041.04</c:v>
                </c:pt>
                <c:pt idx="733">
                  <c:v>2010</c:v>
                </c:pt>
                <c:pt idx="734">
                  <c:v>1993.7</c:v>
                </c:pt>
                <c:pt idx="735">
                  <c:v>2010.25</c:v>
                </c:pt>
                <c:pt idx="736">
                  <c:v>2037.1</c:v>
                </c:pt>
                <c:pt idx="737">
                  <c:v>2025.27</c:v>
                </c:pt>
                <c:pt idx="738">
                  <c:v>2064.71</c:v>
                </c:pt>
                <c:pt idx="739">
                  <c:v>2063.2800000000002</c:v>
                </c:pt>
                <c:pt idx="740">
                  <c:v>2075.5700000000002</c:v>
                </c:pt>
                <c:pt idx="741">
                  <c:v>2064.52</c:v>
                </c:pt>
                <c:pt idx="742">
                  <c:v>2097.1799999999998</c:v>
                </c:pt>
                <c:pt idx="743">
                  <c:v>2106.1</c:v>
                </c:pt>
                <c:pt idx="744">
                  <c:v>2107.06</c:v>
                </c:pt>
                <c:pt idx="745">
                  <c:v>2124.2800000000002</c:v>
                </c:pt>
                <c:pt idx="746">
                  <c:v>2124.61</c:v>
                </c:pt>
                <c:pt idx="747">
                  <c:v>2117.77</c:v>
                </c:pt>
                <c:pt idx="748">
                  <c:v>2127.7800000000002</c:v>
                </c:pt>
                <c:pt idx="749">
                  <c:v>2145.0300000000002</c:v>
                </c:pt>
                <c:pt idx="750">
                  <c:v>2177.73</c:v>
                </c:pt>
                <c:pt idx="751">
                  <c:v>2177.3000000000002</c:v>
                </c:pt>
                <c:pt idx="752">
                  <c:v>2183.36</c:v>
                </c:pt>
                <c:pt idx="753">
                  <c:v>2206.1999999999998</c:v>
                </c:pt>
                <c:pt idx="754">
                  <c:v>2204.85</c:v>
                </c:pt>
                <c:pt idx="755">
                  <c:v>2203.46</c:v>
                </c:pt>
                <c:pt idx="756">
                  <c:v>2203.42</c:v>
                </c:pt>
                <c:pt idx="757">
                  <c:v>2177.0500000000002</c:v>
                </c:pt>
                <c:pt idx="758">
                  <c:v>2180.73</c:v>
                </c:pt>
                <c:pt idx="759">
                  <c:v>2190.4699999999998</c:v>
                </c:pt>
                <c:pt idx="760">
                  <c:v>2201.48</c:v>
                </c:pt>
                <c:pt idx="761">
                  <c:v>2225.85</c:v>
                </c:pt>
                <c:pt idx="762">
                  <c:v>2196.09</c:v>
                </c:pt>
                <c:pt idx="763">
                  <c:v>2210.89</c:v>
                </c:pt>
                <c:pt idx="764">
                  <c:v>2205.63</c:v>
                </c:pt>
                <c:pt idx="765">
                  <c:v>2229.7600000000002</c:v>
                </c:pt>
                <c:pt idx="766">
                  <c:v>2228.66</c:v>
                </c:pt>
                <c:pt idx="767">
                  <c:v>2230.5</c:v>
                </c:pt>
                <c:pt idx="768">
                  <c:v>2232.56</c:v>
                </c:pt>
                <c:pt idx="769">
                  <c:v>2226.6</c:v>
                </c:pt>
                <c:pt idx="770">
                  <c:v>2234.79</c:v>
                </c:pt>
                <c:pt idx="771">
                  <c:v>2195.44</c:v>
                </c:pt>
                <c:pt idx="772">
                  <c:v>2190.66</c:v>
                </c:pt>
                <c:pt idx="773">
                  <c:v>2179.23</c:v>
                </c:pt>
                <c:pt idx="774">
                  <c:v>2175.6</c:v>
                </c:pt>
                <c:pt idx="775">
                  <c:v>2165.79</c:v>
                </c:pt>
                <c:pt idx="776">
                  <c:v>2137.44</c:v>
                </c:pt>
                <c:pt idx="777">
                  <c:v>2138.1</c:v>
                </c:pt>
                <c:pt idx="778">
                  <c:v>2157.1799999999998</c:v>
                </c:pt>
                <c:pt idx="779">
                  <c:v>2148.41</c:v>
                </c:pt>
                <c:pt idx="780">
                  <c:v>2155.6799999999998</c:v>
                </c:pt>
                <c:pt idx="781">
                  <c:v>2176.11</c:v>
                </c:pt>
                <c:pt idx="782">
                  <c:v>2179.4899999999998</c:v>
                </c:pt>
                <c:pt idx="783">
                  <c:v>2177.62</c:v>
                </c:pt>
                <c:pt idx="784">
                  <c:v>2177.1</c:v>
                </c:pt>
                <c:pt idx="785">
                  <c:v>2184.88</c:v>
                </c:pt>
                <c:pt idx="786">
                  <c:v>2186.9499999999998</c:v>
                </c:pt>
                <c:pt idx="787">
                  <c:v>2144.86</c:v>
                </c:pt>
                <c:pt idx="788">
                  <c:v>2148.8000000000002</c:v>
                </c:pt>
                <c:pt idx="789">
                  <c:v>2145.62</c:v>
                </c:pt>
                <c:pt idx="790">
                  <c:v>2128.1</c:v>
                </c:pt>
                <c:pt idx="791">
                  <c:v>2140.67</c:v>
                </c:pt>
                <c:pt idx="792">
                  <c:v>2168.2800000000002</c:v>
                </c:pt>
                <c:pt idx="793">
                  <c:v>2177.1799999999998</c:v>
                </c:pt>
                <c:pt idx="794">
                  <c:v>2203.27</c:v>
                </c:pt>
                <c:pt idx="795">
                  <c:v>2206.5300000000002</c:v>
                </c:pt>
                <c:pt idx="796">
                  <c:v>2209.61</c:v>
                </c:pt>
                <c:pt idx="797">
                  <c:v>2210.6</c:v>
                </c:pt>
                <c:pt idx="798">
                  <c:v>2213.56</c:v>
                </c:pt>
                <c:pt idx="799">
                  <c:v>2224.39</c:v>
                </c:pt>
                <c:pt idx="800">
                  <c:v>2224.44</c:v>
                </c:pt>
                <c:pt idx="801">
                  <c:v>2233.4499999999998</c:v>
                </c:pt>
                <c:pt idx="802">
                  <c:v>2242.88</c:v>
                </c:pt>
                <c:pt idx="803">
                  <c:v>2248.63</c:v>
                </c:pt>
                <c:pt idx="804">
                  <c:v>2245.89</c:v>
                </c:pt>
                <c:pt idx="805">
                  <c:v>2213.77</c:v>
                </c:pt>
                <c:pt idx="806">
                  <c:v>2216.15</c:v>
                </c:pt>
                <c:pt idx="807">
                  <c:v>2216.65</c:v>
                </c:pt>
                <c:pt idx="808">
                  <c:v>2220.5100000000002</c:v>
                </c:pt>
                <c:pt idx="809">
                  <c:v>2201.0300000000002</c:v>
                </c:pt>
                <c:pt idx="810">
                  <c:v>2190.5</c:v>
                </c:pt>
                <c:pt idx="811">
                  <c:v>2179.31</c:v>
                </c:pt>
                <c:pt idx="812">
                  <c:v>2216.4299999999998</c:v>
                </c:pt>
                <c:pt idx="813">
                  <c:v>2203.59</c:v>
                </c:pt>
                <c:pt idx="814">
                  <c:v>2212.75</c:v>
                </c:pt>
                <c:pt idx="815">
                  <c:v>2196.3200000000002</c:v>
                </c:pt>
                <c:pt idx="816">
                  <c:v>2176.9899999999998</c:v>
                </c:pt>
                <c:pt idx="817">
                  <c:v>2168.0100000000002</c:v>
                </c:pt>
                <c:pt idx="818">
                  <c:v>2102.0100000000002</c:v>
                </c:pt>
                <c:pt idx="819">
                  <c:v>2108.04</c:v>
                </c:pt>
                <c:pt idx="820">
                  <c:v>2079.0100000000002</c:v>
                </c:pt>
                <c:pt idx="821">
                  <c:v>2081.84</c:v>
                </c:pt>
                <c:pt idx="822">
                  <c:v>2092.7800000000002</c:v>
                </c:pt>
                <c:pt idx="823">
                  <c:v>2067.69</c:v>
                </c:pt>
                <c:pt idx="824">
                  <c:v>2055.8000000000002</c:v>
                </c:pt>
                <c:pt idx="825">
                  <c:v>2055.71</c:v>
                </c:pt>
                <c:pt idx="826">
                  <c:v>2061.25</c:v>
                </c:pt>
                <c:pt idx="827">
                  <c:v>2064.86</c:v>
                </c:pt>
                <c:pt idx="828">
                  <c:v>2059.59</c:v>
                </c:pt>
                <c:pt idx="829">
                  <c:v>2045.31</c:v>
                </c:pt>
                <c:pt idx="830">
                  <c:v>2044.21</c:v>
                </c:pt>
                <c:pt idx="831">
                  <c:v>2048.83</c:v>
                </c:pt>
                <c:pt idx="832">
                  <c:v>2023.32</c:v>
                </c:pt>
                <c:pt idx="833">
                  <c:v>2038.8</c:v>
                </c:pt>
                <c:pt idx="834">
                  <c:v>2041.74</c:v>
                </c:pt>
                <c:pt idx="835">
                  <c:v>2067.85</c:v>
                </c:pt>
                <c:pt idx="836">
                  <c:v>2066.9699999999998</c:v>
                </c:pt>
                <c:pt idx="837">
                  <c:v>2069.11</c:v>
                </c:pt>
                <c:pt idx="838">
                  <c:v>2072.33</c:v>
                </c:pt>
                <c:pt idx="839">
                  <c:v>2099.4899999999998</c:v>
                </c:pt>
                <c:pt idx="840">
                  <c:v>2111.81</c:v>
                </c:pt>
                <c:pt idx="841">
                  <c:v>2108.75</c:v>
                </c:pt>
                <c:pt idx="842">
                  <c:v>2103.15</c:v>
                </c:pt>
                <c:pt idx="843">
                  <c:v>2095.41</c:v>
                </c:pt>
                <c:pt idx="844">
                  <c:v>2090.73</c:v>
                </c:pt>
                <c:pt idx="845">
                  <c:v>2098.71</c:v>
                </c:pt>
                <c:pt idx="846">
                  <c:v>2124.7800000000002</c:v>
                </c:pt>
                <c:pt idx="847">
                  <c:v>2131.29</c:v>
                </c:pt>
                <c:pt idx="848">
                  <c:v>2125.62</c:v>
                </c:pt>
                <c:pt idx="849">
                  <c:v>2126.33</c:v>
                </c:pt>
                <c:pt idx="850">
                  <c:v>2121.64</c:v>
                </c:pt>
                <c:pt idx="851">
                  <c:v>2121.85</c:v>
                </c:pt>
                <c:pt idx="852">
                  <c:v>2134.3200000000002</c:v>
                </c:pt>
                <c:pt idx="853">
                  <c:v>2130.62</c:v>
                </c:pt>
                <c:pt idx="854">
                  <c:v>2129.7399999999998</c:v>
                </c:pt>
                <c:pt idx="855">
                  <c:v>2122.02</c:v>
                </c:pt>
                <c:pt idx="856">
                  <c:v>2096.02</c:v>
                </c:pt>
                <c:pt idx="857">
                  <c:v>2108.73</c:v>
                </c:pt>
                <c:pt idx="858">
                  <c:v>2110.59</c:v>
                </c:pt>
                <c:pt idx="859">
                  <c:v>2064.17</c:v>
                </c:pt>
                <c:pt idx="860">
                  <c:v>2052.0300000000002</c:v>
                </c:pt>
                <c:pt idx="861">
                  <c:v>2058.7800000000002</c:v>
                </c:pt>
                <c:pt idx="862">
                  <c:v>2080.58</c:v>
                </c:pt>
                <c:pt idx="863">
                  <c:v>2086.66</c:v>
                </c:pt>
                <c:pt idx="864">
                  <c:v>2082.48</c:v>
                </c:pt>
                <c:pt idx="865">
                  <c:v>2091.87</c:v>
                </c:pt>
                <c:pt idx="866">
                  <c:v>2072.92</c:v>
                </c:pt>
                <c:pt idx="867">
                  <c:v>2066.5500000000002</c:v>
                </c:pt>
                <c:pt idx="868">
                  <c:v>2094.36</c:v>
                </c:pt>
                <c:pt idx="869">
                  <c:v>2093.34</c:v>
                </c:pt>
                <c:pt idx="870">
                  <c:v>2101.4499999999998</c:v>
                </c:pt>
                <c:pt idx="871">
                  <c:v>2082.3000000000002</c:v>
                </c:pt>
                <c:pt idx="872">
                  <c:v>2074.48</c:v>
                </c:pt>
                <c:pt idx="873">
                  <c:v>2066.2600000000002</c:v>
                </c:pt>
                <c:pt idx="874">
                  <c:v>2029.48</c:v>
                </c:pt>
                <c:pt idx="875">
                  <c:v>2038.68</c:v>
                </c:pt>
                <c:pt idx="876">
                  <c:v>2024.55</c:v>
                </c:pt>
                <c:pt idx="877">
                  <c:v>2017.34</c:v>
                </c:pt>
                <c:pt idx="878">
                  <c:v>1998.13</c:v>
                </c:pt>
                <c:pt idx="879">
                  <c:v>1946.98</c:v>
                </c:pt>
                <c:pt idx="880">
                  <c:v>1917.5</c:v>
                </c:pt>
                <c:pt idx="881">
                  <c:v>1909.71</c:v>
                </c:pt>
                <c:pt idx="882">
                  <c:v>1920.61</c:v>
                </c:pt>
                <c:pt idx="883">
                  <c:v>1937.75</c:v>
                </c:pt>
                <c:pt idx="884">
                  <c:v>1942.29</c:v>
                </c:pt>
                <c:pt idx="885">
                  <c:v>1925.83</c:v>
                </c:pt>
                <c:pt idx="886">
                  <c:v>1938.37</c:v>
                </c:pt>
                <c:pt idx="887">
                  <c:v>1927.17</c:v>
                </c:pt>
                <c:pt idx="888">
                  <c:v>1939.9</c:v>
                </c:pt>
                <c:pt idx="889">
                  <c:v>1960.25</c:v>
                </c:pt>
                <c:pt idx="890">
                  <c:v>1964.65</c:v>
                </c:pt>
                <c:pt idx="891">
                  <c:v>1951.01</c:v>
                </c:pt>
                <c:pt idx="892">
                  <c:v>1948.3</c:v>
                </c:pt>
                <c:pt idx="893">
                  <c:v>1916.31</c:v>
                </c:pt>
                <c:pt idx="894">
                  <c:v>1924.6</c:v>
                </c:pt>
                <c:pt idx="895">
                  <c:v>1941.09</c:v>
                </c:pt>
                <c:pt idx="896">
                  <c:v>1933.41</c:v>
                </c:pt>
                <c:pt idx="897">
                  <c:v>1967.79</c:v>
                </c:pt>
                <c:pt idx="898">
                  <c:v>1969.19</c:v>
                </c:pt>
                <c:pt idx="899">
                  <c:v>1965.69</c:v>
                </c:pt>
                <c:pt idx="900">
                  <c:v>1988.53</c:v>
                </c:pt>
                <c:pt idx="901">
                  <c:v>2004.75</c:v>
                </c:pt>
                <c:pt idx="902">
                  <c:v>2009.13</c:v>
                </c:pt>
                <c:pt idx="903">
                  <c:v>2019.55</c:v>
                </c:pt>
                <c:pt idx="904">
                  <c:v>2032.08</c:v>
                </c:pt>
                <c:pt idx="905">
                  <c:v>2049.1999999999998</c:v>
                </c:pt>
                <c:pt idx="906">
                  <c:v>2062.2199999999998</c:v>
                </c:pt>
                <c:pt idx="907">
                  <c:v>2062.33</c:v>
                </c:pt>
                <c:pt idx="908">
                  <c:v>2070.73</c:v>
                </c:pt>
                <c:pt idx="909">
                  <c:v>2080.35</c:v>
                </c:pt>
                <c:pt idx="910">
                  <c:v>2091.52</c:v>
                </c:pt>
                <c:pt idx="911">
                  <c:v>2091.6999999999998</c:v>
                </c:pt>
                <c:pt idx="912">
                  <c:v>2101.04</c:v>
                </c:pt>
                <c:pt idx="913">
                  <c:v>2073.39</c:v>
                </c:pt>
                <c:pt idx="914">
                  <c:v>2074.52</c:v>
                </c:pt>
                <c:pt idx="915">
                  <c:v>2049.9299999999998</c:v>
                </c:pt>
                <c:pt idx="916">
                  <c:v>2063.0500000000002</c:v>
                </c:pt>
                <c:pt idx="917">
                  <c:v>2072.42</c:v>
                </c:pt>
                <c:pt idx="918">
                  <c:v>2031.91</c:v>
                </c:pt>
                <c:pt idx="919">
                  <c:v>2020.69</c:v>
                </c:pt>
                <c:pt idx="920">
                  <c:v>2021.73</c:v>
                </c:pt>
                <c:pt idx="921">
                  <c:v>2046.25</c:v>
                </c:pt>
                <c:pt idx="922">
                  <c:v>2028.15</c:v>
                </c:pt>
                <c:pt idx="923">
                  <c:v>2044.61</c:v>
                </c:pt>
                <c:pt idx="924">
                  <c:v>2067.4</c:v>
                </c:pt>
                <c:pt idx="925">
                  <c:v>2068.17</c:v>
                </c:pt>
                <c:pt idx="926">
                  <c:v>2082.83</c:v>
                </c:pt>
                <c:pt idx="927">
                  <c:v>2077.94</c:v>
                </c:pt>
                <c:pt idx="928">
                  <c:v>2060.69</c:v>
                </c:pt>
                <c:pt idx="929">
                  <c:v>2064.84</c:v>
                </c:pt>
                <c:pt idx="930">
                  <c:v>2088.86</c:v>
                </c:pt>
                <c:pt idx="931">
                  <c:v>2080.62</c:v>
                </c:pt>
                <c:pt idx="932">
                  <c:v>2085.66</c:v>
                </c:pt>
                <c:pt idx="933">
                  <c:v>2087.89</c:v>
                </c:pt>
                <c:pt idx="934">
                  <c:v>2093.6</c:v>
                </c:pt>
                <c:pt idx="935">
                  <c:v>2092.69</c:v>
                </c:pt>
                <c:pt idx="936">
                  <c:v>2080.27</c:v>
                </c:pt>
                <c:pt idx="937">
                  <c:v>2083.48</c:v>
                </c:pt>
                <c:pt idx="938">
                  <c:v>2100.1999999999998</c:v>
                </c:pt>
                <c:pt idx="939">
                  <c:v>2130.2399999999998</c:v>
                </c:pt>
                <c:pt idx="940">
                  <c:v>2142.64</c:v>
                </c:pt>
                <c:pt idx="941">
                  <c:v>2144.15</c:v>
                </c:pt>
                <c:pt idx="942">
                  <c:v>2144.29</c:v>
                </c:pt>
                <c:pt idx="943">
                  <c:v>2137.23</c:v>
                </c:pt>
                <c:pt idx="944">
                  <c:v>2124.09</c:v>
                </c:pt>
                <c:pt idx="945">
                  <c:v>2140.92</c:v>
                </c:pt>
                <c:pt idx="946">
                  <c:v>2122.4499999999998</c:v>
                </c:pt>
                <c:pt idx="947">
                  <c:v>2139.23</c:v>
                </c:pt>
                <c:pt idx="948">
                  <c:v>2162.1799999999998</c:v>
                </c:pt>
                <c:pt idx="949">
                  <c:v>2160.69</c:v>
                </c:pt>
                <c:pt idx="950">
                  <c:v>2153.2399999999998</c:v>
                </c:pt>
                <c:pt idx="951">
                  <c:v>2125.3200000000002</c:v>
                </c:pt>
                <c:pt idx="952">
                  <c:v>2096.6</c:v>
                </c:pt>
                <c:pt idx="953">
                  <c:v>2101.96</c:v>
                </c:pt>
                <c:pt idx="954">
                  <c:v>2123.5</c:v>
                </c:pt>
                <c:pt idx="955">
                  <c:v>2121.35</c:v>
                </c:pt>
                <c:pt idx="956">
                  <c:v>2127.85</c:v>
                </c:pt>
                <c:pt idx="957">
                  <c:v>2118.6</c:v>
                </c:pt>
                <c:pt idx="958">
                  <c:v>2087.96</c:v>
                </c:pt>
                <c:pt idx="959">
                  <c:v>2091.92</c:v>
                </c:pt>
                <c:pt idx="960">
                  <c:v>2084.0700000000002</c:v>
                </c:pt>
                <c:pt idx="961">
                  <c:v>2068.89</c:v>
                </c:pt>
                <c:pt idx="962">
                  <c:v>2060.7399999999998</c:v>
                </c:pt>
                <c:pt idx="963">
                  <c:v>2081.85</c:v>
                </c:pt>
                <c:pt idx="964">
                  <c:v>2088.65</c:v>
                </c:pt>
                <c:pt idx="965">
                  <c:v>2098</c:v>
                </c:pt>
                <c:pt idx="966">
                  <c:v>2105.62</c:v>
                </c:pt>
                <c:pt idx="967">
                  <c:v>2137.35</c:v>
                </c:pt>
                <c:pt idx="968">
                  <c:v>2170.25</c:v>
                </c:pt>
                <c:pt idx="969">
                  <c:v>2168.15</c:v>
                </c:pt>
                <c:pt idx="970">
                  <c:v>2195.6799999999998</c:v>
                </c:pt>
                <c:pt idx="971">
                  <c:v>2194.7600000000002</c:v>
                </c:pt>
                <c:pt idx="972">
                  <c:v>2196.56</c:v>
                </c:pt>
                <c:pt idx="973">
                  <c:v>2204.1799999999998</c:v>
                </c:pt>
                <c:pt idx="974">
                  <c:v>2203.71</c:v>
                </c:pt>
                <c:pt idx="975">
                  <c:v>2190.08</c:v>
                </c:pt>
                <c:pt idx="976">
                  <c:v>2197.9299999999998</c:v>
                </c:pt>
                <c:pt idx="977">
                  <c:v>2204.21</c:v>
                </c:pt>
                <c:pt idx="978">
                  <c:v>2197.67</c:v>
                </c:pt>
                <c:pt idx="979">
                  <c:v>2175.17</c:v>
                </c:pt>
                <c:pt idx="980">
                  <c:v>2176.46</c:v>
                </c:pt>
                <c:pt idx="981">
                  <c:v>2155.0700000000002</c:v>
                </c:pt>
                <c:pt idx="982">
                  <c:v>2175.54</c:v>
                </c:pt>
                <c:pt idx="983">
                  <c:v>2151.31</c:v>
                </c:pt>
                <c:pt idx="984">
                  <c:v>2186.4499999999998</c:v>
                </c:pt>
                <c:pt idx="985">
                  <c:v>2206.39</c:v>
                </c:pt>
                <c:pt idx="986">
                  <c:v>2229.2600000000002</c:v>
                </c:pt>
                <c:pt idx="987">
                  <c:v>2238.88</c:v>
                </c:pt>
                <c:pt idx="988">
                  <c:v>2230.98</c:v>
                </c:pt>
                <c:pt idx="989">
                  <c:v>2248.0500000000002</c:v>
                </c:pt>
                <c:pt idx="990">
                  <c:v>2250.5700000000002</c:v>
                </c:pt>
                <c:pt idx="991">
                  <c:v>2262.64</c:v>
                </c:pt>
                <c:pt idx="992">
                  <c:v>2239.69</c:v>
                </c:pt>
                <c:pt idx="993">
                  <c:v>2267.25</c:v>
                </c:pt>
                <c:pt idx="994">
                  <c:v>2246.13</c:v>
                </c:pt>
                <c:pt idx="995">
                  <c:v>2176.7199999999998</c:v>
                </c:pt>
                <c:pt idx="996">
                  <c:v>2185.2800000000002</c:v>
                </c:pt>
                <c:pt idx="997">
                  <c:v>2148</c:v>
                </c:pt>
                <c:pt idx="998">
                  <c:v>2119.0100000000002</c:v>
                </c:pt>
                <c:pt idx="999">
                  <c:v>2118.88</c:v>
                </c:pt>
                <c:pt idx="1000">
                  <c:v>2157.9</c:v>
                </c:pt>
                <c:pt idx="1001">
                  <c:v>2165.63</c:v>
                </c:pt>
                <c:pt idx="1002">
                  <c:v>2227.94</c:v>
                </c:pt>
                <c:pt idx="1003">
                  <c:v>2211.9499999999998</c:v>
                </c:pt>
                <c:pt idx="1004">
                  <c:v>2201.0700000000002</c:v>
                </c:pt>
                <c:pt idx="1005">
                  <c:v>2223.12</c:v>
                </c:pt>
                <c:pt idx="1006">
                  <c:v>2238.38</c:v>
                </c:pt>
                <c:pt idx="1007">
                  <c:v>2232.96</c:v>
                </c:pt>
                <c:pt idx="1008">
                  <c:v>2243.59</c:v>
                </c:pt>
                <c:pt idx="1009">
                  <c:v>2242.17</c:v>
                </c:pt>
                <c:pt idx="1010">
                  <c:v>2208.88</c:v>
                </c:pt>
                <c:pt idx="1011">
                  <c:v>2210.34</c:v>
                </c:pt>
                <c:pt idx="1012">
                  <c:v>2195.5</c:v>
                </c:pt>
                <c:pt idx="1013">
                  <c:v>2162.84</c:v>
                </c:pt>
                <c:pt idx="1014">
                  <c:v>2079.04</c:v>
                </c:pt>
                <c:pt idx="1015">
                  <c:v>2103.61</c:v>
                </c:pt>
                <c:pt idx="1016">
                  <c:v>2076.77</c:v>
                </c:pt>
                <c:pt idx="1017">
                  <c:v>2054.89</c:v>
                </c:pt>
                <c:pt idx="1018">
                  <c:v>1987.01</c:v>
                </c:pt>
                <c:pt idx="1019">
                  <c:v>2002.51</c:v>
                </c:pt>
                <c:pt idx="1020">
                  <c:v>2014.15</c:v>
                </c:pt>
                <c:pt idx="1021">
                  <c:v>2059.33</c:v>
                </c:pt>
                <c:pt idx="1022">
                  <c:v>2085.2600000000002</c:v>
                </c:pt>
                <c:pt idx="1023">
                  <c:v>2040.22</c:v>
                </c:pt>
                <c:pt idx="1024">
                  <c:v>1954.77</c:v>
                </c:pt>
                <c:pt idx="1025">
                  <c:v>1962.93</c:v>
                </c:pt>
                <c:pt idx="1026">
                  <c:v>1908.27</c:v>
                </c:pt>
                <c:pt idx="1027">
                  <c:v>1834.33</c:v>
                </c:pt>
                <c:pt idx="1028">
                  <c:v>1771.44</c:v>
                </c:pt>
                <c:pt idx="1029">
                  <c:v>1714.86</c:v>
                </c:pt>
                <c:pt idx="1030">
                  <c:v>1672.44</c:v>
                </c:pt>
                <c:pt idx="1031">
                  <c:v>1591.2</c:v>
                </c:pt>
                <c:pt idx="1032">
                  <c:v>1457.64</c:v>
                </c:pt>
                <c:pt idx="1033">
                  <c:v>1566.15</c:v>
                </c:pt>
                <c:pt idx="1034">
                  <c:v>1482.46</c:v>
                </c:pt>
                <c:pt idx="1035">
                  <c:v>1609.97</c:v>
                </c:pt>
                <c:pt idx="1036">
                  <c:v>1704.76</c:v>
                </c:pt>
                <c:pt idx="1037">
                  <c:v>1686.24</c:v>
                </c:pt>
                <c:pt idx="1038">
                  <c:v>1717.73</c:v>
                </c:pt>
                <c:pt idx="1039">
                  <c:v>1717.12</c:v>
                </c:pt>
                <c:pt idx="1040">
                  <c:v>1754.64</c:v>
                </c:pt>
                <c:pt idx="1041">
                  <c:v>1685.46</c:v>
                </c:pt>
                <c:pt idx="1042">
                  <c:v>1724.86</c:v>
                </c:pt>
                <c:pt idx="1043">
                  <c:v>1725.44</c:v>
                </c:pt>
                <c:pt idx="1044">
                  <c:v>1791.88</c:v>
                </c:pt>
                <c:pt idx="1045">
                  <c:v>1823.6</c:v>
                </c:pt>
                <c:pt idx="1046">
                  <c:v>1807.14</c:v>
                </c:pt>
                <c:pt idx="1047">
                  <c:v>1836.21</c:v>
                </c:pt>
                <c:pt idx="1048">
                  <c:v>1860.7</c:v>
                </c:pt>
                <c:pt idx="1049">
                  <c:v>1825.76</c:v>
                </c:pt>
                <c:pt idx="1050">
                  <c:v>1857.08</c:v>
                </c:pt>
                <c:pt idx="1051">
                  <c:v>1857.07</c:v>
                </c:pt>
                <c:pt idx="1052">
                  <c:v>1914.53</c:v>
                </c:pt>
                <c:pt idx="1053">
                  <c:v>1898.36</c:v>
                </c:pt>
                <c:pt idx="1054">
                  <c:v>1879.38</c:v>
                </c:pt>
                <c:pt idx="1055">
                  <c:v>1896.15</c:v>
                </c:pt>
                <c:pt idx="1056">
                  <c:v>1914.73</c:v>
                </c:pt>
                <c:pt idx="1057">
                  <c:v>1889.01</c:v>
                </c:pt>
                <c:pt idx="1058">
                  <c:v>1922.77</c:v>
                </c:pt>
                <c:pt idx="1059">
                  <c:v>1934.09</c:v>
                </c:pt>
                <c:pt idx="1060">
                  <c:v>1947.56</c:v>
                </c:pt>
                <c:pt idx="1061">
                  <c:v>1895.37</c:v>
                </c:pt>
                <c:pt idx="1062">
                  <c:v>1928.76</c:v>
                </c:pt>
                <c:pt idx="1063">
                  <c:v>1928.61</c:v>
                </c:pt>
                <c:pt idx="1064">
                  <c:v>1945.82</c:v>
                </c:pt>
                <c:pt idx="1065">
                  <c:v>1935.4</c:v>
                </c:pt>
                <c:pt idx="1066">
                  <c:v>1922.17</c:v>
                </c:pt>
                <c:pt idx="1067">
                  <c:v>1940.42</c:v>
                </c:pt>
                <c:pt idx="1068">
                  <c:v>1924.96</c:v>
                </c:pt>
                <c:pt idx="1069">
                  <c:v>1927.28</c:v>
                </c:pt>
                <c:pt idx="1070">
                  <c:v>1937.11</c:v>
                </c:pt>
                <c:pt idx="1071">
                  <c:v>1980.61</c:v>
                </c:pt>
                <c:pt idx="1072">
                  <c:v>1989.64</c:v>
                </c:pt>
                <c:pt idx="1073">
                  <c:v>1998.31</c:v>
                </c:pt>
                <c:pt idx="1074">
                  <c:v>1970.13</c:v>
                </c:pt>
                <c:pt idx="1075">
                  <c:v>1994.6</c:v>
                </c:pt>
                <c:pt idx="1076">
                  <c:v>2029.78</c:v>
                </c:pt>
                <c:pt idx="1077">
                  <c:v>2031.2</c:v>
                </c:pt>
                <c:pt idx="1078">
                  <c:v>2028.54</c:v>
                </c:pt>
                <c:pt idx="1079">
                  <c:v>2029.6</c:v>
                </c:pt>
                <c:pt idx="1080">
                  <c:v>2065.08</c:v>
                </c:pt>
                <c:pt idx="1081">
                  <c:v>2087.19</c:v>
                </c:pt>
                <c:pt idx="1082">
                  <c:v>2147</c:v>
                </c:pt>
                <c:pt idx="1083">
                  <c:v>2151.1799999999998</c:v>
                </c:pt>
                <c:pt idx="1084">
                  <c:v>2181.87</c:v>
                </c:pt>
                <c:pt idx="1085">
                  <c:v>2184.29</c:v>
                </c:pt>
                <c:pt idx="1086">
                  <c:v>2188.92</c:v>
                </c:pt>
                <c:pt idx="1087">
                  <c:v>2195.69</c:v>
                </c:pt>
                <c:pt idx="1088">
                  <c:v>2176.7800000000002</c:v>
                </c:pt>
                <c:pt idx="1089">
                  <c:v>2132.3000000000002</c:v>
                </c:pt>
                <c:pt idx="1090">
                  <c:v>2030.82</c:v>
                </c:pt>
                <c:pt idx="1091">
                  <c:v>2138.0500000000002</c:v>
                </c:pt>
                <c:pt idx="1092">
                  <c:v>2141.0500000000002</c:v>
                </c:pt>
                <c:pt idx="1093">
                  <c:v>2133.48</c:v>
                </c:pt>
                <c:pt idx="1094">
                  <c:v>2141.3200000000002</c:v>
                </c:pt>
                <c:pt idx="1095">
                  <c:v>2126.73</c:v>
                </c:pt>
                <c:pt idx="1096">
                  <c:v>2131.2399999999998</c:v>
                </c:pt>
                <c:pt idx="1097">
                  <c:v>2161.5100000000002</c:v>
                </c:pt>
                <c:pt idx="1098">
                  <c:v>2112.37</c:v>
                </c:pt>
                <c:pt idx="1099">
                  <c:v>2134.65</c:v>
                </c:pt>
                <c:pt idx="1100">
                  <c:v>2093.48</c:v>
                </c:pt>
                <c:pt idx="1101">
                  <c:v>2108.33</c:v>
                </c:pt>
                <c:pt idx="1102">
                  <c:v>2106.6999999999998</c:v>
                </c:pt>
                <c:pt idx="1103">
                  <c:v>2135.37</c:v>
                </c:pt>
                <c:pt idx="1104">
                  <c:v>2152.41</c:v>
                </c:pt>
                <c:pt idx="1105">
                  <c:v>2187.9299999999998</c:v>
                </c:pt>
                <c:pt idx="1106">
                  <c:v>2164.17</c:v>
                </c:pt>
                <c:pt idx="1107">
                  <c:v>2158.88</c:v>
                </c:pt>
                <c:pt idx="1108">
                  <c:v>2167.9</c:v>
                </c:pt>
                <c:pt idx="1109">
                  <c:v>2150.25</c:v>
                </c:pt>
                <c:pt idx="1110">
                  <c:v>2186.06</c:v>
                </c:pt>
                <c:pt idx="1111">
                  <c:v>2183.61</c:v>
                </c:pt>
                <c:pt idx="1112">
                  <c:v>2201.88</c:v>
                </c:pt>
                <c:pt idx="1113">
                  <c:v>2183.7600000000002</c:v>
                </c:pt>
                <c:pt idx="1114">
                  <c:v>2201.19</c:v>
                </c:pt>
                <c:pt idx="1115">
                  <c:v>2198.1999999999998</c:v>
                </c:pt>
                <c:pt idx="1116">
                  <c:v>2228.83</c:v>
                </c:pt>
                <c:pt idx="1117">
                  <c:v>2228.66</c:v>
                </c:pt>
                <c:pt idx="1118">
                  <c:v>2216.19</c:v>
                </c:pt>
                <c:pt idx="1119">
                  <c:v>2200.44</c:v>
                </c:pt>
                <c:pt idx="1120">
                  <c:v>2217.86</c:v>
                </c:pt>
                <c:pt idx="1121">
                  <c:v>2256.9899999999998</c:v>
                </c:pt>
                <c:pt idx="1122">
                  <c:v>2263.16</c:v>
                </c:pt>
                <c:pt idx="1123">
                  <c:v>2267.0100000000002</c:v>
                </c:pt>
                <c:pt idx="1124">
                  <c:v>2249.37</c:v>
                </c:pt>
                <c:pt idx="1125">
                  <c:v>2251.04</c:v>
                </c:pt>
                <c:pt idx="1126">
                  <c:v>2279.9699999999998</c:v>
                </c:pt>
                <c:pt idx="1127">
                  <c:v>2311.86</c:v>
                </c:pt>
                <c:pt idx="1128">
                  <c:v>2342.61</c:v>
                </c:pt>
                <c:pt idx="1129">
                  <c:v>2351.67</c:v>
                </c:pt>
                <c:pt idx="1130">
                  <c:v>2386.38</c:v>
                </c:pt>
                <c:pt idx="1131">
                  <c:v>2418.67</c:v>
                </c:pt>
                <c:pt idx="1132">
                  <c:v>2432.35</c:v>
                </c:pt>
                <c:pt idx="1133">
                  <c:v>2437.5300000000002</c:v>
                </c:pt>
                <c:pt idx="1134">
                  <c:v>2407.4899999999998</c:v>
                </c:pt>
                <c:pt idx="1135">
                  <c:v>2348.2399999999998</c:v>
                </c:pt>
                <c:pt idx="1136">
                  <c:v>2360.54</c:v>
                </c:pt>
                <c:pt idx="1137">
                  <c:v>2274.2199999999998</c:v>
                </c:pt>
                <c:pt idx="1138">
                  <c:v>2304.59</c:v>
                </c:pt>
                <c:pt idx="1139">
                  <c:v>2329.83</c:v>
                </c:pt>
                <c:pt idx="1140">
                  <c:v>2366.73</c:v>
                </c:pt>
                <c:pt idx="1141">
                  <c:v>2369.3200000000002</c:v>
                </c:pt>
                <c:pt idx="1142">
                  <c:v>2344.4499999999998</c:v>
                </c:pt>
                <c:pt idx="1143">
                  <c:v>2353.8000000000002</c:v>
                </c:pt>
                <c:pt idx="1144">
                  <c:v>2326.17</c:v>
                </c:pt>
                <c:pt idx="1145">
                  <c:v>2349.5500000000002</c:v>
                </c:pt>
                <c:pt idx="1146">
                  <c:v>2364.37</c:v>
                </c:pt>
                <c:pt idx="1147">
                  <c:v>2395.9</c:v>
                </c:pt>
                <c:pt idx="1148">
                  <c:v>2368.25</c:v>
                </c:pt>
                <c:pt idx="1149">
                  <c:v>2384.2199999999998</c:v>
                </c:pt>
                <c:pt idx="1150">
                  <c:v>2401.91</c:v>
                </c:pt>
                <c:pt idx="1151">
                  <c:v>2375.81</c:v>
                </c:pt>
                <c:pt idx="1152">
                  <c:v>2396.48</c:v>
                </c:pt>
                <c:pt idx="1153">
                  <c:v>2396.69</c:v>
                </c:pt>
                <c:pt idx="1154">
                  <c:v>2427.91</c:v>
                </c:pt>
                <c:pt idx="1155">
                  <c:v>2443.58</c:v>
                </c:pt>
                <c:pt idx="1156">
                  <c:v>2435.92</c:v>
                </c:pt>
                <c:pt idx="1157">
                  <c:v>2406.17</c:v>
                </c:pt>
                <c:pt idx="1158">
                  <c:v>2412.4</c:v>
                </c:pt>
                <c:pt idx="1159">
                  <c:v>2389.39</c:v>
                </c:pt>
                <c:pt idx="1160">
                  <c:v>2332.59</c:v>
                </c:pt>
                <c:pt idx="1161">
                  <c:v>2333.2399999999998</c:v>
                </c:pt>
                <c:pt idx="1162">
                  <c:v>2272.6999999999998</c:v>
                </c:pt>
                <c:pt idx="1163">
                  <c:v>2278.79</c:v>
                </c:pt>
                <c:pt idx="1164">
                  <c:v>2308.08</c:v>
                </c:pt>
                <c:pt idx="1165">
                  <c:v>2327.89</c:v>
                </c:pt>
                <c:pt idx="1166">
                  <c:v>2358</c:v>
                </c:pt>
                <c:pt idx="1167">
                  <c:v>2365.9</c:v>
                </c:pt>
                <c:pt idx="1168">
                  <c:v>2386.94</c:v>
                </c:pt>
                <c:pt idx="1169">
                  <c:v>2391.96</c:v>
                </c:pt>
                <c:pt idx="1170">
                  <c:v>2403.73</c:v>
                </c:pt>
                <c:pt idx="1171">
                  <c:v>2403.15</c:v>
                </c:pt>
                <c:pt idx="1172">
                  <c:v>2380.48</c:v>
                </c:pt>
                <c:pt idx="1173">
                  <c:v>2361.21</c:v>
                </c:pt>
                <c:pt idx="1174">
                  <c:v>2341.5300000000002</c:v>
                </c:pt>
                <c:pt idx="1175">
                  <c:v>2346.7399999999998</c:v>
                </c:pt>
                <c:pt idx="1176">
                  <c:v>2358.41</c:v>
                </c:pt>
                <c:pt idx="1177">
                  <c:v>2370.86</c:v>
                </c:pt>
                <c:pt idx="1178">
                  <c:v>2355.0500000000002</c:v>
                </c:pt>
                <c:pt idx="1179">
                  <c:v>2360.81</c:v>
                </c:pt>
                <c:pt idx="1180">
                  <c:v>2343.91</c:v>
                </c:pt>
                <c:pt idx="1181">
                  <c:v>2330.84</c:v>
                </c:pt>
                <c:pt idx="1182">
                  <c:v>2345.2600000000002</c:v>
                </c:pt>
                <c:pt idx="1183">
                  <c:v>2326.67</c:v>
                </c:pt>
                <c:pt idx="1184">
                  <c:v>2267.15</c:v>
                </c:pt>
                <c:pt idx="1185">
                  <c:v>2300.16</c:v>
                </c:pt>
                <c:pt idx="1186">
                  <c:v>2343.31</c:v>
                </c:pt>
                <c:pt idx="1187">
                  <c:v>2357.3200000000002</c:v>
                </c:pt>
                <c:pt idx="1188">
                  <c:v>2413.79</c:v>
                </c:pt>
                <c:pt idx="1189">
                  <c:v>2416.5</c:v>
                </c:pt>
                <c:pt idx="1190">
                  <c:v>2447.1999999999998</c:v>
                </c:pt>
                <c:pt idx="1191">
                  <c:v>2452.83</c:v>
                </c:pt>
                <c:pt idx="1192">
                  <c:v>2485.87</c:v>
                </c:pt>
                <c:pt idx="1193">
                  <c:v>2475.62</c:v>
                </c:pt>
                <c:pt idx="1194">
                  <c:v>2493.87</c:v>
                </c:pt>
                <c:pt idx="1195">
                  <c:v>2543.0300000000002</c:v>
                </c:pt>
                <c:pt idx="1196">
                  <c:v>2539.15</c:v>
                </c:pt>
                <c:pt idx="1197">
                  <c:v>2545.64</c:v>
                </c:pt>
                <c:pt idx="1198">
                  <c:v>2547.42</c:v>
                </c:pt>
                <c:pt idx="1199">
                  <c:v>2553.5</c:v>
                </c:pt>
                <c:pt idx="1200">
                  <c:v>2602.59</c:v>
                </c:pt>
                <c:pt idx="1201">
                  <c:v>2617.7600000000002</c:v>
                </c:pt>
                <c:pt idx="1202">
                  <c:v>2601.54</c:v>
                </c:pt>
                <c:pt idx="1203">
                  <c:v>2625.91</c:v>
                </c:pt>
                <c:pt idx="1204">
                  <c:v>2633.45</c:v>
                </c:pt>
                <c:pt idx="1205">
                  <c:v>2591.34</c:v>
                </c:pt>
                <c:pt idx="1206">
                  <c:v>2634.25</c:v>
                </c:pt>
                <c:pt idx="1207">
                  <c:v>2675.9</c:v>
                </c:pt>
                <c:pt idx="1208">
                  <c:v>2696.22</c:v>
                </c:pt>
                <c:pt idx="1209">
                  <c:v>2731.45</c:v>
                </c:pt>
                <c:pt idx="1210">
                  <c:v>2745.44</c:v>
                </c:pt>
                <c:pt idx="1211">
                  <c:v>2700.93</c:v>
                </c:pt>
                <c:pt idx="1212">
                  <c:v>2755.47</c:v>
                </c:pt>
                <c:pt idx="1213">
                  <c:v>2746.46</c:v>
                </c:pt>
                <c:pt idx="1214">
                  <c:v>2770.06</c:v>
                </c:pt>
                <c:pt idx="1215">
                  <c:v>2762.2</c:v>
                </c:pt>
                <c:pt idx="1216">
                  <c:v>2756.82</c:v>
                </c:pt>
                <c:pt idx="1217">
                  <c:v>2771.79</c:v>
                </c:pt>
                <c:pt idx="1218">
                  <c:v>2770.43</c:v>
                </c:pt>
                <c:pt idx="1219">
                  <c:v>2772.18</c:v>
                </c:pt>
                <c:pt idx="1220">
                  <c:v>2778.65</c:v>
                </c:pt>
                <c:pt idx="1221">
                  <c:v>2733.68</c:v>
                </c:pt>
                <c:pt idx="1222">
                  <c:v>2759.82</c:v>
                </c:pt>
                <c:pt idx="1223">
                  <c:v>2806.86</c:v>
                </c:pt>
                <c:pt idx="1224">
                  <c:v>2808.6</c:v>
                </c:pt>
                <c:pt idx="1225">
                  <c:v>2820.51</c:v>
                </c:pt>
                <c:pt idx="1226">
                  <c:v>2873.47</c:v>
                </c:pt>
                <c:pt idx="1227">
                  <c:v>2944.45</c:v>
                </c:pt>
                <c:pt idx="1228">
                  <c:v>2990.57</c:v>
                </c:pt>
                <c:pt idx="1229">
                  <c:v>2968.21</c:v>
                </c:pt>
                <c:pt idx="1230">
                  <c:v>3031.68</c:v>
                </c:pt>
                <c:pt idx="1231">
                  <c:v>3152.18</c:v>
                </c:pt>
                <c:pt idx="1232">
                  <c:v>3148.45</c:v>
                </c:pt>
                <c:pt idx="1233">
                  <c:v>3125.95</c:v>
                </c:pt>
                <c:pt idx="1234">
                  <c:v>3148.29</c:v>
                </c:pt>
                <c:pt idx="1235">
                  <c:v>3149.93</c:v>
                </c:pt>
                <c:pt idx="1236">
                  <c:v>3085.9</c:v>
                </c:pt>
                <c:pt idx="1237">
                  <c:v>3013.93</c:v>
                </c:pt>
                <c:pt idx="1238">
                  <c:v>3092.66</c:v>
                </c:pt>
                <c:pt idx="1239">
                  <c:v>3114.55</c:v>
                </c:pt>
                <c:pt idx="1240">
                  <c:v>3160.84</c:v>
                </c:pt>
                <c:pt idx="1241">
                  <c:v>3140.63</c:v>
                </c:pt>
                <c:pt idx="1242">
                  <c:v>3208.99</c:v>
                </c:pt>
                <c:pt idx="1243">
                  <c:v>3140.31</c:v>
                </c:pt>
                <c:pt idx="1244">
                  <c:v>3122.56</c:v>
                </c:pt>
                <c:pt idx="1245">
                  <c:v>3069.05</c:v>
                </c:pt>
                <c:pt idx="1246">
                  <c:v>2976.21</c:v>
                </c:pt>
                <c:pt idx="1247">
                  <c:v>3056.53</c:v>
                </c:pt>
                <c:pt idx="1248">
                  <c:v>3096.81</c:v>
                </c:pt>
                <c:pt idx="1249">
                  <c:v>3129.68</c:v>
                </c:pt>
                <c:pt idx="1250">
                  <c:v>3087.55</c:v>
                </c:pt>
                <c:pt idx="1251">
                  <c:v>3120.63</c:v>
                </c:pt>
                <c:pt idx="1252">
                  <c:v>3091.24</c:v>
                </c:pt>
                <c:pt idx="1253">
                  <c:v>3084.67</c:v>
                </c:pt>
                <c:pt idx="1254">
                  <c:v>3100.58</c:v>
                </c:pt>
                <c:pt idx="1255">
                  <c:v>3147</c:v>
                </c:pt>
                <c:pt idx="1256">
                  <c:v>3163.25</c:v>
                </c:pt>
                <c:pt idx="1257">
                  <c:v>3133.73</c:v>
                </c:pt>
                <c:pt idx="1258">
                  <c:v>3086.66</c:v>
                </c:pt>
                <c:pt idx="1259">
                  <c:v>3107.62</c:v>
                </c:pt>
                <c:pt idx="1260">
                  <c:v>3079.75</c:v>
                </c:pt>
                <c:pt idx="1261">
                  <c:v>3070.09</c:v>
                </c:pt>
                <c:pt idx="1262">
                  <c:v>2994.98</c:v>
                </c:pt>
                <c:pt idx="1263">
                  <c:v>3099.69</c:v>
                </c:pt>
                <c:pt idx="1264">
                  <c:v>3012.95</c:v>
                </c:pt>
                <c:pt idx="1265">
                  <c:v>3043.87</c:v>
                </c:pt>
                <c:pt idx="1266">
                  <c:v>3082.99</c:v>
                </c:pt>
                <c:pt idx="1267">
                  <c:v>3043.49</c:v>
                </c:pt>
                <c:pt idx="1268">
                  <c:v>3026.26</c:v>
                </c:pt>
                <c:pt idx="1269">
                  <c:v>2996.11</c:v>
                </c:pt>
                <c:pt idx="1270">
                  <c:v>2976.12</c:v>
                </c:pt>
                <c:pt idx="1271">
                  <c:v>2958.12</c:v>
                </c:pt>
                <c:pt idx="1272">
                  <c:v>3013.7</c:v>
                </c:pt>
                <c:pt idx="1273">
                  <c:v>3054.39</c:v>
                </c:pt>
                <c:pt idx="1274">
                  <c:v>3045.71</c:v>
                </c:pt>
                <c:pt idx="1275">
                  <c:v>3067.17</c:v>
                </c:pt>
                <c:pt idx="1276">
                  <c:v>3047.5</c:v>
                </c:pt>
                <c:pt idx="1277">
                  <c:v>3066.01</c:v>
                </c:pt>
                <c:pt idx="1278">
                  <c:v>3039.53</c:v>
                </c:pt>
                <c:pt idx="1279">
                  <c:v>3035.46</c:v>
                </c:pt>
                <c:pt idx="1280">
                  <c:v>3004.74</c:v>
                </c:pt>
                <c:pt idx="1281">
                  <c:v>2996.35</c:v>
                </c:pt>
                <c:pt idx="1282">
                  <c:v>3008.33</c:v>
                </c:pt>
                <c:pt idx="1283">
                  <c:v>3041.01</c:v>
                </c:pt>
                <c:pt idx="1284">
                  <c:v>3036.04</c:v>
                </c:pt>
                <c:pt idx="1285">
                  <c:v>3070</c:v>
                </c:pt>
                <c:pt idx="1286">
                  <c:v>3061.42</c:v>
                </c:pt>
                <c:pt idx="1287">
                  <c:v>3087.4</c:v>
                </c:pt>
                <c:pt idx="1288">
                  <c:v>3112.8</c:v>
                </c:pt>
                <c:pt idx="1289">
                  <c:v>3120.83</c:v>
                </c:pt>
                <c:pt idx="1290">
                  <c:v>3127.08</c:v>
                </c:pt>
                <c:pt idx="1291">
                  <c:v>3137.41</c:v>
                </c:pt>
                <c:pt idx="1292">
                  <c:v>3143.26</c:v>
                </c:pt>
                <c:pt idx="1293">
                  <c:v>3131.88</c:v>
                </c:pt>
                <c:pt idx="1294">
                  <c:v>3135.59</c:v>
                </c:pt>
                <c:pt idx="1295">
                  <c:v>3169.08</c:v>
                </c:pt>
                <c:pt idx="1296">
                  <c:v>3182.38</c:v>
                </c:pt>
                <c:pt idx="1297">
                  <c:v>3194.33</c:v>
                </c:pt>
                <c:pt idx="1298">
                  <c:v>3198.62</c:v>
                </c:pt>
                <c:pt idx="1299">
                  <c:v>3198.84</c:v>
                </c:pt>
                <c:pt idx="1300">
                  <c:v>3220.7</c:v>
                </c:pt>
                <c:pt idx="1301">
                  <c:v>3171.66</c:v>
                </c:pt>
                <c:pt idx="1302">
                  <c:v>3177.52</c:v>
                </c:pt>
                <c:pt idx="1303">
                  <c:v>3186.1</c:v>
                </c:pt>
                <c:pt idx="1304">
                  <c:v>3217.53</c:v>
                </c:pt>
                <c:pt idx="1305">
                  <c:v>3215.42</c:v>
                </c:pt>
                <c:pt idx="1306">
                  <c:v>3181.47</c:v>
                </c:pt>
                <c:pt idx="1307">
                  <c:v>3174.07</c:v>
                </c:pt>
                <c:pt idx="1308">
                  <c:v>3147.86</c:v>
                </c:pt>
                <c:pt idx="1309">
                  <c:v>3127.2</c:v>
                </c:pt>
                <c:pt idx="1310">
                  <c:v>3147.37</c:v>
                </c:pt>
                <c:pt idx="1311">
                  <c:v>3178.74</c:v>
                </c:pt>
                <c:pt idx="1312">
                  <c:v>3197.2</c:v>
                </c:pt>
                <c:pt idx="1313">
                  <c:v>3249.3</c:v>
                </c:pt>
                <c:pt idx="1314">
                  <c:v>3209.43</c:v>
                </c:pt>
                <c:pt idx="1315">
                  <c:v>3161.66</c:v>
                </c:pt>
                <c:pt idx="1316">
                  <c:v>3122.11</c:v>
                </c:pt>
                <c:pt idx="1317">
                  <c:v>3153.32</c:v>
                </c:pt>
                <c:pt idx="1318">
                  <c:v>3134.52</c:v>
                </c:pt>
                <c:pt idx="1319">
                  <c:v>3173.05</c:v>
                </c:pt>
                <c:pt idx="1320">
                  <c:v>3162.28</c:v>
                </c:pt>
                <c:pt idx="1321">
                  <c:v>3156.42</c:v>
                </c:pt>
                <c:pt idx="1322">
                  <c:v>3144.3</c:v>
                </c:pt>
                <c:pt idx="1323">
                  <c:v>3171.32</c:v>
                </c:pt>
                <c:pt idx="1324">
                  <c:v>3168.43</c:v>
                </c:pt>
                <c:pt idx="1325">
                  <c:v>3165.51</c:v>
                </c:pt>
                <c:pt idx="1326">
                  <c:v>3188.73</c:v>
                </c:pt>
                <c:pt idx="1327">
                  <c:v>3203.92</c:v>
                </c:pt>
                <c:pt idx="1328">
                  <c:v>3221.87</c:v>
                </c:pt>
                <c:pt idx="1329">
                  <c:v>3224.23</c:v>
                </c:pt>
                <c:pt idx="1330">
                  <c:v>3247.43</c:v>
                </c:pt>
                <c:pt idx="1331">
                  <c:v>3240.08</c:v>
                </c:pt>
                <c:pt idx="1332">
                  <c:v>3252.12</c:v>
                </c:pt>
                <c:pt idx="1333">
                  <c:v>3247.83</c:v>
                </c:pt>
                <c:pt idx="1334">
                  <c:v>3216.18</c:v>
                </c:pt>
                <c:pt idx="1335">
                  <c:v>3224.64</c:v>
                </c:pt>
                <c:pt idx="1336">
                  <c:v>3249.32</c:v>
                </c:pt>
                <c:pt idx="1337">
                  <c:v>3252.13</c:v>
                </c:pt>
                <c:pt idx="1338">
                  <c:v>3258.63</c:v>
                </c:pt>
                <c:pt idx="1339">
                  <c:v>3278.68</c:v>
                </c:pt>
                <c:pt idx="1340">
                  <c:v>3264.96</c:v>
                </c:pt>
                <c:pt idx="1341">
                  <c:v>3267.93</c:v>
                </c:pt>
                <c:pt idx="1342">
                  <c:v>3240.79</c:v>
                </c:pt>
                <c:pt idx="1343">
                  <c:v>3263.88</c:v>
                </c:pt>
                <c:pt idx="1344">
                  <c:v>3276.19</c:v>
                </c:pt>
                <c:pt idx="1345">
                  <c:v>3286.1</c:v>
                </c:pt>
                <c:pt idx="1346">
                  <c:v>3302.84</c:v>
                </c:pt>
                <c:pt idx="1347">
                  <c:v>3301.89</c:v>
                </c:pt>
                <c:pt idx="1348">
                  <c:v>3286.68</c:v>
                </c:pt>
                <c:pt idx="1349">
                  <c:v>3296.68</c:v>
                </c:pt>
                <c:pt idx="1350">
                  <c:v>3282.06</c:v>
                </c:pt>
                <c:pt idx="1351">
                  <c:v>3281.78</c:v>
                </c:pt>
                <c:pt idx="1352">
                  <c:v>3293.21</c:v>
                </c:pt>
                <c:pt idx="1353">
                  <c:v>3305.21</c:v>
                </c:pt>
                <c:pt idx="1354">
                  <c:v>3285.34</c:v>
                </c:pt>
                <c:pt idx="1355">
                  <c:v>3252.68</c:v>
                </c:pt>
                <c:pt idx="1356">
                  <c:v>3217.95</c:v>
                </c:pt>
                <c:pt idx="1357">
                  <c:v>3246.47</c:v>
                </c:pt>
                <c:pt idx="1358">
                  <c:v>3271.38</c:v>
                </c:pt>
                <c:pt idx="1359">
                  <c:v>3264.81</c:v>
                </c:pt>
                <c:pt idx="1360">
                  <c:v>3286.22</c:v>
                </c:pt>
                <c:pt idx="1361">
                  <c:v>3276.91</c:v>
                </c:pt>
                <c:pt idx="1362">
                  <c:v>3244.04</c:v>
                </c:pt>
                <c:pt idx="1363">
                  <c:v>3232.7</c:v>
                </c:pt>
                <c:pt idx="1364">
                  <c:v>3215.91</c:v>
                </c:pt>
                <c:pt idx="1365">
                  <c:v>3250.21</c:v>
                </c:pt>
                <c:pt idx="1366">
                  <c:v>3254.42</c:v>
                </c:pt>
                <c:pt idx="1367">
                  <c:v>3224.95</c:v>
                </c:pt>
                <c:pt idx="1368">
                  <c:v>3232.53</c:v>
                </c:pt>
                <c:pt idx="1369">
                  <c:v>3236.86</c:v>
                </c:pt>
                <c:pt idx="1370">
                  <c:v>3242.65</c:v>
                </c:pt>
                <c:pt idx="1371">
                  <c:v>3202.32</c:v>
                </c:pt>
                <c:pt idx="1372">
                  <c:v>3223.04</c:v>
                </c:pt>
                <c:pt idx="1373">
                  <c:v>3237.14</c:v>
                </c:pt>
                <c:pt idx="1374">
                  <c:v>3280.38</c:v>
                </c:pt>
                <c:pt idx="1375">
                  <c:v>3276.13</c:v>
                </c:pt>
                <c:pt idx="1376">
                  <c:v>3270.36</c:v>
                </c:pt>
                <c:pt idx="1377">
                  <c:v>3260.42</c:v>
                </c:pt>
                <c:pt idx="1378">
                  <c:v>3243.19</c:v>
                </c:pt>
                <c:pt idx="1379">
                  <c:v>3220.62</c:v>
                </c:pt>
                <c:pt idx="1380">
                  <c:v>3208.38</c:v>
                </c:pt>
                <c:pt idx="1381">
                  <c:v>3171.29</c:v>
                </c:pt>
                <c:pt idx="1382">
                  <c:v>3143.09</c:v>
                </c:pt>
                <c:pt idx="1383">
                  <c:v>3158.93</c:v>
                </c:pt>
                <c:pt idx="1384">
                  <c:v>3097.83</c:v>
                </c:pt>
                <c:pt idx="1385">
                  <c:v>3060.51</c:v>
                </c:pt>
                <c:pt idx="1386">
                  <c:v>3090.21</c:v>
                </c:pt>
                <c:pt idx="1387">
                  <c:v>3138.3</c:v>
                </c:pt>
                <c:pt idx="1388">
                  <c:v>3146.81</c:v>
                </c:pt>
                <c:pt idx="1389">
                  <c:v>3128.53</c:v>
                </c:pt>
                <c:pt idx="1390">
                  <c:v>3133.9</c:v>
                </c:pt>
                <c:pt idx="1391">
                  <c:v>3144.19</c:v>
                </c:pt>
                <c:pt idx="1392">
                  <c:v>3199.27</c:v>
                </c:pt>
                <c:pt idx="1393">
                  <c:v>3207.02</c:v>
                </c:pt>
                <c:pt idx="1394">
                  <c:v>3175.85</c:v>
                </c:pt>
                <c:pt idx="1395">
                  <c:v>3201.06</c:v>
                </c:pt>
                <c:pt idx="1396">
                  <c:v>3203.33</c:v>
                </c:pt>
                <c:pt idx="1397">
                  <c:v>3187.42</c:v>
                </c:pt>
                <c:pt idx="1398">
                  <c:v>3162.99</c:v>
                </c:pt>
                <c:pt idx="1399">
                  <c:v>3114.7</c:v>
                </c:pt>
                <c:pt idx="1400">
                  <c:v>3125.76</c:v>
                </c:pt>
                <c:pt idx="1401">
                  <c:v>3127.86</c:v>
                </c:pt>
                <c:pt idx="1402">
                  <c:v>3148.83</c:v>
                </c:pt>
                <c:pt idx="1403">
                  <c:v>3153.4</c:v>
                </c:pt>
                <c:pt idx="1404">
                  <c:v>3130.09</c:v>
                </c:pt>
                <c:pt idx="1405">
                  <c:v>3140.51</c:v>
                </c:pt>
                <c:pt idx="1406">
                  <c:v>3127.58</c:v>
                </c:pt>
                <c:pt idx="1407">
                  <c:v>3125.24</c:v>
                </c:pt>
                <c:pt idx="1408">
                  <c:v>3133.64</c:v>
                </c:pt>
                <c:pt idx="1409">
                  <c:v>3097.92</c:v>
                </c:pt>
                <c:pt idx="1410">
                  <c:v>3060.27</c:v>
                </c:pt>
                <c:pt idx="1411">
                  <c:v>3068.82</c:v>
                </c:pt>
                <c:pt idx="1412">
                  <c:v>3019.18</c:v>
                </c:pt>
                <c:pt idx="1413">
                  <c:v>2962.17</c:v>
                </c:pt>
                <c:pt idx="1414">
                  <c:v>2908.31</c:v>
                </c:pt>
                <c:pt idx="1415">
                  <c:v>2959.46</c:v>
                </c:pt>
                <c:pt idx="1416">
                  <c:v>2956.3</c:v>
                </c:pt>
                <c:pt idx="1417">
                  <c:v>2916.38</c:v>
                </c:pt>
                <c:pt idx="1418">
                  <c:v>2944.41</c:v>
                </c:pt>
                <c:pt idx="1419">
                  <c:v>2988.64</c:v>
                </c:pt>
                <c:pt idx="1420">
                  <c:v>3015.06</c:v>
                </c:pt>
                <c:pt idx="1421">
                  <c:v>3006.68</c:v>
                </c:pt>
                <c:pt idx="1422">
                  <c:v>3029.04</c:v>
                </c:pt>
                <c:pt idx="1423">
                  <c:v>3013.13</c:v>
                </c:pt>
                <c:pt idx="1424">
                  <c:v>3007.33</c:v>
                </c:pt>
                <c:pt idx="1425">
                  <c:v>3006.16</c:v>
                </c:pt>
                <c:pt idx="1426">
                  <c:v>3020.54</c:v>
                </c:pt>
                <c:pt idx="1427">
                  <c:v>3049.08</c:v>
                </c:pt>
                <c:pt idx="1428">
                  <c:v>3025.49</c:v>
                </c:pt>
                <c:pt idx="1429">
                  <c:v>3009.55</c:v>
                </c:pt>
                <c:pt idx="1430">
                  <c:v>2970.68</c:v>
                </c:pt>
                <c:pt idx="1431">
                  <c:v>2978.94</c:v>
                </c:pt>
                <c:pt idx="1432">
                  <c:v>3013.49</c:v>
                </c:pt>
                <c:pt idx="1433">
                  <c:v>2975.71</c:v>
                </c:pt>
                <c:pt idx="1434">
                  <c:v>2983.22</c:v>
                </c:pt>
                <c:pt idx="1435">
                  <c:v>2969.27</c:v>
                </c:pt>
                <c:pt idx="1436">
                  <c:v>2960.2</c:v>
                </c:pt>
                <c:pt idx="1437">
                  <c:v>2962.46</c:v>
                </c:pt>
                <c:pt idx="1438">
                  <c:v>2930.17</c:v>
                </c:pt>
                <c:pt idx="1439">
                  <c:v>2924.92</c:v>
                </c:pt>
                <c:pt idx="1440">
                  <c:v>2968.8</c:v>
                </c:pt>
                <c:pt idx="1441">
                  <c:v>2999.52</c:v>
                </c:pt>
                <c:pt idx="1442">
                  <c:v>2997.21</c:v>
                </c:pt>
                <c:pt idx="1443">
                  <c:v>2962.42</c:v>
                </c:pt>
                <c:pt idx="1444">
                  <c:v>2947.38</c:v>
                </c:pt>
                <c:pt idx="1445">
                  <c:v>2971.02</c:v>
                </c:pt>
                <c:pt idx="1446">
                  <c:v>3013.25</c:v>
                </c:pt>
                <c:pt idx="1447">
                  <c:v>2997.33</c:v>
                </c:pt>
                <c:pt idx="1448">
                  <c:v>2994.29</c:v>
                </c:pt>
                <c:pt idx="1449">
                  <c:v>2980.27</c:v>
                </c:pt>
                <c:pt idx="1450">
                  <c:v>2936.44</c:v>
                </c:pt>
                <c:pt idx="1451">
                  <c:v>2909.32</c:v>
                </c:pt>
                <c:pt idx="1452">
                  <c:v>2839.01</c:v>
                </c:pt>
                <c:pt idx="1453">
                  <c:v>2899.72</c:v>
                </c:pt>
                <c:pt idx="1454">
                  <c:v>2945.27</c:v>
                </c:pt>
                <c:pt idx="1455">
                  <c:v>2968.33</c:v>
                </c:pt>
                <c:pt idx="1456">
                  <c:v>2973.25</c:v>
                </c:pt>
                <c:pt idx="1457">
                  <c:v>2991.72</c:v>
                </c:pt>
                <c:pt idx="1458">
                  <c:v>3001.8</c:v>
                </c:pt>
                <c:pt idx="1459">
                  <c:v>3029.57</c:v>
                </c:pt>
                <c:pt idx="1460">
                  <c:v>3010.23</c:v>
                </c:pt>
                <c:pt idx="1461">
                  <c:v>3001.66</c:v>
                </c:pt>
                <c:pt idx="1462">
                  <c:v>2987.95</c:v>
                </c:pt>
                <c:pt idx="1463">
                  <c:v>2989.39</c:v>
                </c:pt>
                <c:pt idx="1464">
                  <c:v>3006.41</c:v>
                </c:pt>
                <c:pt idx="1465">
                  <c:v>3017.73</c:v>
                </c:pt>
                <c:pt idx="1466">
                  <c:v>2963</c:v>
                </c:pt>
                <c:pt idx="1467">
                  <c:v>2975.03</c:v>
                </c:pt>
                <c:pt idx="1468">
                  <c:v>2984.48</c:v>
                </c:pt>
                <c:pt idx="1469">
                  <c:v>2998.17</c:v>
                </c:pt>
                <c:pt idx="1470">
                  <c:v>3012.43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A0-466B-BA75-3EA419C32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7471551"/>
        <c:axId val="1397457823"/>
      </c:lineChart>
      <c:dateAx>
        <c:axId val="1246485167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6481007"/>
        <c:crosses val="autoZero"/>
        <c:auto val="1"/>
        <c:lblOffset val="100"/>
        <c:baseTimeUnit val="days"/>
      </c:dateAx>
      <c:valAx>
        <c:axId val="1246481007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6485167"/>
        <c:crosses val="autoZero"/>
        <c:crossBetween val="between"/>
      </c:valAx>
      <c:valAx>
        <c:axId val="1397457823"/>
        <c:scaling>
          <c:orientation val="minMax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7471551"/>
        <c:crosses val="max"/>
        <c:crossBetween val="between"/>
      </c:valAx>
      <c:dateAx>
        <c:axId val="139747155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397457823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2022-01-09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2:55:42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0,'612'0,"-594"2,0 0,-1 1,1 0,-1 2,0 0,26 12,49 13,-75-27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28T12:55:46.5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2022-01-09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2022-01-09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customXml" Target="../ink/ink2.xml"/><Relationship Id="rId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reference/api/pandas.DataFrame.info.html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fi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000">
                <a:latin typeface="Batang" panose="02030600000101010101" pitchFamily="18" charset="-127"/>
                <a:ea typeface="Batang" panose="02030600000101010101" pitchFamily="18" charset="-127"/>
              </a:rPr>
              <a:t>Pandas for Finance Data Analysis</a:t>
            </a:r>
            <a:endParaRPr lang="ko" sz="7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AC04A7A-7421-401C-9456-D12B0BDFC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52" y="5033095"/>
            <a:ext cx="3788229" cy="9431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9551FB-E356-43F1-AD7A-7C56FAF03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89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Anaconda </a:t>
            </a:r>
            <a:r>
              <a:rPr lang="ko-KR" altLang="en-US" b="1"/>
              <a:t>설치</a:t>
            </a:r>
            <a:r>
              <a:rPr lang="en-US" altLang="ko-KR" b="1"/>
              <a:t>2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2CFB7C-B931-4271-85FE-8F24C91B4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6" y="1485081"/>
            <a:ext cx="2115415" cy="23652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BD8417-799A-4A13-B49C-8130C1A77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64" y="1485081"/>
            <a:ext cx="2248043" cy="23652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5D6332-8F03-48C1-849C-33ECA3B08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221" y="1485081"/>
            <a:ext cx="2487561" cy="23652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35F777-9473-4FA1-97A2-8F31CFCD2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50" y="1485081"/>
            <a:ext cx="2672407" cy="23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0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Anaconda </a:t>
            </a:r>
            <a:r>
              <a:rPr lang="ko-KR" altLang="en-US" b="1"/>
              <a:t>설치</a:t>
            </a:r>
            <a:r>
              <a:rPr lang="en-US" altLang="ko-KR" b="1"/>
              <a:t>3</a:t>
            </a:r>
            <a:endParaRPr lang="ko-KR" altLang="en-US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5B590-7F84-478D-9007-AC2F03824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5" y="1020588"/>
            <a:ext cx="2510671" cy="30920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433DD1-8FDC-41C1-95C5-076C327C8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78" y="1020588"/>
            <a:ext cx="2510671" cy="30920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5F7DD2-1AFD-42A3-9358-A9C67413D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69" y="1020587"/>
            <a:ext cx="2825782" cy="30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7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494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Jupyter Notebook </a:t>
            </a:r>
            <a:r>
              <a:rPr lang="ko-KR" altLang="en-US" b="1"/>
              <a:t>환경</a:t>
            </a:r>
            <a:r>
              <a:rPr lang="en-US" altLang="ko-KR" b="1"/>
              <a:t>(</a:t>
            </a:r>
            <a:r>
              <a:rPr lang="ko-KR" altLang="en-US" b="1"/>
              <a:t>확장 프로그램 설치하기</a:t>
            </a:r>
            <a:r>
              <a:rPr lang="en-US" altLang="ko-KR" b="1"/>
              <a:t>)</a:t>
            </a:r>
            <a:endParaRPr lang="ko-KR" altLang="en-US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FD56967-5471-4523-8495-B34D916F4212}"/>
              </a:ext>
            </a:extLst>
          </p:cNvPr>
          <p:cNvGrpSpPr/>
          <p:nvPr/>
        </p:nvGrpSpPr>
        <p:grpSpPr>
          <a:xfrm>
            <a:off x="2215206" y="2119169"/>
            <a:ext cx="8444930" cy="1200329"/>
            <a:chOff x="203527" y="2142766"/>
            <a:chExt cx="8406299" cy="120032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AEC32A-2B56-41F2-A853-F29038298687}"/>
                </a:ext>
              </a:extLst>
            </p:cNvPr>
            <p:cNvSpPr txBox="1"/>
            <p:nvPr/>
          </p:nvSpPr>
          <p:spPr>
            <a:xfrm>
              <a:off x="203527" y="2558265"/>
              <a:ext cx="243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Anaconda</a:t>
              </a:r>
              <a:r>
                <a:rPr lang="ko-KR" altLang="en-US" b="1"/>
                <a:t> </a:t>
              </a:r>
              <a:r>
                <a:rPr lang="en-US" altLang="ko-KR" b="1"/>
                <a:t>Prompt </a:t>
              </a:r>
              <a:r>
                <a:rPr lang="ko-KR" altLang="en-US" b="1"/>
                <a:t>실행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D1D1EFA-76D9-41BD-BCFC-E6BD738C4D36}"/>
                </a:ext>
              </a:extLst>
            </p:cNvPr>
            <p:cNvCxnSpPr/>
            <p:nvPr/>
          </p:nvCxnSpPr>
          <p:spPr>
            <a:xfrm>
              <a:off x="2778596" y="2742931"/>
              <a:ext cx="466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EC293E-DF92-480C-90B3-FA4BC766B8CF}"/>
                </a:ext>
              </a:extLst>
            </p:cNvPr>
            <p:cNvSpPr txBox="1"/>
            <p:nvPr/>
          </p:nvSpPr>
          <p:spPr>
            <a:xfrm>
              <a:off x="3389181" y="2142766"/>
              <a:ext cx="52206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pip install jupyter_contrib_nbextensions </a:t>
              </a:r>
            </a:p>
            <a:p>
              <a:r>
                <a:rPr lang="en-US" altLang="ko-KR" b="1"/>
                <a:t>(</a:t>
              </a:r>
              <a:r>
                <a:rPr lang="ko-KR" altLang="en-US" b="1"/>
                <a:t>라이브러리 설치</a:t>
              </a:r>
              <a:r>
                <a:rPr lang="en-US" altLang="ko-KR" b="1"/>
                <a:t>)</a:t>
              </a:r>
            </a:p>
            <a:p>
              <a:r>
                <a:rPr lang="en-US" altLang="ko-KR" b="1"/>
                <a:t>jupyter contrib nbextension install –-user </a:t>
              </a:r>
            </a:p>
            <a:p>
              <a:r>
                <a:rPr lang="en-US" altLang="ko-KR" b="1"/>
                <a:t>(</a:t>
              </a:r>
              <a:r>
                <a:rPr lang="ko-KR" altLang="en-US" b="1"/>
                <a:t>쥬피터 노트북에 라이브러리 볼 수 있도록 설정</a:t>
              </a:r>
              <a:r>
                <a:rPr lang="en-US" altLang="ko-KR" b="1"/>
                <a:t>)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97545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(</a:t>
            </a:r>
            <a:r>
              <a:rPr lang="ko-KR" altLang="en-US" b="1"/>
              <a:t>참고</a:t>
            </a:r>
            <a:r>
              <a:rPr lang="en-US" altLang="ko-KR" b="1"/>
              <a:t>) MarkDown</a:t>
            </a:r>
            <a:endParaRPr lang="ko-KR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EC32A-2B56-41F2-A853-F29038298687}"/>
              </a:ext>
            </a:extLst>
          </p:cNvPr>
          <p:cNvSpPr txBox="1"/>
          <p:nvPr/>
        </p:nvSpPr>
        <p:spPr>
          <a:xfrm>
            <a:off x="942245" y="1584871"/>
            <a:ext cx="2441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목차</a:t>
            </a:r>
            <a:r>
              <a:rPr lang="en-US" altLang="ko-KR" b="1"/>
              <a:t>(</a:t>
            </a:r>
            <a:r>
              <a:rPr lang="ko-KR" altLang="en-US" b="1"/>
              <a:t>제목</a:t>
            </a:r>
            <a:r>
              <a:rPr lang="en-US" altLang="ko-KR" b="1"/>
              <a:t>)</a:t>
            </a:r>
            <a:r>
              <a:rPr lang="ko-KR" altLang="en-US" b="1"/>
              <a:t> 표시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# </a:t>
            </a:r>
            <a:r>
              <a:rPr lang="ko-KR" altLang="en-US" b="1"/>
              <a:t>판다스</a:t>
            </a:r>
            <a:endParaRPr lang="en-US" altLang="ko-KR" b="1"/>
          </a:p>
          <a:p>
            <a:r>
              <a:rPr lang="en-US" altLang="ko-KR" b="1"/>
              <a:t>## </a:t>
            </a:r>
            <a:r>
              <a:rPr lang="ko-KR" altLang="en-US" b="1"/>
              <a:t>판다스</a:t>
            </a:r>
            <a:endParaRPr lang="en-US" altLang="ko-KR" b="1"/>
          </a:p>
          <a:p>
            <a:r>
              <a:rPr lang="en-US" altLang="ko-KR" b="1"/>
              <a:t>### </a:t>
            </a:r>
            <a:r>
              <a:rPr lang="ko-KR" altLang="en-US" b="1"/>
              <a:t>판다스</a:t>
            </a:r>
            <a:endParaRPr lang="en-US" altLang="ko-KR" b="1"/>
          </a:p>
          <a:p>
            <a:r>
              <a:rPr lang="en-US" altLang="ko-KR" b="1"/>
              <a:t>#### </a:t>
            </a:r>
            <a:r>
              <a:rPr lang="ko-KR" altLang="en-US" b="1"/>
              <a:t>판다스</a:t>
            </a:r>
            <a:endParaRPr lang="en-US" altLang="ko-KR" b="1"/>
          </a:p>
          <a:p>
            <a:r>
              <a:rPr lang="en-US" altLang="ko-KR" b="1"/>
              <a:t>##### </a:t>
            </a:r>
            <a:r>
              <a:rPr lang="ko-KR" altLang="en-US" b="1"/>
              <a:t>판다스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156A8-EBCB-4427-8434-B23DBBAB0864}"/>
              </a:ext>
            </a:extLst>
          </p:cNvPr>
          <p:cNvSpPr txBox="1"/>
          <p:nvPr/>
        </p:nvSpPr>
        <p:spPr>
          <a:xfrm>
            <a:off x="7809092" y="1584870"/>
            <a:ext cx="51399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텍스트 색</a:t>
            </a:r>
            <a:endParaRPr lang="en-US" altLang="ko-KR" b="1"/>
          </a:p>
          <a:p>
            <a:endParaRPr lang="en-US" altLang="ko-KR" sz="1400" b="1"/>
          </a:p>
          <a:p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&lt;font color=</a:t>
            </a:r>
            <a:r>
              <a:rPr lang="en-US" altLang="ko-KR" sz="1400" b="0" i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blue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ko-KR" altLang="en-US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텍스트</a:t>
            </a:r>
            <a:r>
              <a:rPr lang="en-US" altLang="ko-KR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(text)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&lt;/font&gt;</a:t>
            </a:r>
            <a:r>
              <a:rPr lang="en-US" altLang="ko-KR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&lt;font color=</a:t>
            </a:r>
            <a:r>
              <a:rPr lang="en-US" altLang="ko-KR" sz="1400" b="0" i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ko-KR" altLang="en-US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텍스트</a:t>
            </a:r>
            <a:r>
              <a:rPr lang="en-US" altLang="ko-KR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(text)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&lt;/font&gt;</a:t>
            </a:r>
            <a:r>
              <a:rPr lang="en-US" altLang="ko-KR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&lt;font color=</a:t>
            </a:r>
            <a:r>
              <a:rPr lang="en-US" altLang="ko-KR" sz="1400" b="0" i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green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ko-KR" altLang="en-US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텍스트</a:t>
            </a:r>
            <a:r>
              <a:rPr lang="en-US" altLang="ko-KR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(text)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&lt;/font&gt;</a:t>
            </a:r>
            <a:r>
              <a:rPr lang="en-US" altLang="ko-KR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&lt;font color=</a:t>
            </a:r>
            <a:r>
              <a:rPr lang="en-US" altLang="ko-KR" sz="1400" b="0" i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pink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ko-KR" altLang="en-US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텍스트</a:t>
            </a:r>
            <a:r>
              <a:rPr lang="en-US" altLang="ko-KR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(text)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&lt;/font&gt;</a:t>
            </a:r>
            <a:r>
              <a:rPr lang="en-US" altLang="ko-KR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&lt;font color=</a:t>
            </a:r>
            <a:r>
              <a:rPr lang="en-US" altLang="ko-KR" sz="1400" b="0" i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yellow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ko-KR" altLang="en-US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텍스트</a:t>
            </a:r>
            <a:r>
              <a:rPr lang="en-US" altLang="ko-KR" sz="1400" b="0" i="0"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(text)</a:t>
            </a:r>
            <a:r>
              <a:rPr lang="en-US" altLang="ko-KR" sz="1400" b="0" i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&lt;/font&gt;</a:t>
            </a:r>
            <a:endParaRPr lang="ko-KR" altLang="en-US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5ACD9-0097-4788-8EE8-C6AA868C503F}"/>
              </a:ext>
            </a:extLst>
          </p:cNvPr>
          <p:cNvSpPr txBox="1"/>
          <p:nvPr/>
        </p:nvSpPr>
        <p:spPr>
          <a:xfrm>
            <a:off x="3443571" y="1584871"/>
            <a:ext cx="4213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줄바꿈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금융데이터 </a:t>
            </a:r>
            <a:r>
              <a:rPr lang="en-US" altLang="ko-KR" b="1"/>
              <a:t>(</a:t>
            </a:r>
            <a:r>
              <a:rPr lang="ko-KR" altLang="en-US" b="1"/>
              <a:t>스페이스바 두번</a:t>
            </a:r>
            <a:r>
              <a:rPr lang="en-US" altLang="ko-KR" b="1"/>
              <a:t>)</a:t>
            </a:r>
          </a:p>
          <a:p>
            <a:r>
              <a:rPr lang="ko-KR" altLang="en-US" b="1"/>
              <a:t>분석을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Or</a:t>
            </a:r>
          </a:p>
          <a:p>
            <a:endParaRPr lang="en-US" altLang="ko-KR" b="1"/>
          </a:p>
          <a:p>
            <a:r>
              <a:rPr lang="ko-KR" altLang="en-US" b="1"/>
              <a:t>금융데이터</a:t>
            </a:r>
            <a:r>
              <a:rPr lang="en-US" altLang="ko-KR" b="1"/>
              <a:t>&lt;br&gt;</a:t>
            </a:r>
            <a:r>
              <a:rPr lang="ko-KR" altLang="en-US" b="1"/>
              <a:t>분석을</a:t>
            </a:r>
          </a:p>
        </p:txBody>
      </p:sp>
    </p:spTree>
    <p:extLst>
      <p:ext uri="{BB962C8B-B14F-4D97-AF65-F5344CB8AC3E}">
        <p14:creationId xmlns:p14="http://schemas.microsoft.com/office/powerpoint/2010/main" val="411472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0. About</a:t>
            </a:r>
            <a:r>
              <a:rPr lang="ko-KR" altLang="en-US" b="1"/>
              <a:t> </a:t>
            </a:r>
            <a:r>
              <a:rPr lang="en-US" altLang="ko-KR" b="1"/>
              <a:t>Pandas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8F9AA-E6DD-4754-BC35-D1AFB7731497}"/>
              </a:ext>
            </a:extLst>
          </p:cNvPr>
          <p:cNvSpPr txBox="1"/>
          <p:nvPr/>
        </p:nvSpPr>
        <p:spPr>
          <a:xfrm>
            <a:off x="2127606" y="4843370"/>
            <a:ext cx="793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데이터 분석과 관련된 다양한 기능을 제공하는 파이썬 패키지</a:t>
            </a:r>
            <a:r>
              <a:rPr lang="en-US" altLang="ko-KR"/>
              <a:t>(</a:t>
            </a:r>
            <a:r>
              <a:rPr lang="ko-KR" altLang="en-US"/>
              <a:t>라이브러리</a:t>
            </a:r>
            <a:r>
              <a:rPr lang="en-US" altLang="ko-KR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표 형태의 데이터를 다루는데 특화된 파이썬 모듈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94F99C-8B0B-47F4-B5FD-A1142AF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19" y="828716"/>
            <a:ext cx="4705561" cy="31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0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Pandas_type</a:t>
            </a:r>
            <a:endParaRPr lang="ko-KR" altLang="en-US" b="1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789559-AD07-4E66-AB8A-56E8FF2AFC59}"/>
              </a:ext>
            </a:extLst>
          </p:cNvPr>
          <p:cNvGrpSpPr/>
          <p:nvPr/>
        </p:nvGrpSpPr>
        <p:grpSpPr>
          <a:xfrm>
            <a:off x="5031166" y="184666"/>
            <a:ext cx="2129667" cy="975721"/>
            <a:chOff x="5026250" y="369332"/>
            <a:chExt cx="2129667" cy="9757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CEEFB9D-F521-48FF-A8A3-137B0E8B03B9}"/>
                </a:ext>
              </a:extLst>
            </p:cNvPr>
            <p:cNvSpPr txBox="1"/>
            <p:nvPr/>
          </p:nvSpPr>
          <p:spPr>
            <a:xfrm>
              <a:off x="5638759" y="369332"/>
              <a:ext cx="914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Pandas</a:t>
              </a:r>
              <a:endParaRPr lang="ko-KR" altLang="en-US" b="1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10902AF-0E8B-448A-AE29-40E52D940E01}"/>
                </a:ext>
              </a:extLst>
            </p:cNvPr>
            <p:cNvCxnSpPr/>
            <p:nvPr/>
          </p:nvCxnSpPr>
          <p:spPr>
            <a:xfrm flipH="1">
              <a:off x="5026250" y="861306"/>
              <a:ext cx="483747" cy="483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5E82968-5E62-4492-945B-5CBE8CA63649}"/>
                </a:ext>
              </a:extLst>
            </p:cNvPr>
            <p:cNvCxnSpPr>
              <a:cxnSpLocks/>
            </p:cNvCxnSpPr>
            <p:nvPr/>
          </p:nvCxnSpPr>
          <p:spPr>
            <a:xfrm>
              <a:off x="6682006" y="861306"/>
              <a:ext cx="473911" cy="442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B24065-8C69-4BC6-8A16-1C394D3398F7}"/>
              </a:ext>
            </a:extLst>
          </p:cNvPr>
          <p:cNvSpPr txBox="1"/>
          <p:nvPr/>
        </p:nvSpPr>
        <p:spPr>
          <a:xfrm>
            <a:off x="4530705" y="11603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Series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A1E77-C485-44A3-BEF3-8D4786241C5F}"/>
              </a:ext>
            </a:extLst>
          </p:cNvPr>
          <p:cNvSpPr txBox="1"/>
          <p:nvPr/>
        </p:nvSpPr>
        <p:spPr>
          <a:xfrm>
            <a:off x="6800030" y="1160387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DataFrame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34EB47-F993-4860-8C92-87A92FDC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16" y="1761879"/>
            <a:ext cx="1390650" cy="23431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9854612-7FC2-4CA5-B11C-19D6F6D0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877" y="1761879"/>
            <a:ext cx="2809875" cy="23431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995196-E52A-4081-B7D5-F72351DC067C}"/>
              </a:ext>
            </a:extLst>
          </p:cNvPr>
          <p:cNvSpPr txBox="1"/>
          <p:nvPr/>
        </p:nvSpPr>
        <p:spPr>
          <a:xfrm>
            <a:off x="5983421" y="505132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F290B-60B7-4814-B30A-E33E879D4CBD}"/>
              </a:ext>
            </a:extLst>
          </p:cNvPr>
          <p:cNvSpPr txBox="1"/>
          <p:nvPr/>
        </p:nvSpPr>
        <p:spPr>
          <a:xfrm>
            <a:off x="2478111" y="5005157"/>
            <a:ext cx="725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/>
              <a:t>주의</a:t>
            </a:r>
            <a:r>
              <a:rPr lang="en-US" altLang="ko-KR"/>
              <a:t>) Series</a:t>
            </a:r>
            <a:r>
              <a:rPr lang="ko-KR" altLang="en-US"/>
              <a:t>의 문법과 </a:t>
            </a:r>
            <a:r>
              <a:rPr lang="en-US" altLang="ko-KR"/>
              <a:t>DataFrame</a:t>
            </a:r>
            <a:r>
              <a:rPr lang="ko-KR" altLang="en-US"/>
              <a:t>의 문법을 혼돈해서 사용하면 안된다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810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995196-E52A-4081-B7D5-F72351DC067C}"/>
              </a:ext>
            </a:extLst>
          </p:cNvPr>
          <p:cNvSpPr txBox="1"/>
          <p:nvPr/>
        </p:nvSpPr>
        <p:spPr>
          <a:xfrm>
            <a:off x="5983421" y="505132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A41F17-F7D4-478D-B47F-1B599542C6AB}"/>
              </a:ext>
            </a:extLst>
          </p:cNvPr>
          <p:cNvGrpSpPr/>
          <p:nvPr/>
        </p:nvGrpSpPr>
        <p:grpSpPr>
          <a:xfrm>
            <a:off x="2245700" y="1439442"/>
            <a:ext cx="7475441" cy="1246495"/>
            <a:chOff x="1327355" y="1545631"/>
            <a:chExt cx="7475441" cy="12464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41A9-3251-4986-AE38-BB78DF718AAC}"/>
                </a:ext>
              </a:extLst>
            </p:cNvPr>
            <p:cNvSpPr txBox="1"/>
            <p:nvPr/>
          </p:nvSpPr>
          <p:spPr>
            <a:xfrm>
              <a:off x="1327355" y="1545631"/>
              <a:ext cx="2954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u="sng"/>
                <a:t>Series</a:t>
              </a:r>
              <a:r>
                <a:rPr lang="ko-KR" altLang="en-US" b="1" u="sng"/>
                <a:t>생성</a:t>
              </a:r>
              <a:endParaRPr lang="en-US" altLang="ko-KR" b="1" u="sng"/>
            </a:p>
            <a:p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import pandas as pd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pd.Series(Data) 	</a:t>
              </a:r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75EB0F4-096D-47BE-9AC2-8935FEB76983}"/>
                </a:ext>
              </a:extLst>
            </p:cNvPr>
            <p:cNvCxnSpPr/>
            <p:nvPr/>
          </p:nvCxnSpPr>
          <p:spPr>
            <a:xfrm>
              <a:off x="3746090" y="2583917"/>
              <a:ext cx="20942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C95ACA-E60B-4126-9913-001539F956FE}"/>
                </a:ext>
              </a:extLst>
            </p:cNvPr>
            <p:cNvSpPr txBox="1"/>
            <p:nvPr/>
          </p:nvSpPr>
          <p:spPr>
            <a:xfrm>
              <a:off x="6235618" y="2145795"/>
              <a:ext cx="2567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/>
                <a:t>List (</a:t>
              </a:r>
              <a:r>
                <a:rPr lang="ko-KR" altLang="en-US"/>
                <a:t>리스트</a:t>
              </a:r>
              <a:r>
                <a:rPr lang="en-US" altLang="ko-KR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/>
                <a:t>Dictionary(</a:t>
              </a:r>
              <a:r>
                <a:rPr lang="ko-KR" altLang="en-US"/>
                <a:t>딕셔너리</a:t>
              </a:r>
              <a:r>
                <a:rPr lang="en-US" altLang="ko-KR"/>
                <a:t>)</a:t>
              </a:r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FE91610-C083-45CD-898D-B792B9D86AE7}"/>
              </a:ext>
            </a:extLst>
          </p:cNvPr>
          <p:cNvSpPr txBox="1"/>
          <p:nvPr/>
        </p:nvSpPr>
        <p:spPr>
          <a:xfrm>
            <a:off x="2964694" y="4989203"/>
            <a:ext cx="6262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딕셔너리의 경우 </a:t>
            </a:r>
            <a:r>
              <a:rPr lang="en-US" altLang="ko-KR" b="1"/>
              <a:t>Value</a:t>
            </a:r>
            <a:r>
              <a:rPr lang="ko-KR" altLang="en-US" b="1"/>
              <a:t>와 </a:t>
            </a:r>
            <a:r>
              <a:rPr lang="en-US" altLang="ko-KR" b="1"/>
              <a:t>Index</a:t>
            </a:r>
            <a:r>
              <a:rPr lang="ko-KR" altLang="en-US" b="1"/>
              <a:t>를 동시에 생성할때 사용되며</a:t>
            </a:r>
            <a:r>
              <a:rPr lang="en-US" altLang="ko-KR" b="1"/>
              <a:t>,</a:t>
            </a:r>
          </a:p>
          <a:p>
            <a:r>
              <a:rPr lang="ko-KR" altLang="en-US" b="1"/>
              <a:t>리스트의 경우 </a:t>
            </a:r>
            <a:r>
              <a:rPr lang="en-US" altLang="ko-KR" b="1"/>
              <a:t>Value</a:t>
            </a:r>
            <a:r>
              <a:rPr lang="ko-KR" altLang="en-US" b="1"/>
              <a:t>만 우선적으로 생성할때 사용</a:t>
            </a:r>
          </a:p>
        </p:txBody>
      </p:sp>
    </p:spTree>
    <p:extLst>
      <p:ext uri="{BB962C8B-B14F-4D97-AF65-F5344CB8AC3E}">
        <p14:creationId xmlns:p14="http://schemas.microsoft.com/office/powerpoint/2010/main" val="337494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5315979" y="1168072"/>
            <a:ext cx="15600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pd.read_csv( )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index_col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squeeze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79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4892305" y="1179871"/>
            <a:ext cx="21765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Series</a:t>
            </a:r>
            <a:r>
              <a:rPr lang="ko-KR" altLang="en-US"/>
              <a:t> </a:t>
            </a:r>
            <a:r>
              <a:rPr lang="en-US" altLang="ko-KR"/>
              <a:t>Index &amp; Value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iloc</a:t>
            </a:r>
          </a:p>
          <a:p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57A0E-3690-4978-8745-7CDB4FBE9691}"/>
              </a:ext>
            </a:extLst>
          </p:cNvPr>
          <p:cNvSpPr txBox="1"/>
          <p:nvPr/>
        </p:nvSpPr>
        <p:spPr>
          <a:xfrm>
            <a:off x="1958586" y="4719484"/>
            <a:ext cx="7818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Quiz1) </a:t>
            </a:r>
            <a:r>
              <a:rPr lang="ko-KR" altLang="en-US"/>
              <a:t>만약 삼성전자 </a:t>
            </a:r>
            <a:r>
              <a:rPr lang="en-US" altLang="ko-KR"/>
              <a:t>Series(samsung_price)</a:t>
            </a:r>
            <a:r>
              <a:rPr lang="ko-KR" altLang="en-US"/>
              <a:t>에 </a:t>
            </a:r>
            <a:r>
              <a:rPr lang="en-US" altLang="ko-KR"/>
              <a:t>2020-12-15 Data</a:t>
            </a:r>
            <a:r>
              <a:rPr lang="ko-KR" altLang="en-US"/>
              <a:t>가 있을까</a:t>
            </a:r>
            <a:r>
              <a:rPr lang="en-US" altLang="ko-KR"/>
              <a:t>?</a:t>
            </a:r>
          </a:p>
          <a:p>
            <a:r>
              <a:rPr lang="en-US" altLang="ko-KR"/>
              <a:t>Quiz2) </a:t>
            </a:r>
            <a:r>
              <a:rPr lang="ko-KR" altLang="en-US"/>
              <a:t>만약 삼성전자 </a:t>
            </a:r>
            <a:r>
              <a:rPr lang="en-US" altLang="ko-KR"/>
              <a:t>Series(samsung_price)</a:t>
            </a:r>
            <a:r>
              <a:rPr lang="ko-KR" altLang="en-US"/>
              <a:t>에 </a:t>
            </a:r>
            <a:r>
              <a:rPr lang="en-US" altLang="ko-KR"/>
              <a:t>100</a:t>
            </a:r>
            <a:r>
              <a:rPr lang="ko-KR" altLang="en-US"/>
              <a:t>번째 </a:t>
            </a:r>
            <a:r>
              <a:rPr lang="en-US" altLang="ko-KR"/>
              <a:t>Data</a:t>
            </a:r>
            <a:r>
              <a:rPr lang="ko-KR" altLang="en-US"/>
              <a:t>값은 무엇일까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406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3422415" y="1122853"/>
            <a:ext cx="5012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/>
              <a:t>기존의 </a:t>
            </a:r>
            <a:r>
              <a:rPr lang="en-US" altLang="ko-KR" b="1" u="sng"/>
              <a:t>Series</a:t>
            </a:r>
            <a:r>
              <a:rPr lang="ko-KR" altLang="en-US" b="1" u="sng"/>
              <a:t>에 새로운 값을 추가하고 싶다면</a:t>
            </a:r>
            <a:r>
              <a:rPr lang="en-US" altLang="ko-KR" b="1" u="sng"/>
              <a:t>?</a:t>
            </a:r>
          </a:p>
          <a:p>
            <a:endParaRPr lang="en-US" altLang="ko-KR"/>
          </a:p>
          <a:p>
            <a:r>
              <a:rPr lang="en-US" altLang="ko-KR"/>
              <a:t>Index</a:t>
            </a:r>
            <a:r>
              <a:rPr lang="ko-KR" altLang="en-US"/>
              <a:t>에 해당되는 값을 추가하는 거기 때문에</a:t>
            </a:r>
            <a:endParaRPr lang="en-US" altLang="ko-KR"/>
          </a:p>
          <a:p>
            <a:r>
              <a:rPr lang="en-US" altLang="ko-KR"/>
              <a:t>loc</a:t>
            </a:r>
            <a:r>
              <a:rPr lang="ko-KR" altLang="en-US"/>
              <a:t> 혹은</a:t>
            </a:r>
            <a:r>
              <a:rPr lang="en-US" altLang="ko-KR"/>
              <a:t>iloc </a:t>
            </a:r>
            <a:r>
              <a:rPr lang="ko-KR" altLang="en-US"/>
              <a:t>둘 중 하나를 사용하면 되지 않을까</a:t>
            </a:r>
            <a:r>
              <a:rPr lang="en-US" altLang="ko-KR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57A0E-3690-4978-8745-7CDB4FBE9691}"/>
              </a:ext>
            </a:extLst>
          </p:cNvPr>
          <p:cNvSpPr txBox="1"/>
          <p:nvPr/>
        </p:nvSpPr>
        <p:spPr>
          <a:xfrm>
            <a:off x="1958586" y="4719484"/>
            <a:ext cx="8717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Quiz1) </a:t>
            </a:r>
            <a:r>
              <a:rPr lang="ko-KR" altLang="en-US"/>
              <a:t>삼성전자 </a:t>
            </a:r>
            <a:r>
              <a:rPr lang="en-US" altLang="ko-KR"/>
              <a:t>Series(samsung_price)</a:t>
            </a:r>
            <a:r>
              <a:rPr lang="ko-KR" altLang="en-US"/>
              <a:t>에 총 길이는</a:t>
            </a:r>
            <a:r>
              <a:rPr lang="en-US" altLang="ko-KR"/>
              <a:t>?</a:t>
            </a:r>
          </a:p>
          <a:p>
            <a:r>
              <a:rPr lang="en-US" altLang="ko-KR"/>
              <a:t>Quiz2) </a:t>
            </a:r>
            <a:r>
              <a:rPr lang="ko-KR" altLang="en-US"/>
              <a:t>삼성전자 </a:t>
            </a:r>
            <a:r>
              <a:rPr lang="en-US" altLang="ko-KR"/>
              <a:t>Series(samsung_price)</a:t>
            </a:r>
            <a:r>
              <a:rPr lang="ko-KR" altLang="en-US"/>
              <a:t>에 </a:t>
            </a:r>
            <a:r>
              <a:rPr lang="en-US" altLang="ko-KR"/>
              <a:t>‘2021-12-20’</a:t>
            </a:r>
            <a:r>
              <a:rPr lang="ko-KR" altLang="en-US"/>
              <a:t>가격을 업데이트 하고 싶다면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035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D1882-BE4F-4C4F-86D6-C1DAB6DFB528}"/>
              </a:ext>
            </a:extLst>
          </p:cNvPr>
          <p:cNvSpPr txBox="1"/>
          <p:nvPr/>
        </p:nvSpPr>
        <p:spPr>
          <a:xfrm>
            <a:off x="5185392" y="4712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/>
              <a:t>수강대상</a:t>
            </a:r>
            <a:endParaRPr lang="en-US" altLang="ko-KR" sz="2000" b="1" u="sng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2162E3-A0B1-440C-B68D-D9712FCB2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08" y="1164979"/>
            <a:ext cx="4705561" cy="313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9405D8-A118-43B8-9741-80347F74CFBF}"/>
              </a:ext>
            </a:extLst>
          </p:cNvPr>
          <p:cNvSpPr txBox="1"/>
          <p:nvPr/>
        </p:nvSpPr>
        <p:spPr>
          <a:xfrm>
            <a:off x="2279145" y="4786354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파이썬을 해본 경험이 있지만</a:t>
            </a:r>
            <a:r>
              <a:rPr lang="en-US" altLang="ko-KR"/>
              <a:t>, </a:t>
            </a:r>
            <a:r>
              <a:rPr lang="ko-KR" altLang="en-US"/>
              <a:t>판다스 라이브러리를 처음 사용해보거나</a:t>
            </a:r>
            <a:endParaRPr lang="en-US" altLang="ko-KR"/>
          </a:p>
          <a:p>
            <a:r>
              <a:rPr lang="ko-KR" altLang="en-US"/>
              <a:t>앞으로 익숙해지고 싶은 분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5056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3422415" y="1122853"/>
            <a:ext cx="50770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/>
              <a:t>두개의 </a:t>
            </a:r>
            <a:r>
              <a:rPr lang="en-US" altLang="ko-KR" b="1" u="sng"/>
              <a:t>Series</a:t>
            </a:r>
            <a:r>
              <a:rPr lang="ko-KR" altLang="en-US" b="1" u="sng"/>
              <a:t> 연결</a:t>
            </a:r>
            <a:endParaRPr lang="en-US" altLang="ko-KR" b="1" u="sng"/>
          </a:p>
          <a:p>
            <a:endParaRPr lang="en-US" altLang="ko-KR"/>
          </a:p>
          <a:p>
            <a:r>
              <a:rPr lang="en-US" altLang="ko-KR"/>
              <a:t>List</a:t>
            </a:r>
            <a:r>
              <a:rPr lang="ko-KR" altLang="en-US"/>
              <a:t>에서 데이터를 추가할때 </a:t>
            </a:r>
            <a:r>
              <a:rPr lang="en-US" altLang="ko-KR"/>
              <a:t>.append</a:t>
            </a:r>
            <a:r>
              <a:rPr lang="ko-KR" altLang="en-US"/>
              <a:t>를 사용하듯</a:t>
            </a:r>
            <a:r>
              <a:rPr lang="en-US" altLang="ko-KR"/>
              <a:t>,</a:t>
            </a:r>
          </a:p>
          <a:p>
            <a:r>
              <a:rPr lang="en-US" altLang="ko-KR"/>
              <a:t>Series</a:t>
            </a:r>
            <a:r>
              <a:rPr lang="ko-KR" altLang="en-US"/>
              <a:t>도 </a:t>
            </a:r>
            <a:r>
              <a:rPr lang="en-US" altLang="ko-KR"/>
              <a:t>append</a:t>
            </a:r>
            <a:r>
              <a:rPr lang="ko-KR" altLang="en-US"/>
              <a:t>를 사용한다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en-US" altLang="ko-KR"/>
              <a:t>ignore_index = False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57A0E-3690-4978-8745-7CDB4FBE9691}"/>
              </a:ext>
            </a:extLst>
          </p:cNvPr>
          <p:cNvSpPr txBox="1"/>
          <p:nvPr/>
        </p:nvSpPr>
        <p:spPr>
          <a:xfrm>
            <a:off x="1958586" y="4719484"/>
            <a:ext cx="821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Quiz1) samsung_excel </a:t>
            </a:r>
            <a:r>
              <a:rPr lang="ko-KR" altLang="en-US"/>
              <a:t>파일의 </a:t>
            </a:r>
            <a:r>
              <a:rPr lang="en-US" altLang="ko-KR"/>
              <a:t>sheet1(2018~2019)</a:t>
            </a:r>
            <a:r>
              <a:rPr lang="ko-KR" altLang="en-US"/>
              <a:t>와 </a:t>
            </a:r>
            <a:r>
              <a:rPr lang="en-US" altLang="ko-KR"/>
              <a:t>sheet2(2020~2021)</a:t>
            </a:r>
            <a:r>
              <a:rPr lang="ko-KR" altLang="en-US"/>
              <a:t>를 연결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373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3553477" y="1594802"/>
            <a:ext cx="5085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Series </a:t>
            </a:r>
            <a:r>
              <a:rPr lang="ko-KR" altLang="en-US" b="1" u="sng"/>
              <a:t>중에서 가장 큰 값과 작은값</a:t>
            </a:r>
            <a:r>
              <a:rPr lang="en-US" altLang="ko-KR" b="1" u="sng"/>
              <a:t>?(</a:t>
            </a:r>
            <a:r>
              <a:rPr lang="ko-KR" altLang="en-US" b="1" u="sng"/>
              <a:t>기본 통계치</a:t>
            </a:r>
            <a:r>
              <a:rPr lang="en-US" altLang="ko-KR" b="1" u="sng"/>
              <a:t>)</a:t>
            </a:r>
          </a:p>
          <a:p>
            <a:endParaRPr lang="en-US" altLang="ko-KR" b="1" u="sng"/>
          </a:p>
          <a:p>
            <a:endParaRPr lang="en-US" altLang="ko-KR" b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57A0E-3690-4978-8745-7CDB4FBE9691}"/>
              </a:ext>
            </a:extLst>
          </p:cNvPr>
          <p:cNvSpPr txBox="1"/>
          <p:nvPr/>
        </p:nvSpPr>
        <p:spPr>
          <a:xfrm>
            <a:off x="1958586" y="4719484"/>
            <a:ext cx="649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Quiz1) </a:t>
            </a:r>
            <a:r>
              <a:rPr lang="ko-KR" altLang="en-US"/>
              <a:t>삼성전자 </a:t>
            </a:r>
            <a:r>
              <a:rPr lang="en-US" altLang="ko-KR"/>
              <a:t>Series(samsung_price)</a:t>
            </a:r>
            <a:r>
              <a:rPr lang="ko-KR" altLang="en-US"/>
              <a:t>에 가장 큰 값은</a:t>
            </a:r>
            <a:r>
              <a:rPr lang="en-US" altLang="ko-KR"/>
              <a:t>?</a:t>
            </a:r>
          </a:p>
          <a:p>
            <a:r>
              <a:rPr lang="en-US" altLang="ko-KR"/>
              <a:t>Quiz2) </a:t>
            </a:r>
            <a:r>
              <a:rPr lang="ko-KR" altLang="en-US"/>
              <a:t>삼성전자 </a:t>
            </a:r>
            <a:r>
              <a:rPr lang="en-US" altLang="ko-KR"/>
              <a:t>Series(samsung_price)</a:t>
            </a:r>
            <a:r>
              <a:rPr lang="ko-KR" altLang="en-US"/>
              <a:t>에 가장 큰 값의 날짜는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3453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5102394" y="739395"/>
            <a:ext cx="19872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u="sng"/>
              <a:t>About Numpy</a:t>
            </a:r>
          </a:p>
          <a:p>
            <a:endParaRPr lang="en-US" altLang="ko-KR" b="1" u="s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9FE4F-5A11-4E18-895F-F490A2C0D7DC}"/>
              </a:ext>
            </a:extLst>
          </p:cNvPr>
          <p:cNvSpPr txBox="1"/>
          <p:nvPr/>
        </p:nvSpPr>
        <p:spPr>
          <a:xfrm>
            <a:off x="3833136" y="1659338"/>
            <a:ext cx="452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Series </a:t>
            </a:r>
            <a:r>
              <a:rPr lang="ko-KR" altLang="en-US"/>
              <a:t>혹은 </a:t>
            </a:r>
            <a:r>
              <a:rPr lang="en-US" altLang="ko-KR"/>
              <a:t>DataFrame</a:t>
            </a:r>
            <a:r>
              <a:rPr lang="ko-KR" altLang="en-US"/>
              <a:t>의 값을 선택하려면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2F5758-09A4-42E1-929E-35CB86060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66" y="2194560"/>
            <a:ext cx="7721601" cy="38930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F882E04-7F37-454B-A88E-7179BA166975}"/>
                  </a:ext>
                </a:extLst>
              </p14:cNvPr>
              <p14:cNvContentPartPr/>
              <p14:nvPr/>
            </p14:nvContentPartPr>
            <p14:xfrm>
              <a:off x="2692293" y="3327360"/>
              <a:ext cx="313200" cy="255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F882E04-7F37-454B-A88E-7179BA1669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8653" y="3219360"/>
                <a:ext cx="4208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04BC62F-1BFA-43DD-BEA6-4DF80ACDC966}"/>
                  </a:ext>
                </a:extLst>
              </p14:cNvPr>
              <p14:cNvContentPartPr/>
              <p14:nvPr/>
            </p14:nvContentPartPr>
            <p14:xfrm>
              <a:off x="12987573" y="176100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04BC62F-1BFA-43DD-BEA6-4DF80ACDC9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33933" y="165300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76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2205928" y="1122853"/>
            <a:ext cx="778014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u="sng"/>
              <a:t>Numpy Array</a:t>
            </a:r>
            <a:r>
              <a:rPr lang="ko-KR" altLang="en-US" sz="2500" b="1" u="sng"/>
              <a:t> 연산</a:t>
            </a:r>
            <a:endParaRPr lang="en-US" altLang="ko-KR" sz="2500" b="1" u="sng"/>
          </a:p>
          <a:p>
            <a:pPr algn="ctr"/>
            <a:r>
              <a:rPr lang="en-US" altLang="ko-KR" sz="2500" b="1" u="sng"/>
              <a:t>BroadCasting</a:t>
            </a:r>
          </a:p>
          <a:p>
            <a:pPr algn="ctr"/>
            <a:endParaRPr lang="en-US" altLang="ko-KR" sz="2500" b="1" u="sng"/>
          </a:p>
          <a:p>
            <a:pPr algn="ctr"/>
            <a:endParaRPr lang="en-US" altLang="ko-KR" sz="2500" b="1" u="sng"/>
          </a:p>
          <a:p>
            <a:pPr algn="ctr"/>
            <a:r>
              <a:rPr lang="en-US" altLang="ko-KR" sz="2500"/>
              <a:t>“Series</a:t>
            </a:r>
            <a:r>
              <a:rPr lang="ko-KR" altLang="en-US" sz="2500"/>
              <a:t>와 </a:t>
            </a:r>
            <a:r>
              <a:rPr lang="en-US" altLang="ko-KR" sz="2500"/>
              <a:t>DataFrame</a:t>
            </a:r>
            <a:r>
              <a:rPr lang="ko-KR" altLang="en-US" sz="2500"/>
              <a:t>의 연산을 하려면 </a:t>
            </a:r>
            <a:r>
              <a:rPr lang="en-US" altLang="ko-KR" sz="2500"/>
              <a:t>BroadCasting</a:t>
            </a:r>
            <a:r>
              <a:rPr lang="ko-KR" altLang="en-US" sz="2500"/>
              <a:t>에</a:t>
            </a:r>
            <a:endParaRPr lang="en-US" altLang="ko-KR" sz="2500"/>
          </a:p>
          <a:p>
            <a:pPr algn="ctr"/>
            <a:r>
              <a:rPr lang="ko-KR" altLang="en-US" sz="2500"/>
              <a:t>대해서 파악하고 있어야 한다</a:t>
            </a:r>
            <a:r>
              <a:rPr lang="en-US" altLang="ko-KR" sz="2500"/>
              <a:t>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75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3404717" y="369332"/>
            <a:ext cx="4969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Series </a:t>
            </a:r>
            <a:r>
              <a:rPr lang="ko-KR" altLang="en-US" b="1" u="sng"/>
              <a:t>연산</a:t>
            </a:r>
            <a:endParaRPr lang="en-US" altLang="ko-KR" b="1" u="sng"/>
          </a:p>
          <a:p>
            <a:endParaRPr lang="en-US" altLang="ko-KR"/>
          </a:p>
          <a:p>
            <a:r>
              <a:rPr lang="ko-KR" altLang="en-US"/>
              <a:t>삼성전자의 수익률 </a:t>
            </a:r>
            <a:r>
              <a:rPr lang="en-US" altLang="ko-KR"/>
              <a:t>Series</a:t>
            </a:r>
            <a:r>
              <a:rPr lang="ko-KR" altLang="en-US"/>
              <a:t>를 구해보자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삼성전자 </a:t>
            </a:r>
            <a:r>
              <a:rPr lang="en-US" altLang="ko-KR"/>
              <a:t>Price Series -&gt; </a:t>
            </a:r>
            <a:r>
              <a:rPr lang="ko-KR" altLang="en-US"/>
              <a:t>삼성전자 수익률 </a:t>
            </a:r>
            <a:r>
              <a:rPr lang="en-US" altLang="ko-KR"/>
              <a:t>Series</a:t>
            </a:r>
          </a:p>
          <a:p>
            <a:endParaRPr lang="en-US" altLang="ko-KR" b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57A0E-3690-4978-8745-7CDB4FBE9691}"/>
              </a:ext>
            </a:extLst>
          </p:cNvPr>
          <p:cNvSpPr txBox="1"/>
          <p:nvPr/>
        </p:nvSpPr>
        <p:spPr>
          <a:xfrm>
            <a:off x="1958586" y="4719484"/>
            <a:ext cx="895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Quiz1) 2018</a:t>
            </a:r>
            <a:r>
              <a:rPr lang="ko-KR" altLang="en-US"/>
              <a:t>년부터 현재까지 삼성전자 수익률중 가장 크게 올랐을때</a:t>
            </a:r>
            <a:r>
              <a:rPr lang="en-US" altLang="ko-KR"/>
              <a:t>, </a:t>
            </a:r>
            <a:r>
              <a:rPr lang="ko-KR" altLang="en-US"/>
              <a:t>얼마나 올랐을까</a:t>
            </a:r>
            <a:r>
              <a:rPr lang="en-US" altLang="ko-KR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8DF42B-00C6-4AAB-8B2D-30282DEA7343}"/>
                  </a:ext>
                </a:extLst>
              </p:cNvPr>
              <p:cNvSpPr txBox="1"/>
              <p:nvPr/>
            </p:nvSpPr>
            <p:spPr>
              <a:xfrm>
                <a:off x="4412718" y="5268124"/>
                <a:ext cx="2721514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8DF42B-00C6-4AAB-8B2D-30282DEA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18" y="5268124"/>
                <a:ext cx="2721514" cy="565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12D2D5E-4448-4F4B-B589-2E7D5597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94" y="1847020"/>
            <a:ext cx="8982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1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4739026" y="1448914"/>
            <a:ext cx="2713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u="sng"/>
              <a:t>Nan</a:t>
            </a:r>
            <a:r>
              <a:rPr lang="ko-KR" altLang="en-US" b="1" u="sng"/>
              <a:t>값</a:t>
            </a:r>
            <a:endParaRPr lang="en-US" altLang="ko-KR" b="1" u="sng"/>
          </a:p>
          <a:p>
            <a:endParaRPr lang="en-US" altLang="ko-KR"/>
          </a:p>
          <a:p>
            <a:endParaRPr lang="en-US" altLang="ko-KR" b="1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Nan</a:t>
            </a:r>
            <a:r>
              <a:rPr lang="ko-KR" altLang="en-US"/>
              <a:t>값 제거 </a:t>
            </a:r>
            <a:r>
              <a:rPr lang="en-US" altLang="ko-KR"/>
              <a:t>= dropna()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Nan</a:t>
            </a:r>
            <a:r>
              <a:rPr lang="ko-KR" altLang="en-US"/>
              <a:t>값 채우기 </a:t>
            </a:r>
            <a:r>
              <a:rPr lang="en-US" altLang="ko-KR"/>
              <a:t>= fillna()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Nan</a:t>
            </a:r>
            <a:r>
              <a:rPr lang="ko-KR" altLang="en-US"/>
              <a:t>값 연산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05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3967954" y="1448914"/>
            <a:ext cx="4256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u="sng"/>
              <a:t>순서대로 정렬</a:t>
            </a:r>
            <a:endParaRPr lang="en-US" altLang="ko-KR" b="1" u="sng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sort_values(ascending = True or False)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sort_index(ascending = True or False)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39644-9D2D-4FF9-9A44-693C846D63A4}"/>
              </a:ext>
            </a:extLst>
          </p:cNvPr>
          <p:cNvSpPr txBox="1"/>
          <p:nvPr/>
        </p:nvSpPr>
        <p:spPr>
          <a:xfrm>
            <a:off x="1958586" y="4719484"/>
            <a:ext cx="759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Quiz1) </a:t>
            </a:r>
            <a:r>
              <a:rPr lang="ko-KR" altLang="en-US"/>
              <a:t>삼성전자 </a:t>
            </a:r>
            <a:r>
              <a:rPr lang="en-US" altLang="ko-KR"/>
              <a:t>Series(samsung_price)</a:t>
            </a:r>
            <a:r>
              <a:rPr lang="ko-KR" altLang="en-US"/>
              <a:t>를 가격이 큰 순서대로 나타내보자</a:t>
            </a:r>
            <a:r>
              <a:rPr lang="en-US" altLang="ko-KR"/>
              <a:t>.</a:t>
            </a:r>
          </a:p>
          <a:p>
            <a:r>
              <a:rPr lang="ko-KR" altLang="en-US"/>
              <a:t>그럼 어떤 시기에 가격이 가장 높았을까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966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2605632" y="1448914"/>
            <a:ext cx="69807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u="sng"/>
              <a:t>조건의 따라 값을 찾아보고 싶을때</a:t>
            </a:r>
            <a:r>
              <a:rPr lang="en-US" altLang="ko-KR" b="1" u="sng"/>
              <a:t>?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특정한</a:t>
            </a:r>
            <a:r>
              <a:rPr lang="en-US" altLang="ko-KR" b="1"/>
              <a:t>(</a:t>
            </a:r>
            <a:r>
              <a:rPr lang="ko-KR" altLang="en-US" b="1"/>
              <a:t>조건이 있는</a:t>
            </a:r>
            <a:r>
              <a:rPr lang="en-US" altLang="ko-KR" b="1"/>
              <a:t>)</a:t>
            </a:r>
            <a:r>
              <a:rPr lang="ko-KR" altLang="en-US" b="1"/>
              <a:t>값만 알아보고 싶을때 어떻게 해야될까</a:t>
            </a:r>
            <a:r>
              <a:rPr lang="en-US" altLang="ko-KR" b="1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series.values or index [ </a:t>
            </a:r>
            <a:r>
              <a:rPr lang="ko-KR" altLang="en-US" b="1"/>
              <a:t>조건</a:t>
            </a:r>
            <a:r>
              <a:rPr lang="en-US" altLang="ko-KR" b="1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(</a:t>
            </a:r>
            <a:r>
              <a:rPr lang="ko-KR" altLang="en-US" b="1"/>
              <a:t>참고</a:t>
            </a:r>
            <a:r>
              <a:rPr lang="en-US" altLang="ko-KR" b="1"/>
              <a:t>) Numpy</a:t>
            </a:r>
            <a:r>
              <a:rPr lang="ko-KR" altLang="en-US" b="1"/>
              <a:t>에서 </a:t>
            </a:r>
            <a:r>
              <a:rPr lang="en-US" altLang="ko-KR" b="1"/>
              <a:t>np.where</a:t>
            </a:r>
          </a:p>
          <a:p>
            <a:r>
              <a:rPr lang="en-US" altLang="ko-KR" b="1"/>
              <a:t>     np.where(</a:t>
            </a:r>
            <a:r>
              <a:rPr lang="ko-KR" altLang="en-US" b="1"/>
              <a:t>조건문</a:t>
            </a:r>
            <a:r>
              <a:rPr lang="en-US" altLang="ko-KR" b="1"/>
              <a:t>, </a:t>
            </a:r>
            <a:r>
              <a:rPr lang="ko-KR" altLang="en-US" b="1"/>
              <a:t>조건문이 참일때의 값</a:t>
            </a:r>
            <a:r>
              <a:rPr lang="en-US" altLang="ko-KR" b="1"/>
              <a:t>, </a:t>
            </a:r>
            <a:r>
              <a:rPr lang="ko-KR" altLang="en-US" b="1"/>
              <a:t>조건문이 거짓일때의 값</a:t>
            </a:r>
            <a:r>
              <a:rPr lang="en-US" altLang="ko-KR" b="1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39644-9D2D-4FF9-9A44-693C846D63A4}"/>
              </a:ext>
            </a:extLst>
          </p:cNvPr>
          <p:cNvSpPr txBox="1"/>
          <p:nvPr/>
        </p:nvSpPr>
        <p:spPr>
          <a:xfrm>
            <a:off x="1958586" y="4719484"/>
            <a:ext cx="9152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Quiz1) </a:t>
            </a:r>
            <a:r>
              <a:rPr lang="ko-KR" altLang="en-US"/>
              <a:t>삼성전자 </a:t>
            </a:r>
            <a:r>
              <a:rPr lang="en-US" altLang="ko-KR"/>
              <a:t>Series(samsung_return)</a:t>
            </a:r>
            <a:r>
              <a:rPr lang="ko-KR" altLang="en-US"/>
              <a:t>에서 수익률이 </a:t>
            </a:r>
            <a:r>
              <a:rPr lang="en-US" altLang="ko-KR"/>
              <a:t>4%</a:t>
            </a:r>
            <a:r>
              <a:rPr lang="ko-KR" altLang="en-US"/>
              <a:t>이상일때의 빈도수는 어느정도</a:t>
            </a:r>
            <a:endParaRPr lang="en-US" altLang="ko-KR"/>
          </a:p>
          <a:p>
            <a:r>
              <a:rPr lang="ko-KR" altLang="en-US"/>
              <a:t>였을까</a:t>
            </a:r>
            <a:r>
              <a:rPr lang="en-US" altLang="ko-KR"/>
              <a:t>?</a:t>
            </a:r>
          </a:p>
          <a:p>
            <a:r>
              <a:rPr lang="en-US" altLang="ko-KR"/>
              <a:t>Quiz2) </a:t>
            </a:r>
            <a:r>
              <a:rPr lang="ko-KR" altLang="en-US"/>
              <a:t>삼성전자 </a:t>
            </a:r>
            <a:r>
              <a:rPr lang="en-US" altLang="ko-KR"/>
              <a:t>Series(samsung_return)</a:t>
            </a:r>
            <a:r>
              <a:rPr lang="ko-KR" altLang="en-US"/>
              <a:t>에서 수익률이 </a:t>
            </a:r>
            <a:r>
              <a:rPr lang="en-US" altLang="ko-KR"/>
              <a:t>4%</a:t>
            </a:r>
            <a:r>
              <a:rPr lang="ko-KR" altLang="en-US"/>
              <a:t>이상일때</a:t>
            </a:r>
            <a:r>
              <a:rPr lang="en-US" altLang="ko-KR"/>
              <a:t> 1</a:t>
            </a:r>
            <a:r>
              <a:rPr lang="ko-KR" altLang="en-US"/>
              <a:t>로</a:t>
            </a:r>
            <a:r>
              <a:rPr lang="en-US" altLang="ko-KR"/>
              <a:t>, 4% </a:t>
            </a:r>
            <a:r>
              <a:rPr lang="ko-KR" altLang="en-US"/>
              <a:t>작을때 </a:t>
            </a:r>
            <a:r>
              <a:rPr lang="en-US" altLang="ko-KR"/>
              <a:t>0</a:t>
            </a:r>
            <a:r>
              <a:rPr lang="ko-KR" altLang="en-US"/>
              <a:t>으로</a:t>
            </a:r>
            <a:endParaRPr lang="en-US" altLang="ko-KR"/>
          </a:p>
          <a:p>
            <a:r>
              <a:rPr lang="ko-KR" altLang="en-US"/>
              <a:t>하는 새로운 </a:t>
            </a:r>
            <a:r>
              <a:rPr lang="en-US" altLang="ko-KR"/>
              <a:t>Series</a:t>
            </a:r>
            <a:r>
              <a:rPr lang="ko-KR" altLang="en-US"/>
              <a:t>를 만들어 보자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74829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3208047" y="1448914"/>
            <a:ext cx="57759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b="1" u="sng"/>
          </a:p>
          <a:p>
            <a:pPr algn="ctr"/>
            <a:r>
              <a:rPr lang="ko-KR" altLang="en-US" b="1" u="sng"/>
              <a:t>데이터의 구간을 설정해보자</a:t>
            </a:r>
            <a:r>
              <a:rPr lang="en-US" altLang="ko-KR" b="1" u="sng"/>
              <a:t>!</a:t>
            </a:r>
          </a:p>
          <a:p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pd.cut(series, bins = ?) -&gt; bins</a:t>
            </a:r>
            <a:r>
              <a:rPr lang="ko-KR" altLang="en-US" b="1"/>
              <a:t>의 개수로 구간을 나눔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pd.qcut(series, ?(</a:t>
            </a:r>
            <a:r>
              <a:rPr lang="ko-KR" altLang="en-US" b="1"/>
              <a:t>숫자</a:t>
            </a:r>
            <a:r>
              <a:rPr lang="en-US" altLang="ko-KR" b="1"/>
              <a:t>)) -&gt; </a:t>
            </a:r>
            <a:r>
              <a:rPr lang="ko-KR" altLang="en-US" b="1"/>
              <a:t>동일한 개수로 구간을 나눔</a:t>
            </a:r>
            <a:br>
              <a:rPr lang="en-US" altLang="ko-KR" b="1"/>
            </a:br>
            <a:endParaRPr lang="en-US" altLang="ko-KR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39644-9D2D-4FF9-9A44-693C846D63A4}"/>
              </a:ext>
            </a:extLst>
          </p:cNvPr>
          <p:cNvSpPr txBox="1"/>
          <p:nvPr/>
        </p:nvSpPr>
        <p:spPr>
          <a:xfrm>
            <a:off x="1958586" y="4719484"/>
            <a:ext cx="791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Quiz1) </a:t>
            </a:r>
            <a:r>
              <a:rPr lang="ko-KR" altLang="en-US"/>
              <a:t>삼성전자 </a:t>
            </a:r>
            <a:r>
              <a:rPr lang="en-US" altLang="ko-KR"/>
              <a:t>Series(samsung_return)</a:t>
            </a:r>
            <a:r>
              <a:rPr lang="ko-KR" altLang="en-US"/>
              <a:t>의 수익률의 구간을 구해보자</a:t>
            </a:r>
            <a:r>
              <a:rPr lang="en-US" altLang="ko-KR"/>
              <a:t>(10</a:t>
            </a:r>
            <a:r>
              <a:rPr lang="ko-KR" altLang="en-US"/>
              <a:t>등분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4226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1182332" y="1448914"/>
            <a:ext cx="9827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u="sng"/>
              <a:t>Rolling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u="sng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b="1" u="sng"/>
              <a:t>series.rolling(window = days).</a:t>
            </a:r>
            <a:r>
              <a:rPr lang="ko-KR" altLang="en-US" b="1" u="sng"/>
              <a:t>내가 원하는것</a:t>
            </a:r>
            <a:r>
              <a:rPr lang="en-US" altLang="ko-KR" b="1" u="sng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https://pandas.pydata.org/docs/reference/api/pandas.DataFrame.rolling.html?highlight=rolling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39644-9D2D-4FF9-9A44-693C846D63A4}"/>
              </a:ext>
            </a:extLst>
          </p:cNvPr>
          <p:cNvSpPr txBox="1"/>
          <p:nvPr/>
        </p:nvSpPr>
        <p:spPr>
          <a:xfrm>
            <a:off x="1958586" y="4719484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Quiz1) </a:t>
            </a:r>
            <a:r>
              <a:rPr lang="ko-KR" altLang="en-US"/>
              <a:t>삼성전자 </a:t>
            </a:r>
            <a:r>
              <a:rPr lang="en-US" altLang="ko-KR"/>
              <a:t>Series(samsung_price)</a:t>
            </a:r>
            <a:r>
              <a:rPr lang="ko-KR" altLang="en-US"/>
              <a:t>의 </a:t>
            </a:r>
            <a:r>
              <a:rPr lang="en-US" altLang="ko-KR"/>
              <a:t>30</a:t>
            </a:r>
            <a:r>
              <a:rPr lang="ko-KR" altLang="en-US"/>
              <a:t>일 이동평균을 구해보자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644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8E1BD4-3623-45AF-AE6D-372875C83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27" y="777834"/>
            <a:ext cx="3170710" cy="3170710"/>
          </a:xfrm>
          <a:prstGeom prst="rect">
            <a:avLst/>
          </a:prstGeom>
        </p:spPr>
      </p:pic>
      <p:sp>
        <p:nvSpPr>
          <p:cNvPr id="4" name="화살표: 톱니 모양의 오른쪽 3">
            <a:extLst>
              <a:ext uri="{FF2B5EF4-FFF2-40B4-BE49-F238E27FC236}">
                <a16:creationId xmlns:a16="http://schemas.microsoft.com/office/drawing/2014/main" id="{0F8B3363-B389-4459-98BA-3C4ED6BA3CBD}"/>
              </a:ext>
            </a:extLst>
          </p:cNvPr>
          <p:cNvSpPr/>
          <p:nvPr/>
        </p:nvSpPr>
        <p:spPr>
          <a:xfrm>
            <a:off x="5035137" y="1828800"/>
            <a:ext cx="1306286" cy="10509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39A960-8C0B-4D31-8295-7CE86C9EB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1" y="558140"/>
            <a:ext cx="3847605" cy="3847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A244CA-7CED-4E2E-AC1A-87AF784A85D4}"/>
              </a:ext>
            </a:extLst>
          </p:cNvPr>
          <p:cNvSpPr txBox="1"/>
          <p:nvPr/>
        </p:nvSpPr>
        <p:spPr>
          <a:xfrm>
            <a:off x="2425764" y="4881718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금융데이터 분석 혹은 시계열 데이터 분석에 있어 엑셀보단 파이썬으로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64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Series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B1B1-4308-4F2B-B7C9-692593C1AECB}"/>
              </a:ext>
            </a:extLst>
          </p:cNvPr>
          <p:cNvSpPr txBox="1"/>
          <p:nvPr/>
        </p:nvSpPr>
        <p:spPr>
          <a:xfrm>
            <a:off x="3802845" y="1105495"/>
            <a:ext cx="4196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u="sng"/>
              <a:t>서로 다른 길이의 두개의 </a:t>
            </a:r>
            <a:r>
              <a:rPr lang="en-US" altLang="ko-KR" b="1" u="sng"/>
              <a:t>Series</a:t>
            </a:r>
            <a:endParaRPr lang="en-US" altLang="ko-KR"/>
          </a:p>
          <a:p>
            <a:endParaRPr lang="en-US" altLang="ko-KR" b="1" u="sng"/>
          </a:p>
          <a:p>
            <a:endParaRPr lang="en-US" altLang="ko-KR" b="1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39644-9D2D-4FF9-9A44-693C846D63A4}"/>
              </a:ext>
            </a:extLst>
          </p:cNvPr>
          <p:cNvSpPr txBox="1"/>
          <p:nvPr/>
        </p:nvSpPr>
        <p:spPr>
          <a:xfrm>
            <a:off x="1940888" y="4743082"/>
            <a:ext cx="732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Quiz1) </a:t>
            </a:r>
            <a:r>
              <a:rPr lang="ko-KR" altLang="en-US"/>
              <a:t>삼성전자 </a:t>
            </a:r>
            <a:r>
              <a:rPr lang="en-US" altLang="ko-KR"/>
              <a:t>Series(samsung_price)</a:t>
            </a:r>
            <a:r>
              <a:rPr lang="ko-KR" altLang="en-US"/>
              <a:t>와 </a:t>
            </a:r>
            <a:r>
              <a:rPr lang="en-US" altLang="ko-KR"/>
              <a:t>Kospi</a:t>
            </a:r>
            <a:r>
              <a:rPr lang="ko-KR" altLang="en-US"/>
              <a:t>의 상관관계를 구해보자</a:t>
            </a:r>
            <a:r>
              <a:rPr lang="en-US" altLang="ko-KR"/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6F871C-F221-4B9A-9D27-20F759DC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99" y="2009652"/>
            <a:ext cx="1390650" cy="2343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C69383-08A0-4528-8EEA-CE1B59481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28" y="2028825"/>
            <a:ext cx="1390650" cy="1704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07D62A-E73A-4ED2-B830-37EE5CB899B9}"/>
              </a:ext>
            </a:extLst>
          </p:cNvPr>
          <p:cNvSpPr txBox="1"/>
          <p:nvPr/>
        </p:nvSpPr>
        <p:spPr>
          <a:xfrm>
            <a:off x="6752428" y="3737050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11      50,000</a:t>
            </a:r>
          </a:p>
        </p:txBody>
      </p:sp>
    </p:spTree>
    <p:extLst>
      <p:ext uri="{BB962C8B-B14F-4D97-AF65-F5344CB8AC3E}">
        <p14:creationId xmlns:p14="http://schemas.microsoft.com/office/powerpoint/2010/main" val="106768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E46C5A-6B6D-424A-B856-4AC23B74A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35" y="1296625"/>
            <a:ext cx="7754432" cy="2229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4240653" y="691700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About DataFrame</a:t>
            </a:r>
            <a:endParaRPr lang="ko-KR" altLang="en-US" b="1" u="sng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1B21CE-88BA-4804-9758-EF16C6B1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4589697"/>
            <a:ext cx="2809875" cy="17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56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80158" y="691700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DataFrame</a:t>
            </a:r>
            <a:r>
              <a:rPr lang="ko-KR" altLang="en-US" b="1" u="sng"/>
              <a:t>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C9804-FF44-4D56-BFE4-F7962EA2D0D8}"/>
              </a:ext>
            </a:extLst>
          </p:cNvPr>
          <p:cNvSpPr txBox="1"/>
          <p:nvPr/>
        </p:nvSpPr>
        <p:spPr>
          <a:xfrm>
            <a:off x="3077162" y="1539732"/>
            <a:ext cx="6037678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u="sng"/>
              <a:t> pd.DataFrame(data,</a:t>
            </a:r>
            <a:r>
              <a:rPr lang="ko-KR" altLang="en-US" u="sng"/>
              <a:t> </a:t>
            </a:r>
            <a:r>
              <a:rPr lang="en-US" altLang="ko-KR" u="sng"/>
              <a:t>index,</a:t>
            </a:r>
            <a:r>
              <a:rPr lang="ko-KR" altLang="en-US" u="sng"/>
              <a:t> </a:t>
            </a:r>
            <a:r>
              <a:rPr lang="en-US" altLang="ko-KR" u="sng"/>
              <a:t>columns)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참고</a:t>
            </a:r>
            <a:r>
              <a:rPr lang="en-US" altLang="ko-KR" sz="1500"/>
              <a:t>) index</a:t>
            </a:r>
            <a:r>
              <a:rPr lang="ko-KR" altLang="en-US" sz="1500"/>
              <a:t>와 </a:t>
            </a:r>
            <a:r>
              <a:rPr lang="en-US" altLang="ko-KR" sz="1500"/>
              <a:t>columns</a:t>
            </a:r>
            <a:r>
              <a:rPr lang="ko-KR" altLang="en-US" sz="1500"/>
              <a:t>는 변수를 리스트로 받음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참고</a:t>
            </a:r>
            <a:r>
              <a:rPr lang="en-US" altLang="ko-KR" sz="1500"/>
              <a:t>) dictionary</a:t>
            </a:r>
            <a:r>
              <a:rPr lang="ko-KR" altLang="en-US" sz="1500"/>
              <a:t>를 </a:t>
            </a:r>
            <a:r>
              <a:rPr lang="en-US" altLang="ko-KR" sz="1500"/>
              <a:t>data</a:t>
            </a:r>
            <a:r>
              <a:rPr lang="ko-KR" altLang="en-US" sz="1500"/>
              <a:t>변수로 받을때는 </a:t>
            </a:r>
            <a:r>
              <a:rPr lang="en-US" altLang="ko-KR" sz="1500"/>
              <a:t>index </a:t>
            </a:r>
            <a:r>
              <a:rPr lang="ko-KR" altLang="en-US" sz="1500"/>
              <a:t>혹은 </a:t>
            </a:r>
            <a:r>
              <a:rPr lang="en-US" altLang="ko-KR" sz="1500"/>
              <a:t>col</a:t>
            </a:r>
            <a:r>
              <a:rPr lang="ko-KR" altLang="en-US" sz="1500"/>
              <a:t>값을 설정</a:t>
            </a:r>
            <a:endParaRPr lang="en-US" altLang="ko-KR" sz="1500"/>
          </a:p>
          <a:p>
            <a:pPr algn="ctr"/>
            <a:r>
              <a:rPr lang="en-US" altLang="ko-KR" sz="1500"/>
              <a:t>(</a:t>
            </a:r>
            <a:r>
              <a:rPr lang="ko-KR" altLang="en-US" sz="1500"/>
              <a:t>참고</a:t>
            </a:r>
            <a:r>
              <a:rPr lang="en-US" altLang="ko-KR" sz="1500"/>
              <a:t>)Series</a:t>
            </a:r>
            <a:r>
              <a:rPr lang="ko-KR" altLang="en-US" sz="1500"/>
              <a:t>를 </a:t>
            </a:r>
            <a:r>
              <a:rPr lang="en-US" altLang="ko-KR" sz="1500"/>
              <a:t>DataFrame</a:t>
            </a:r>
            <a:r>
              <a:rPr lang="ko-KR" altLang="en-US" sz="1500"/>
              <a:t>으로 받을 수 있음</a:t>
            </a:r>
            <a:r>
              <a:rPr lang="en-US" altLang="ko-KR" sz="1500"/>
              <a:t>.</a:t>
            </a:r>
          </a:p>
          <a:p>
            <a:pPr algn="ctr"/>
            <a:endParaRPr lang="en-US" altLang="ko-KR" sz="1500"/>
          </a:p>
          <a:p>
            <a:pPr algn="ctr"/>
            <a:r>
              <a:rPr lang="en-US" altLang="ko-KR" sz="1500" u="sng">
                <a:solidFill>
                  <a:srgbClr val="FF0000"/>
                </a:solidFill>
              </a:rPr>
              <a:t>https://pandas.pydata.org/docs/reference/api/pandas.DataFrame.html</a:t>
            </a:r>
            <a:endParaRPr lang="ko-KR" altLang="en-US" sz="1500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90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80158" y="691700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DataFrame</a:t>
            </a:r>
            <a:r>
              <a:rPr lang="ko-KR" altLang="en-US" b="1" u="sng"/>
              <a:t>으로 데이터 불러오기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1C649-0FEB-49FA-933C-084A6FB63962}"/>
              </a:ext>
            </a:extLst>
          </p:cNvPr>
          <p:cNvSpPr txBox="1"/>
          <p:nvPr/>
        </p:nvSpPr>
        <p:spPr>
          <a:xfrm>
            <a:off x="2259190" y="1864195"/>
            <a:ext cx="2010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pd.read_csv( )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index_col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squeeze = True 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EBD24-A351-4214-83D5-29BEE13E44C8}"/>
              </a:ext>
            </a:extLst>
          </p:cNvPr>
          <p:cNvSpPr txBox="1"/>
          <p:nvPr/>
        </p:nvSpPr>
        <p:spPr>
          <a:xfrm>
            <a:off x="6925579" y="1864195"/>
            <a:ext cx="15600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pd.read_csv( )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index_col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E9CA8-E906-48B4-B156-C6CE73754A06}"/>
              </a:ext>
            </a:extLst>
          </p:cNvPr>
          <p:cNvSpPr txBox="1"/>
          <p:nvPr/>
        </p:nvSpPr>
        <p:spPr>
          <a:xfrm>
            <a:off x="2654710" y="139139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Series</a:t>
            </a:r>
            <a:endParaRPr lang="ko-KR" altLang="en-US" b="1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8D4E3-D3CB-4B34-BC79-F79214FA9819}"/>
              </a:ext>
            </a:extLst>
          </p:cNvPr>
          <p:cNvSpPr txBox="1"/>
          <p:nvPr/>
        </p:nvSpPr>
        <p:spPr>
          <a:xfrm>
            <a:off x="7073792" y="1391395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DataFrame</a:t>
            </a:r>
            <a:endParaRPr lang="ko-KR" altLang="en-US" b="1" u="sng"/>
          </a:p>
        </p:txBody>
      </p:sp>
    </p:spTree>
    <p:extLst>
      <p:ext uri="{BB962C8B-B14F-4D97-AF65-F5344CB8AC3E}">
        <p14:creationId xmlns:p14="http://schemas.microsoft.com/office/powerpoint/2010/main" val="784219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80158" y="691700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DataFrame </a:t>
            </a:r>
            <a:r>
              <a:rPr lang="ko-KR" altLang="en-US" b="1" u="sng"/>
              <a:t>행과 열 선택하기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1C649-0FEB-49FA-933C-084A6FB63962}"/>
              </a:ext>
            </a:extLst>
          </p:cNvPr>
          <p:cNvSpPr txBox="1"/>
          <p:nvPr/>
        </p:nvSpPr>
        <p:spPr>
          <a:xfrm>
            <a:off x="2259190" y="1864195"/>
            <a:ext cx="2010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pd.read_csv( )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index_col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squeeze = True 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EBD24-A351-4214-83D5-29BEE13E44C8}"/>
              </a:ext>
            </a:extLst>
          </p:cNvPr>
          <p:cNvSpPr txBox="1"/>
          <p:nvPr/>
        </p:nvSpPr>
        <p:spPr>
          <a:xfrm>
            <a:off x="6925579" y="1864195"/>
            <a:ext cx="15600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pd.read_csv( )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index_col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E9CA8-E906-48B4-B156-C6CE73754A06}"/>
              </a:ext>
            </a:extLst>
          </p:cNvPr>
          <p:cNvSpPr txBox="1"/>
          <p:nvPr/>
        </p:nvSpPr>
        <p:spPr>
          <a:xfrm>
            <a:off x="2654710" y="139139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Series</a:t>
            </a:r>
            <a:endParaRPr lang="ko-KR" altLang="en-US" b="1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8D4E3-D3CB-4B34-BC79-F79214FA9819}"/>
              </a:ext>
            </a:extLst>
          </p:cNvPr>
          <p:cNvSpPr txBox="1"/>
          <p:nvPr/>
        </p:nvSpPr>
        <p:spPr>
          <a:xfrm>
            <a:off x="7073792" y="1391395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DataFrame</a:t>
            </a:r>
            <a:endParaRPr lang="ko-KR" altLang="en-US" b="1" u="sng"/>
          </a:p>
        </p:txBody>
      </p:sp>
    </p:spTree>
    <p:extLst>
      <p:ext uri="{BB962C8B-B14F-4D97-AF65-F5344CB8AC3E}">
        <p14:creationId xmlns:p14="http://schemas.microsoft.com/office/powerpoint/2010/main" val="77147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80158" y="184666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DataFrame </a:t>
            </a:r>
            <a:r>
              <a:rPr lang="ko-KR" altLang="en-US" b="1" u="sng"/>
              <a:t>행과 열 선택하기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F39BB-9F2E-4152-BF1C-DD7CC02CCA58}"/>
              </a:ext>
            </a:extLst>
          </p:cNvPr>
          <p:cNvSpPr txBox="1"/>
          <p:nvPr/>
        </p:nvSpPr>
        <p:spPr>
          <a:xfrm>
            <a:off x="2824392" y="602299"/>
            <a:ext cx="60222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/>
              <a:t>DataFrame</a:t>
            </a:r>
            <a:r>
              <a:rPr lang="ko-KR" altLang="en-US" u="sng"/>
              <a:t> 행 선택하기는 </a:t>
            </a:r>
            <a:r>
              <a:rPr lang="en-US" altLang="ko-KR" u="sng"/>
              <a:t>iloc &amp; loc &lt;- Series</a:t>
            </a:r>
            <a:r>
              <a:rPr lang="ko-KR" altLang="en-US" u="sng"/>
              <a:t>와 유사</a:t>
            </a:r>
            <a:endParaRPr lang="en-US" altLang="ko-KR" u="sng"/>
          </a:p>
          <a:p>
            <a:r>
              <a:rPr lang="ko-KR" altLang="en-US"/>
              <a:t>여러 열을 선택할때는 다음과 같음</a:t>
            </a:r>
            <a:endParaRPr lang="en-US" altLang="ko-KR"/>
          </a:p>
          <a:p>
            <a:endParaRPr lang="en-US" altLang="ko-KR"/>
          </a:p>
          <a:p>
            <a:r>
              <a:rPr lang="en-US" altLang="ko-KR" sz="1600" i="1">
                <a:solidFill>
                  <a:srgbClr val="0070C0"/>
                </a:solidFill>
              </a:rPr>
              <a:t>Ex) </a:t>
            </a:r>
            <a:r>
              <a:rPr lang="ko-KR" altLang="en-US" sz="1600" i="1">
                <a:solidFill>
                  <a:srgbClr val="0070C0"/>
                </a:solidFill>
              </a:rPr>
              <a:t>롯데케미칼 주가를 </a:t>
            </a:r>
            <a:r>
              <a:rPr lang="en-US" altLang="ko-KR" sz="1600" i="1">
                <a:solidFill>
                  <a:srgbClr val="0070C0"/>
                </a:solidFill>
              </a:rPr>
              <a:t>‘2021-12-26’</a:t>
            </a:r>
            <a:r>
              <a:rPr lang="ko-KR" altLang="en-US" sz="1600" i="1">
                <a:solidFill>
                  <a:srgbClr val="0070C0"/>
                </a:solidFill>
              </a:rPr>
              <a:t>부터 정보를 선택하고 싶을때</a:t>
            </a:r>
            <a:endParaRPr lang="en-US" altLang="ko-KR" sz="1600" i="1">
              <a:solidFill>
                <a:srgbClr val="0070C0"/>
              </a:solidFill>
            </a:endParaRPr>
          </a:p>
          <a:p>
            <a:r>
              <a:rPr lang="en-US" altLang="ko-KR" sz="1600" i="1">
                <a:solidFill>
                  <a:srgbClr val="0070C0"/>
                </a:solidFill>
              </a:rPr>
              <a:t>       lotte_che.loc[‘2021-12-16’:]</a:t>
            </a:r>
          </a:p>
          <a:p>
            <a:r>
              <a:rPr lang="en-US" altLang="ko-KR" sz="1600" i="1">
                <a:solidFill>
                  <a:srgbClr val="0070C0"/>
                </a:solidFill>
              </a:rPr>
              <a:t>Ex) lotte_che.loc[[‘2018-01-02’, ‘2018-01-04’, ‘2018-01-08’]] </a:t>
            </a:r>
          </a:p>
          <a:p>
            <a:r>
              <a:rPr lang="en-US" altLang="ko-KR" sz="1600" i="1">
                <a:solidFill>
                  <a:srgbClr val="0070C0"/>
                </a:solidFill>
              </a:rPr>
              <a:t>Ex)</a:t>
            </a:r>
            <a:r>
              <a:rPr lang="ko-KR" altLang="en-US" sz="1600" i="1">
                <a:solidFill>
                  <a:srgbClr val="0070C0"/>
                </a:solidFill>
              </a:rPr>
              <a:t> </a:t>
            </a:r>
            <a:r>
              <a:rPr lang="en-US" altLang="ko-KR" sz="1600" i="1">
                <a:solidFill>
                  <a:srgbClr val="0070C0"/>
                </a:solidFill>
              </a:rPr>
              <a:t>0</a:t>
            </a:r>
            <a:r>
              <a:rPr lang="ko-KR" altLang="en-US" sz="1600" i="1">
                <a:solidFill>
                  <a:srgbClr val="0070C0"/>
                </a:solidFill>
              </a:rPr>
              <a:t>부터 </a:t>
            </a:r>
            <a:r>
              <a:rPr lang="en-US" altLang="ko-KR" sz="1600" i="1">
                <a:solidFill>
                  <a:srgbClr val="0070C0"/>
                </a:solidFill>
              </a:rPr>
              <a:t>100</a:t>
            </a:r>
            <a:r>
              <a:rPr lang="ko-KR" altLang="en-US" sz="1600" i="1">
                <a:solidFill>
                  <a:srgbClr val="0070C0"/>
                </a:solidFill>
              </a:rPr>
              <a:t>번째까지 행을 선택할때</a:t>
            </a:r>
            <a:endParaRPr lang="en-US" altLang="ko-KR" sz="1600" i="1">
              <a:solidFill>
                <a:srgbClr val="0070C0"/>
              </a:solidFill>
            </a:endParaRPr>
          </a:p>
          <a:p>
            <a:r>
              <a:rPr lang="en-US" altLang="ko-KR" sz="1600" i="1">
                <a:solidFill>
                  <a:srgbClr val="0070C0"/>
                </a:solidFill>
              </a:rPr>
              <a:t>       lotte_che.iloc[0:100]</a:t>
            </a:r>
          </a:p>
          <a:p>
            <a:r>
              <a:rPr lang="en-US" altLang="ko-KR" sz="1600" i="1">
                <a:solidFill>
                  <a:srgbClr val="0070C0"/>
                </a:solidFill>
              </a:rPr>
              <a:t>Ex) lotte_che.iloc[[0, 1, 2]]</a:t>
            </a:r>
          </a:p>
          <a:p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EC8B4-9AD1-4D47-ACBE-60668156B1B6}"/>
              </a:ext>
            </a:extLst>
          </p:cNvPr>
          <p:cNvSpPr txBox="1"/>
          <p:nvPr/>
        </p:nvSpPr>
        <p:spPr>
          <a:xfrm>
            <a:off x="2726391" y="3082036"/>
            <a:ext cx="4165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/>
              <a:t>DataFrame</a:t>
            </a:r>
            <a:r>
              <a:rPr lang="ko-KR" altLang="en-US" u="sng"/>
              <a:t> 열 선택하기는 다음과 같음</a:t>
            </a:r>
            <a:endParaRPr lang="en-US" altLang="ko-KR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DataFrame[‘</a:t>
            </a:r>
            <a:r>
              <a:rPr lang="ko-KR" altLang="en-US"/>
              <a:t>열이름</a:t>
            </a:r>
            <a:r>
              <a:rPr lang="en-US" altLang="ko-KR"/>
              <a:t>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DataFrame[[‘</a:t>
            </a:r>
            <a:r>
              <a:rPr lang="ko-KR" altLang="en-US"/>
              <a:t>열이름</a:t>
            </a:r>
            <a:r>
              <a:rPr lang="en-US" altLang="ko-KR"/>
              <a:t>’]]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DataFrame[[‘</a:t>
            </a:r>
            <a:r>
              <a:rPr lang="ko-KR" altLang="en-US"/>
              <a:t>열이름</a:t>
            </a:r>
            <a:r>
              <a:rPr lang="en-US" altLang="ko-KR"/>
              <a:t>1’, ‘</a:t>
            </a:r>
            <a:r>
              <a:rPr lang="ko-KR" altLang="en-US"/>
              <a:t>열이름</a:t>
            </a:r>
            <a:r>
              <a:rPr lang="en-US" altLang="ko-KR"/>
              <a:t>2’, …,]]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78EFB-A3C5-4DC6-9DF5-16355931CB7A}"/>
              </a:ext>
            </a:extLst>
          </p:cNvPr>
          <p:cNvSpPr txBox="1"/>
          <p:nvPr/>
        </p:nvSpPr>
        <p:spPr>
          <a:xfrm>
            <a:off x="1563329" y="4943658"/>
            <a:ext cx="895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>
                <a:solidFill>
                  <a:srgbClr val="FF0000"/>
                </a:solidFill>
              </a:rPr>
              <a:t>주의</a:t>
            </a:r>
            <a:r>
              <a:rPr lang="en-US" altLang="ko-KR" u="sng">
                <a:solidFill>
                  <a:srgbClr val="FF0000"/>
                </a:solidFill>
              </a:rPr>
              <a:t>! DataFrame</a:t>
            </a:r>
            <a:r>
              <a:rPr lang="ko-KR" altLang="en-US" u="sng">
                <a:solidFill>
                  <a:srgbClr val="FF0000"/>
                </a:solidFill>
              </a:rPr>
              <a:t> 열이름 선택할때 내가 출력할 값을 </a:t>
            </a:r>
            <a:r>
              <a:rPr lang="en-US" altLang="ko-KR" u="sng">
                <a:solidFill>
                  <a:srgbClr val="FF0000"/>
                </a:solidFill>
              </a:rPr>
              <a:t>Series</a:t>
            </a:r>
            <a:r>
              <a:rPr lang="ko-KR" altLang="en-US" u="sng">
                <a:solidFill>
                  <a:srgbClr val="FF0000"/>
                </a:solidFill>
              </a:rPr>
              <a:t>로 할지</a:t>
            </a:r>
            <a:r>
              <a:rPr lang="en-US" altLang="ko-KR" u="sng">
                <a:solidFill>
                  <a:srgbClr val="FF0000"/>
                </a:solidFill>
              </a:rPr>
              <a:t>, DataFrame</a:t>
            </a:r>
            <a:r>
              <a:rPr lang="ko-KR" altLang="en-US" u="sng">
                <a:solidFill>
                  <a:srgbClr val="FF0000"/>
                </a:solidFill>
              </a:rPr>
              <a:t>으로 할지</a:t>
            </a:r>
            <a:endParaRPr lang="en-US" altLang="ko-KR" u="sng">
              <a:solidFill>
                <a:srgbClr val="FF0000"/>
              </a:solidFill>
            </a:endParaRPr>
          </a:p>
          <a:p>
            <a:r>
              <a:rPr lang="ko-KR" altLang="en-US" u="sng">
                <a:solidFill>
                  <a:srgbClr val="FF0000"/>
                </a:solidFill>
              </a:rPr>
              <a:t>명확하게 파악해야 함</a:t>
            </a:r>
            <a:r>
              <a:rPr lang="en-US" altLang="ko-KR" u="sng">
                <a:solidFill>
                  <a:srgbClr val="FF0000"/>
                </a:solidFill>
              </a:rPr>
              <a:t>!</a:t>
            </a:r>
            <a:endParaRPr lang="ko-KR" altLang="en-US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95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80158" y="691700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DataFrame</a:t>
            </a:r>
            <a:r>
              <a:rPr lang="ko-KR" altLang="en-US" b="1" u="sng"/>
              <a:t> 행과 열 추가하기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EF4EEC-7558-4BAB-B79E-510C0A8D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86" y="1061032"/>
            <a:ext cx="4126107" cy="323602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C393F16-1195-46A0-9498-7C168A34EDA9}"/>
              </a:ext>
            </a:extLst>
          </p:cNvPr>
          <p:cNvSpPr/>
          <p:nvPr/>
        </p:nvSpPr>
        <p:spPr>
          <a:xfrm rot="10800000">
            <a:off x="8040821" y="2035277"/>
            <a:ext cx="525042" cy="371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FC08E-65A6-4368-A71C-CEE80E0714EE}"/>
              </a:ext>
            </a:extLst>
          </p:cNvPr>
          <p:cNvSpPr txBox="1"/>
          <p:nvPr/>
        </p:nvSpPr>
        <p:spPr>
          <a:xfrm>
            <a:off x="8819535" y="20683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열추가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4A719BB-D518-4173-B2DE-963B0C6C4C6A}"/>
              </a:ext>
            </a:extLst>
          </p:cNvPr>
          <p:cNvSpPr/>
          <p:nvPr/>
        </p:nvSpPr>
        <p:spPr>
          <a:xfrm rot="16200000">
            <a:off x="5173734" y="3959630"/>
            <a:ext cx="348062" cy="53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C6A5A-FA6A-4816-851E-77FC21AE9CBF}"/>
              </a:ext>
            </a:extLst>
          </p:cNvPr>
          <p:cNvSpPr txBox="1"/>
          <p:nvPr/>
        </p:nvSpPr>
        <p:spPr>
          <a:xfrm>
            <a:off x="4947655" y="456792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행추가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C9C61-91AC-4988-B2BC-3501D21C44E6}"/>
              </a:ext>
            </a:extLst>
          </p:cNvPr>
          <p:cNvSpPr txBox="1"/>
          <p:nvPr/>
        </p:nvSpPr>
        <p:spPr>
          <a:xfrm>
            <a:off x="1892958" y="503059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Quiz1) </a:t>
            </a:r>
            <a:r>
              <a:rPr lang="ko-KR" altLang="en-US"/>
              <a:t>롯데케미칼</a:t>
            </a:r>
            <a:r>
              <a:rPr lang="en-US" altLang="ko-KR"/>
              <a:t> DataFrame</a:t>
            </a:r>
            <a:r>
              <a:rPr lang="ko-KR" altLang="en-US"/>
              <a:t>에 수익률</a:t>
            </a:r>
            <a:r>
              <a:rPr lang="en-US" altLang="ko-KR"/>
              <a:t> </a:t>
            </a:r>
            <a:r>
              <a:rPr lang="ko-KR" altLang="en-US"/>
              <a:t>열 추가 및 </a:t>
            </a:r>
            <a:r>
              <a:rPr lang="en-US" altLang="ko-KR"/>
              <a:t>‘2021-12-23’</a:t>
            </a:r>
            <a:r>
              <a:rPr lang="ko-KR" altLang="en-US"/>
              <a:t>행 추가 해보기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561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62460" y="184666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DataFrame </a:t>
            </a:r>
            <a:r>
              <a:rPr lang="ko-KR" altLang="en-US" b="1" u="sng"/>
              <a:t>행과 열 선택하기 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6CDF3-2BAD-431D-A594-065C45FEF52D}"/>
              </a:ext>
            </a:extLst>
          </p:cNvPr>
          <p:cNvSpPr txBox="1"/>
          <p:nvPr/>
        </p:nvSpPr>
        <p:spPr>
          <a:xfrm>
            <a:off x="3487112" y="1356853"/>
            <a:ext cx="52177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def return_fn(DataFrame):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df_close = DataFrame[‘Close’]</a:t>
            </a:r>
          </a:p>
          <a:p>
            <a:r>
              <a:rPr lang="en-US" altLang="ko-KR"/>
              <a:t>	df_close[‘Return’] = df_close.pct_change()</a:t>
            </a:r>
          </a:p>
          <a:p>
            <a:r>
              <a:rPr lang="en-US" altLang="ko-KR"/>
              <a:t>	</a:t>
            </a:r>
          </a:p>
          <a:p>
            <a:r>
              <a:rPr lang="en-US" altLang="ko-KR"/>
              <a:t>	return df_close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418EA8-9104-4C6A-B9EC-07EC24BC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32" y="3270178"/>
            <a:ext cx="50101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45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62460" y="184666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DataFrame</a:t>
            </a:r>
            <a:r>
              <a:rPr lang="ko-KR" altLang="en-US" b="1" u="sng"/>
              <a:t> 합치기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3B0B7-614F-4910-A94B-E934EE5C8E7B}"/>
              </a:ext>
            </a:extLst>
          </p:cNvPr>
          <p:cNvSpPr txBox="1"/>
          <p:nvPr/>
        </p:nvSpPr>
        <p:spPr>
          <a:xfrm>
            <a:off x="2704269" y="4925535"/>
            <a:ext cx="678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https://pandas.pydata.org/docs/reference/api/pandas.concat.html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D5EE5-47C9-4AA0-A316-EC4A5600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69" y="576114"/>
            <a:ext cx="4131455" cy="2239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A8BB8B-CE2D-4580-B72D-9A20E7E2C653}"/>
              </a:ext>
            </a:extLst>
          </p:cNvPr>
          <p:cNvSpPr txBox="1"/>
          <p:nvPr/>
        </p:nvSpPr>
        <p:spPr>
          <a:xfrm>
            <a:off x="1674693" y="2837589"/>
            <a:ext cx="884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두개의 </a:t>
            </a:r>
            <a:r>
              <a:rPr lang="en-US" altLang="ko-KR"/>
              <a:t>DataFrame </a:t>
            </a:r>
            <a:r>
              <a:rPr lang="ko-KR" altLang="en-US"/>
              <a:t>합칠때</a:t>
            </a:r>
            <a:r>
              <a:rPr lang="en-US" altLang="ko-KR"/>
              <a:t>, </a:t>
            </a:r>
            <a:r>
              <a:rPr lang="ko-KR" altLang="en-US"/>
              <a:t>날짜가 같은 부분만 합치고 싶을때</a:t>
            </a:r>
            <a:r>
              <a:rPr lang="en-US" altLang="ko-KR"/>
              <a:t>(</a:t>
            </a:r>
            <a:r>
              <a:rPr lang="ko-KR" altLang="en-US"/>
              <a:t>교집합</a:t>
            </a:r>
            <a:r>
              <a:rPr lang="en-US" altLang="ko-KR"/>
              <a:t>) </a:t>
            </a:r>
            <a:r>
              <a:rPr lang="ko-KR" altLang="en-US"/>
              <a:t>어떻게 할까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6C4FA-2D4C-4C74-9A0D-7A5139C81B3B}"/>
              </a:ext>
            </a:extLst>
          </p:cNvPr>
          <p:cNvSpPr txBox="1"/>
          <p:nvPr/>
        </p:nvSpPr>
        <p:spPr>
          <a:xfrm>
            <a:off x="1295807" y="3466414"/>
            <a:ext cx="967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pd.concat([dataframe1, dataframe2], keys = [], names=[], axis = 0 or 1, join = ‘outer’ or ‘inner’)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concat, join,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index</a:t>
            </a:r>
            <a:r>
              <a:rPr lang="ko-KR" altLang="en-US"/>
              <a:t>의 </a:t>
            </a:r>
            <a:r>
              <a:rPr lang="en-US" altLang="ko-KR"/>
              <a:t>type</a:t>
            </a:r>
            <a:r>
              <a:rPr lang="ko-KR" altLang="en-US"/>
              <a:t>이 같아야 한다</a:t>
            </a:r>
          </a:p>
        </p:txBody>
      </p:sp>
    </p:spTree>
    <p:extLst>
      <p:ext uri="{BB962C8B-B14F-4D97-AF65-F5344CB8AC3E}">
        <p14:creationId xmlns:p14="http://schemas.microsoft.com/office/powerpoint/2010/main" val="921356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62460" y="184666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DataFrame index type</a:t>
            </a:r>
            <a:endParaRPr lang="ko-KR" altLang="en-US" b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3B0B7-614F-4910-A94B-E934EE5C8E7B}"/>
              </a:ext>
            </a:extLst>
          </p:cNvPr>
          <p:cNvSpPr txBox="1"/>
          <p:nvPr/>
        </p:nvSpPr>
        <p:spPr>
          <a:xfrm>
            <a:off x="3002708" y="2052550"/>
            <a:ext cx="563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pd.concat</a:t>
            </a:r>
            <a:r>
              <a:rPr lang="ko-KR" altLang="en-US"/>
              <a:t>으로 두개 이상의 </a:t>
            </a:r>
            <a:r>
              <a:rPr lang="en-US" altLang="ko-KR"/>
              <a:t>DataFrame</a:t>
            </a:r>
            <a:r>
              <a:rPr lang="ko-KR" altLang="en-US"/>
              <a:t>를 합칠 수 있다</a:t>
            </a:r>
            <a:r>
              <a:rPr lang="en-US" altLang="ko-KR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A18B8-A3F0-4113-9C79-E4816CC21809}"/>
              </a:ext>
            </a:extLst>
          </p:cNvPr>
          <p:cNvSpPr txBox="1"/>
          <p:nvPr/>
        </p:nvSpPr>
        <p:spPr>
          <a:xfrm>
            <a:off x="4308002" y="2833165"/>
            <a:ext cx="301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문제는 </a:t>
            </a:r>
            <a:r>
              <a:rPr lang="en-US" altLang="ko-KR"/>
              <a:t>Index</a:t>
            </a:r>
            <a:r>
              <a:rPr lang="ko-KR" altLang="en-US"/>
              <a:t>가 같아야 한다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949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6E4E58-2E44-4999-8E85-89C14F3C9848}"/>
              </a:ext>
            </a:extLst>
          </p:cNvPr>
          <p:cNvSpPr txBox="1"/>
          <p:nvPr/>
        </p:nvSpPr>
        <p:spPr>
          <a:xfrm>
            <a:off x="2733541" y="336264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본 강의는 금융데이터</a:t>
            </a:r>
            <a:r>
              <a:rPr lang="en-US" altLang="ko-KR" b="1"/>
              <a:t>(</a:t>
            </a:r>
            <a:r>
              <a:rPr lang="ko-KR" altLang="en-US" b="1"/>
              <a:t>시계열 데이터</a:t>
            </a:r>
            <a:r>
              <a:rPr lang="en-US" altLang="ko-KR" b="1"/>
              <a:t>) </a:t>
            </a:r>
            <a:r>
              <a:rPr lang="ko-KR" altLang="en-US" b="1"/>
              <a:t>분석과 관련된 판다스 강의</a:t>
            </a:r>
            <a:r>
              <a:rPr lang="en-US" altLang="ko-KR" b="1"/>
              <a:t>!</a:t>
            </a:r>
            <a:endParaRPr lang="ko-KR" altLang="en-US" b="1"/>
          </a:p>
        </p:txBody>
      </p:sp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85A57FDF-252B-48DD-A4C0-028A0D711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616787"/>
              </p:ext>
            </p:extLst>
          </p:nvPr>
        </p:nvGraphicFramePr>
        <p:xfrm>
          <a:off x="4141347" y="790512"/>
          <a:ext cx="6964803" cy="511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76BD888-DD1B-46FA-9535-F331967C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47" y="1020588"/>
            <a:ext cx="1873988" cy="52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22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62460" y="184666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About Nan Value</a:t>
            </a:r>
            <a:endParaRPr lang="ko-KR" altLang="en-US" b="1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0A6B0-9803-42A8-8A7D-63853914181B}"/>
              </a:ext>
            </a:extLst>
          </p:cNvPr>
          <p:cNvSpPr txBox="1"/>
          <p:nvPr/>
        </p:nvSpPr>
        <p:spPr>
          <a:xfrm>
            <a:off x="3591885" y="1238864"/>
            <a:ext cx="50082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/>
              <a:t>DataFrame</a:t>
            </a:r>
            <a:r>
              <a:rPr lang="ko-KR" altLang="en-US"/>
              <a:t>에 </a:t>
            </a:r>
            <a:r>
              <a:rPr lang="en-US" altLang="ko-KR"/>
              <a:t>Nan</a:t>
            </a:r>
            <a:r>
              <a:rPr lang="ko-KR" altLang="en-US"/>
              <a:t>값이 있는지 확인하는 방법</a:t>
            </a:r>
            <a:endParaRPr lang="en-US" altLang="ko-KR"/>
          </a:p>
          <a:p>
            <a:r>
              <a:rPr lang="en-US" altLang="ko-KR"/>
              <a:t>      </a:t>
            </a:r>
            <a:r>
              <a:rPr lang="en-US" altLang="ko-KR" u="sng"/>
              <a:t>-&gt; df.isna()</a:t>
            </a:r>
            <a:r>
              <a:rPr lang="ko-KR" altLang="en-US" u="sng"/>
              <a:t> </a:t>
            </a:r>
            <a:r>
              <a:rPr lang="en-US" altLang="ko-KR" u="sng"/>
              <a:t>:</a:t>
            </a:r>
            <a:r>
              <a:rPr lang="ko-KR" altLang="en-US" u="sng"/>
              <a:t> </a:t>
            </a:r>
            <a:r>
              <a:rPr lang="en-US" altLang="ko-KR" u="sng"/>
              <a:t>Nan</a:t>
            </a:r>
            <a:r>
              <a:rPr lang="ko-KR" altLang="en-US" u="sng"/>
              <a:t>값을 </a:t>
            </a:r>
            <a:r>
              <a:rPr lang="en-US" altLang="ko-KR" u="sng"/>
              <a:t>True</a:t>
            </a:r>
            <a:r>
              <a:rPr lang="ko-KR" altLang="en-US" u="sng"/>
              <a:t>로 반환</a:t>
            </a:r>
            <a:r>
              <a:rPr lang="en-US" altLang="ko-KR" u="sng"/>
              <a:t>	</a:t>
            </a:r>
          </a:p>
          <a:p>
            <a:endParaRPr lang="en-US" altLang="ko-KR" u="sng"/>
          </a:p>
          <a:p>
            <a:r>
              <a:rPr lang="en-US" altLang="ko-KR"/>
              <a:t>2.   Nan</a:t>
            </a:r>
            <a:r>
              <a:rPr lang="ko-KR" altLang="en-US"/>
              <a:t>값을 제거하는 방법</a:t>
            </a:r>
            <a:endParaRPr lang="en-US" altLang="ko-KR"/>
          </a:p>
          <a:p>
            <a:r>
              <a:rPr lang="en-US" altLang="ko-KR"/>
              <a:t>       </a:t>
            </a:r>
            <a:r>
              <a:rPr lang="en-US" altLang="ko-KR" u="sng"/>
              <a:t>-&gt; df.dropna()</a:t>
            </a:r>
          </a:p>
          <a:p>
            <a:endParaRPr lang="en-US" altLang="ko-KR" u="sng"/>
          </a:p>
          <a:p>
            <a:pPr marL="342900" indent="-342900">
              <a:buAutoNum type="arabicPeriod" startAt="3"/>
            </a:pPr>
            <a:r>
              <a:rPr lang="en-US" altLang="ko-KR"/>
              <a:t>Nan</a:t>
            </a:r>
            <a:r>
              <a:rPr lang="ko-KR" altLang="en-US"/>
              <a:t>값을 채우는 방법</a:t>
            </a:r>
            <a:endParaRPr lang="en-US" altLang="ko-KR"/>
          </a:p>
          <a:p>
            <a:r>
              <a:rPr lang="en-US" altLang="ko-KR"/>
              <a:t>       </a:t>
            </a:r>
            <a:r>
              <a:rPr lang="en-US" altLang="ko-KR" u="sng"/>
              <a:t>-&gt; df.fillna(value)</a:t>
            </a:r>
            <a:endParaRPr lang="ko-KR" altLang="en-US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A564C-51C8-49EF-858D-899447F0896E}"/>
              </a:ext>
            </a:extLst>
          </p:cNvPr>
          <p:cNvSpPr txBox="1"/>
          <p:nvPr/>
        </p:nvSpPr>
        <p:spPr>
          <a:xfrm>
            <a:off x="3266929" y="4943780"/>
            <a:ext cx="580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Q) DataFrame</a:t>
            </a:r>
            <a:r>
              <a:rPr lang="ko-KR" altLang="en-US"/>
              <a:t>에서 </a:t>
            </a:r>
            <a:r>
              <a:rPr lang="en-US" altLang="ko-KR"/>
              <a:t>Nan</a:t>
            </a:r>
            <a:r>
              <a:rPr lang="ko-KR" altLang="en-US"/>
              <a:t>값에 해당되는 날짜만 찾는 방법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767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62460" y="184666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About Nan Value</a:t>
            </a:r>
            <a:endParaRPr lang="ko-KR" altLang="en-US" b="1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0A6B0-9803-42A8-8A7D-63853914181B}"/>
              </a:ext>
            </a:extLst>
          </p:cNvPr>
          <p:cNvSpPr txBox="1"/>
          <p:nvPr/>
        </p:nvSpPr>
        <p:spPr>
          <a:xfrm>
            <a:off x="3591885" y="1238864"/>
            <a:ext cx="50082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/>
              <a:t>DataFrame</a:t>
            </a:r>
            <a:r>
              <a:rPr lang="ko-KR" altLang="en-US"/>
              <a:t>에 </a:t>
            </a:r>
            <a:r>
              <a:rPr lang="en-US" altLang="ko-KR"/>
              <a:t>Nan</a:t>
            </a:r>
            <a:r>
              <a:rPr lang="ko-KR" altLang="en-US"/>
              <a:t>값이 있는지 확인하는 방법</a:t>
            </a:r>
            <a:endParaRPr lang="en-US" altLang="ko-KR"/>
          </a:p>
          <a:p>
            <a:r>
              <a:rPr lang="en-US" altLang="ko-KR"/>
              <a:t>      </a:t>
            </a:r>
            <a:r>
              <a:rPr lang="en-US" altLang="ko-KR" u="sng"/>
              <a:t>-&gt; df.isna()</a:t>
            </a:r>
            <a:r>
              <a:rPr lang="ko-KR" altLang="en-US" u="sng"/>
              <a:t> </a:t>
            </a:r>
            <a:r>
              <a:rPr lang="en-US" altLang="ko-KR" u="sng"/>
              <a:t>:</a:t>
            </a:r>
            <a:r>
              <a:rPr lang="ko-KR" altLang="en-US" u="sng"/>
              <a:t> </a:t>
            </a:r>
            <a:r>
              <a:rPr lang="en-US" altLang="ko-KR" u="sng"/>
              <a:t>Nan</a:t>
            </a:r>
            <a:r>
              <a:rPr lang="ko-KR" altLang="en-US" u="sng"/>
              <a:t>값을 </a:t>
            </a:r>
            <a:r>
              <a:rPr lang="en-US" altLang="ko-KR" u="sng"/>
              <a:t>True</a:t>
            </a:r>
            <a:r>
              <a:rPr lang="ko-KR" altLang="en-US" u="sng"/>
              <a:t>로 반환</a:t>
            </a:r>
            <a:r>
              <a:rPr lang="en-US" altLang="ko-KR" u="sng"/>
              <a:t>	</a:t>
            </a:r>
          </a:p>
          <a:p>
            <a:endParaRPr lang="en-US" altLang="ko-KR" u="sng"/>
          </a:p>
          <a:p>
            <a:r>
              <a:rPr lang="en-US" altLang="ko-KR"/>
              <a:t>2.   Nan</a:t>
            </a:r>
            <a:r>
              <a:rPr lang="ko-KR" altLang="en-US"/>
              <a:t>값을 제거하는 방법</a:t>
            </a:r>
            <a:endParaRPr lang="en-US" altLang="ko-KR"/>
          </a:p>
          <a:p>
            <a:r>
              <a:rPr lang="en-US" altLang="ko-KR"/>
              <a:t>       </a:t>
            </a:r>
            <a:r>
              <a:rPr lang="en-US" altLang="ko-KR" u="sng"/>
              <a:t>-&gt; df.dropna()</a:t>
            </a:r>
          </a:p>
          <a:p>
            <a:endParaRPr lang="en-US" altLang="ko-KR" u="sng"/>
          </a:p>
          <a:p>
            <a:pPr marL="342900" indent="-342900">
              <a:buAutoNum type="arabicPeriod" startAt="3"/>
            </a:pPr>
            <a:r>
              <a:rPr lang="en-US" altLang="ko-KR"/>
              <a:t>Nan</a:t>
            </a:r>
            <a:r>
              <a:rPr lang="ko-KR" altLang="en-US"/>
              <a:t>값을 채우는 방법</a:t>
            </a:r>
            <a:endParaRPr lang="en-US" altLang="ko-KR"/>
          </a:p>
          <a:p>
            <a:r>
              <a:rPr lang="en-US" altLang="ko-KR"/>
              <a:t>       </a:t>
            </a:r>
            <a:r>
              <a:rPr lang="en-US" altLang="ko-KR" u="sng"/>
              <a:t>-&gt; df.fillna(value)</a:t>
            </a:r>
            <a:endParaRPr lang="ko-KR" altLang="en-US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A564C-51C8-49EF-858D-899447F0896E}"/>
              </a:ext>
            </a:extLst>
          </p:cNvPr>
          <p:cNvSpPr txBox="1"/>
          <p:nvPr/>
        </p:nvSpPr>
        <p:spPr>
          <a:xfrm>
            <a:off x="3266929" y="4943780"/>
            <a:ext cx="580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Q) DataFrame</a:t>
            </a:r>
            <a:r>
              <a:rPr lang="ko-KR" altLang="en-US"/>
              <a:t>에서 </a:t>
            </a:r>
            <a:r>
              <a:rPr lang="en-US" altLang="ko-KR"/>
              <a:t>Nan</a:t>
            </a:r>
            <a:r>
              <a:rPr lang="ko-KR" altLang="en-US"/>
              <a:t>값에 해당되는 날짜만 찾는 방법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2155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62460" y="184666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info()</a:t>
            </a:r>
            <a:r>
              <a:rPr lang="ko-KR" altLang="en-US" b="1" u="sng"/>
              <a:t> </a:t>
            </a:r>
            <a:r>
              <a:rPr lang="en-US" altLang="ko-KR" b="1" u="sng"/>
              <a:t>&amp;</a:t>
            </a:r>
            <a:r>
              <a:rPr lang="ko-KR" altLang="en-US" b="1" u="sng"/>
              <a:t> </a:t>
            </a:r>
            <a:r>
              <a:rPr lang="en-US" altLang="ko-KR" b="1" u="sng"/>
              <a:t>describe()</a:t>
            </a:r>
            <a:endParaRPr lang="ko-KR" altLang="en-US" b="1" u="s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AB2F1-2CB6-4560-B53D-F60EFF807F2E}"/>
              </a:ext>
            </a:extLst>
          </p:cNvPr>
          <p:cNvSpPr txBox="1"/>
          <p:nvPr/>
        </p:nvSpPr>
        <p:spPr>
          <a:xfrm>
            <a:off x="1656736" y="1795189"/>
            <a:ext cx="887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b="1" u="sng">
                <a:hlinkClick r:id="rId2"/>
              </a:rPr>
              <a:t>https://pandas.pydata.org/docs/reference/api/pandas.DataFrame.info.html</a:t>
            </a:r>
            <a:endParaRPr lang="en-US" altLang="ko-KR" b="1" u="sng"/>
          </a:p>
          <a:p>
            <a:pPr algn="ctr"/>
            <a:endParaRPr lang="en-US" altLang="ko-KR" b="1" u="sng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b="1" u="sng"/>
              <a:t>https://pandas.pydata.org/docs/reference/api/pandas.DataFrame.describe.html</a:t>
            </a:r>
            <a:endParaRPr lang="ko-KR" altLang="en-US" b="1" u="sng"/>
          </a:p>
        </p:txBody>
      </p:sp>
    </p:spTree>
    <p:extLst>
      <p:ext uri="{BB962C8B-B14F-4D97-AF65-F5344CB8AC3E}">
        <p14:creationId xmlns:p14="http://schemas.microsoft.com/office/powerpoint/2010/main" val="2431456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62460" y="184666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/>
              <a:t>조건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AADEB-0ED9-4BFB-BD3D-D8E40EDE80EF}"/>
              </a:ext>
            </a:extLst>
          </p:cNvPr>
          <p:cNvSpPr txBox="1"/>
          <p:nvPr/>
        </p:nvSpPr>
        <p:spPr>
          <a:xfrm>
            <a:off x="2975426" y="808211"/>
            <a:ext cx="5684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>
                <a:solidFill>
                  <a:srgbClr val="FF0000"/>
                </a:solidFill>
              </a:rPr>
              <a:t>(</a:t>
            </a:r>
            <a:r>
              <a:rPr lang="ko-KR" altLang="en-US" u="sng">
                <a:solidFill>
                  <a:srgbClr val="FF0000"/>
                </a:solidFill>
              </a:rPr>
              <a:t>주의</a:t>
            </a:r>
            <a:r>
              <a:rPr lang="en-US" altLang="ko-KR" u="sng">
                <a:solidFill>
                  <a:srgbClr val="FF0000"/>
                </a:solidFill>
              </a:rPr>
              <a:t>)DataFrame</a:t>
            </a:r>
            <a:r>
              <a:rPr lang="ko-KR" altLang="en-US" u="sng">
                <a:solidFill>
                  <a:srgbClr val="FF0000"/>
                </a:solidFill>
              </a:rPr>
              <a:t>과 </a:t>
            </a:r>
            <a:r>
              <a:rPr lang="en-US" altLang="ko-KR" u="sng">
                <a:solidFill>
                  <a:srgbClr val="FF0000"/>
                </a:solidFill>
              </a:rPr>
              <a:t>DataFrame</a:t>
            </a:r>
            <a:r>
              <a:rPr lang="ko-KR" altLang="en-US" u="sng">
                <a:solidFill>
                  <a:srgbClr val="FF0000"/>
                </a:solidFill>
              </a:rPr>
              <a:t>의 연산</a:t>
            </a:r>
            <a:r>
              <a:rPr lang="en-US" altLang="ko-KR" u="sng">
                <a:solidFill>
                  <a:srgbClr val="FF0000"/>
                </a:solidFill>
              </a:rPr>
              <a:t>!</a:t>
            </a:r>
          </a:p>
          <a:p>
            <a:r>
              <a:rPr lang="en-US" altLang="ko-KR"/>
              <a:t>-&gt; </a:t>
            </a:r>
            <a:r>
              <a:rPr lang="ko-KR" altLang="en-US"/>
              <a:t>같은 </a:t>
            </a:r>
            <a:r>
              <a:rPr lang="en-US" altLang="ko-KR"/>
              <a:t>Index </a:t>
            </a:r>
            <a:r>
              <a:rPr lang="ko-KR" altLang="en-US"/>
              <a:t>이면서 같은 </a:t>
            </a:r>
            <a:r>
              <a:rPr lang="en-US" altLang="ko-KR"/>
              <a:t>Column</a:t>
            </a:r>
            <a:r>
              <a:rPr lang="ko-KR" altLang="en-US"/>
              <a:t>을 가진 두 </a:t>
            </a:r>
            <a:r>
              <a:rPr lang="en-US" altLang="ko-KR"/>
              <a:t>value</a:t>
            </a:r>
            <a:r>
              <a:rPr lang="ko-KR" altLang="en-US"/>
              <a:t> 연산</a:t>
            </a:r>
            <a:endParaRPr lang="en-US" altLang="ko-KR"/>
          </a:p>
          <a:p>
            <a:r>
              <a:rPr lang="en-US" altLang="ko-KR"/>
              <a:t>-&gt; </a:t>
            </a:r>
            <a:r>
              <a:rPr lang="ko-KR" altLang="en-US"/>
              <a:t>만약 이 중 하나라도 </a:t>
            </a:r>
            <a:r>
              <a:rPr lang="en-US" altLang="ko-KR"/>
              <a:t>NaN</a:t>
            </a:r>
            <a:r>
              <a:rPr lang="ko-KR" altLang="en-US"/>
              <a:t>이 있다면 </a:t>
            </a:r>
            <a:r>
              <a:rPr lang="en-US" altLang="ko-KR"/>
              <a:t>NaN</a:t>
            </a:r>
            <a:r>
              <a:rPr lang="ko-KR" altLang="en-US"/>
              <a:t>으로 채워짐</a:t>
            </a:r>
            <a:endParaRPr lang="en-US" altLang="ko-KR"/>
          </a:p>
          <a:p>
            <a:r>
              <a:rPr lang="en-US" altLang="ko-KR"/>
              <a:t>-&gt; </a:t>
            </a:r>
            <a:r>
              <a:rPr lang="ko-KR" altLang="en-US"/>
              <a:t>그리고 </a:t>
            </a:r>
            <a:r>
              <a:rPr lang="en-US" altLang="ko-KR"/>
              <a:t>index</a:t>
            </a:r>
            <a:r>
              <a:rPr lang="ko-KR" altLang="en-US"/>
              <a:t>나 </a:t>
            </a:r>
            <a:r>
              <a:rPr lang="en-US" altLang="ko-KR"/>
              <a:t>colum</a:t>
            </a:r>
            <a:r>
              <a:rPr lang="ko-KR" altLang="en-US"/>
              <a:t>명이 다르면 </a:t>
            </a:r>
            <a:r>
              <a:rPr lang="en-US" altLang="ko-KR"/>
              <a:t>NaN</a:t>
            </a:r>
            <a:r>
              <a:rPr lang="ko-KR" altLang="en-US"/>
              <a:t>으로 채워짐</a:t>
            </a:r>
            <a:endParaRPr lang="en-US" altLang="ko-KR"/>
          </a:p>
          <a:p>
            <a:endParaRPr lang="en-US" altLang="ko-KR"/>
          </a:p>
          <a:p>
            <a:r>
              <a:rPr lang="en-US" altLang="ko-KR" u="sng"/>
              <a:t>(</a:t>
            </a:r>
            <a:r>
              <a:rPr lang="ko-KR" altLang="en-US" u="sng"/>
              <a:t>조건</a:t>
            </a:r>
            <a:r>
              <a:rPr lang="en-US" altLang="ko-KR" u="sng"/>
              <a:t>)DataFrame[series </a:t>
            </a:r>
            <a:r>
              <a:rPr lang="ko-KR" altLang="en-US" u="sng"/>
              <a:t>조건값</a:t>
            </a:r>
            <a:r>
              <a:rPr lang="en-US" altLang="ko-KR" u="sng"/>
              <a:t>].value or index</a:t>
            </a:r>
            <a:endParaRPr lang="ko-KR" altLang="en-US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0208F-43D0-43F4-B3A6-FA70E0BA117A}"/>
              </a:ext>
            </a:extLst>
          </p:cNvPr>
          <p:cNvSpPr txBox="1"/>
          <p:nvPr/>
        </p:nvSpPr>
        <p:spPr>
          <a:xfrm>
            <a:off x="2906345" y="5249804"/>
            <a:ext cx="637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Q) Kospi</a:t>
            </a:r>
            <a:r>
              <a:rPr lang="ko-KR" altLang="en-US"/>
              <a:t>가 </a:t>
            </a:r>
            <a:r>
              <a:rPr lang="en-US" altLang="ko-KR"/>
              <a:t>1%</a:t>
            </a:r>
            <a:r>
              <a:rPr lang="ko-KR" altLang="en-US"/>
              <a:t>이상 상승한날</a:t>
            </a:r>
            <a:r>
              <a:rPr lang="en-US" altLang="ko-KR"/>
              <a:t>, </a:t>
            </a:r>
            <a:r>
              <a:rPr lang="ko-KR" altLang="en-US"/>
              <a:t>삼성전자는 얼마나 상승했을까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19B442-1A19-4FF8-BDAB-EAD15B30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9707"/>
            <a:ext cx="12192000" cy="11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65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62460" y="184666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Sorting</a:t>
            </a:r>
            <a:endParaRPr lang="ko-KR" altLang="en-US" b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AADEB-0ED9-4BFB-BD3D-D8E40EDE80EF}"/>
              </a:ext>
            </a:extLst>
          </p:cNvPr>
          <p:cNvSpPr txBox="1"/>
          <p:nvPr/>
        </p:nvSpPr>
        <p:spPr>
          <a:xfrm>
            <a:off x="3782001" y="985192"/>
            <a:ext cx="63573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/>
              <a:t>1.  Index</a:t>
            </a:r>
          </a:p>
          <a:p>
            <a:endParaRPr lang="en-US" altLang="ko-KR" u="sng"/>
          </a:p>
          <a:p>
            <a:r>
              <a:rPr lang="en-US" altLang="ko-KR" b="1"/>
              <a:t>    -&gt; df.sort_index(ascending = True or False)</a:t>
            </a:r>
          </a:p>
          <a:p>
            <a:endParaRPr lang="en-US" altLang="ko-KR" u="sng"/>
          </a:p>
          <a:p>
            <a:r>
              <a:rPr lang="en-US" altLang="ko-KR" u="sng"/>
              <a:t>2.  Value</a:t>
            </a:r>
          </a:p>
          <a:p>
            <a:endParaRPr lang="en-US" altLang="ko-KR" u="sng"/>
          </a:p>
          <a:p>
            <a:r>
              <a:rPr lang="en-US" altLang="ko-KR" b="1"/>
              <a:t>     -&gt; df.sort_values(by = ‘</a:t>
            </a:r>
            <a:r>
              <a:rPr lang="ko-KR" altLang="en-US" b="1"/>
              <a:t>컬럼이름</a:t>
            </a:r>
            <a:r>
              <a:rPr lang="en-US" altLang="ko-KR" b="1"/>
              <a:t>’, ascending = True or False)</a:t>
            </a:r>
          </a:p>
          <a:p>
            <a:endParaRPr lang="en-US" altLang="ko-KR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0208F-43D0-43F4-B3A6-FA70E0BA117A}"/>
              </a:ext>
            </a:extLst>
          </p:cNvPr>
          <p:cNvSpPr txBox="1"/>
          <p:nvPr/>
        </p:nvSpPr>
        <p:spPr>
          <a:xfrm>
            <a:off x="2505189" y="4966635"/>
            <a:ext cx="771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Q) Kospi</a:t>
            </a:r>
            <a:r>
              <a:rPr lang="ko-KR" altLang="en-US"/>
              <a:t>가 </a:t>
            </a:r>
            <a:r>
              <a:rPr lang="en-US" altLang="ko-KR"/>
              <a:t>2%</a:t>
            </a:r>
            <a:r>
              <a:rPr lang="ko-KR" altLang="en-US"/>
              <a:t>이상 상승하고</a:t>
            </a:r>
            <a:r>
              <a:rPr lang="en-US" altLang="ko-KR"/>
              <a:t>, </a:t>
            </a:r>
            <a:r>
              <a:rPr lang="ko-KR" altLang="en-US"/>
              <a:t>삼성전자가 </a:t>
            </a:r>
            <a:r>
              <a:rPr lang="en-US" altLang="ko-KR"/>
              <a:t>2%</a:t>
            </a:r>
            <a:r>
              <a:rPr lang="ko-KR" altLang="en-US"/>
              <a:t>이상 상승한 날짜는 언제인가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17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3962460" y="184666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reset_index() &amp; drop</a:t>
            </a:r>
            <a:endParaRPr lang="ko-KR" altLang="en-US" b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AADEB-0ED9-4BFB-BD3D-D8E40EDE80EF}"/>
              </a:ext>
            </a:extLst>
          </p:cNvPr>
          <p:cNvSpPr txBox="1"/>
          <p:nvPr/>
        </p:nvSpPr>
        <p:spPr>
          <a:xfrm>
            <a:off x="3782001" y="985192"/>
            <a:ext cx="46767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/>
              <a:t>1.  reset_index()</a:t>
            </a:r>
          </a:p>
          <a:p>
            <a:endParaRPr lang="en-US" altLang="ko-KR" u="sng"/>
          </a:p>
          <a:p>
            <a:r>
              <a:rPr lang="en-US" altLang="ko-KR" b="1"/>
              <a:t>    -&gt; df.reset_index(ascending = True or False)</a:t>
            </a:r>
          </a:p>
          <a:p>
            <a:endParaRPr lang="en-US" altLang="ko-KR" u="sng"/>
          </a:p>
          <a:p>
            <a:r>
              <a:rPr lang="en-US" altLang="ko-KR" u="sng"/>
              <a:t>2.  drop</a:t>
            </a:r>
          </a:p>
          <a:p>
            <a:endParaRPr lang="en-US" altLang="ko-KR" u="sng"/>
          </a:p>
          <a:p>
            <a:r>
              <a:rPr lang="en-US" altLang="ko-KR" b="1"/>
              <a:t>     -&gt; df.drop(‘</a:t>
            </a:r>
            <a:r>
              <a:rPr lang="ko-KR" altLang="en-US" b="1"/>
              <a:t>열이름</a:t>
            </a:r>
            <a:r>
              <a:rPr lang="en-US" altLang="ko-KR" b="1"/>
              <a:t>’, axis = 1)</a:t>
            </a:r>
          </a:p>
          <a:p>
            <a:r>
              <a:rPr lang="en-US" altLang="ko-KR" b="1"/>
              <a:t>     -&gt; df.drop(‘</a:t>
            </a:r>
            <a:r>
              <a:rPr lang="ko-KR" altLang="en-US" b="1"/>
              <a:t>행값</a:t>
            </a:r>
            <a:r>
              <a:rPr lang="en-US" altLang="ko-KR" b="1"/>
              <a:t>’, axis = 0)</a:t>
            </a:r>
          </a:p>
        </p:txBody>
      </p:sp>
    </p:spTree>
    <p:extLst>
      <p:ext uri="{BB962C8B-B14F-4D97-AF65-F5344CB8AC3E}">
        <p14:creationId xmlns:p14="http://schemas.microsoft.com/office/powerpoint/2010/main" val="917046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4092246" y="469621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count</a:t>
            </a:r>
            <a:endParaRPr lang="ko-KR" altLang="en-US" b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AADEB-0ED9-4BFB-BD3D-D8E40EDE80EF}"/>
              </a:ext>
            </a:extLst>
          </p:cNvPr>
          <p:cNvSpPr txBox="1"/>
          <p:nvPr/>
        </p:nvSpPr>
        <p:spPr>
          <a:xfrm>
            <a:off x="5116724" y="1238743"/>
            <a:ext cx="19585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 </a:t>
            </a:r>
            <a:r>
              <a:rPr lang="en-US" altLang="ko-KR" u="sng"/>
              <a:t>unique()</a:t>
            </a:r>
          </a:p>
          <a:p>
            <a:endParaRPr lang="en-US" altLang="ko-KR" u="sng"/>
          </a:p>
          <a:p>
            <a:pPr marL="342900" indent="-342900">
              <a:buAutoNum type="arabicPeriod" startAt="2"/>
            </a:pPr>
            <a:r>
              <a:rPr lang="en-US" altLang="ko-KR" u="sng"/>
              <a:t>count()</a:t>
            </a:r>
          </a:p>
          <a:p>
            <a:pPr marL="342900" indent="-342900">
              <a:buAutoNum type="arabicPeriod" startAt="2"/>
            </a:pPr>
            <a:endParaRPr lang="en-US" altLang="ko-KR" u="sng"/>
          </a:p>
          <a:p>
            <a:pPr marL="342900" indent="-342900">
              <a:buAutoNum type="arabicPeriod" startAt="2"/>
            </a:pPr>
            <a:r>
              <a:rPr lang="en-US" altLang="ko-KR" u="sng"/>
              <a:t>value_counts()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0DE76-29CD-4C9A-AD82-1ABB168D86D9}"/>
              </a:ext>
            </a:extLst>
          </p:cNvPr>
          <p:cNvSpPr txBox="1"/>
          <p:nvPr/>
        </p:nvSpPr>
        <p:spPr>
          <a:xfrm>
            <a:off x="3442869" y="4878145"/>
            <a:ext cx="53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Q) KRX</a:t>
            </a:r>
            <a:r>
              <a:rPr lang="ko-KR" altLang="en-US"/>
              <a:t>에 상장된 섹터 중</a:t>
            </a:r>
            <a:r>
              <a:rPr lang="en-US" altLang="ko-KR"/>
              <a:t> </a:t>
            </a:r>
            <a:r>
              <a:rPr lang="ko-KR" altLang="en-US"/>
              <a:t>가장 많이 상장된 섹터는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58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4092246" y="469621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GroupBy</a:t>
            </a:r>
            <a:endParaRPr lang="ko-KR" altLang="en-US" b="1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0DE76-29CD-4C9A-AD82-1ABB168D86D9}"/>
              </a:ext>
            </a:extLst>
          </p:cNvPr>
          <p:cNvSpPr txBox="1"/>
          <p:nvPr/>
        </p:nvSpPr>
        <p:spPr>
          <a:xfrm>
            <a:off x="2613316" y="4872246"/>
            <a:ext cx="696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Q) ‘PER’</a:t>
            </a:r>
            <a:r>
              <a:rPr lang="ko-KR" altLang="en-US"/>
              <a:t>기준 저평가된 섹터에서</a:t>
            </a:r>
            <a:r>
              <a:rPr lang="en-US" altLang="ko-KR"/>
              <a:t>, </a:t>
            </a:r>
            <a:r>
              <a:rPr lang="ko-KR" altLang="en-US"/>
              <a:t>섹터평균보다 </a:t>
            </a:r>
            <a:r>
              <a:rPr lang="en-US" altLang="ko-KR"/>
              <a:t>PER</a:t>
            </a:r>
            <a:r>
              <a:rPr lang="ko-KR" altLang="en-US"/>
              <a:t>가 낮은 회사는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E5CF0-E70B-4B20-B426-377DAD9486ED}"/>
              </a:ext>
            </a:extLst>
          </p:cNvPr>
          <p:cNvSpPr txBox="1"/>
          <p:nvPr/>
        </p:nvSpPr>
        <p:spPr>
          <a:xfrm>
            <a:off x="1948016" y="1247090"/>
            <a:ext cx="8295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https://pandas.pydata.org/docs/reference/api/pandas.DataFrame.groupby.html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0FA22-2058-4AD9-BA33-ABBDD50D4428}"/>
              </a:ext>
            </a:extLst>
          </p:cNvPr>
          <p:cNvSpPr txBox="1"/>
          <p:nvPr/>
        </p:nvSpPr>
        <p:spPr>
          <a:xfrm>
            <a:off x="4532719" y="2153264"/>
            <a:ext cx="3261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df.groupby([‘</a:t>
            </a:r>
            <a:r>
              <a:rPr lang="ko-KR" altLang="en-US"/>
              <a:t>컬럼이름</a:t>
            </a:r>
            <a:r>
              <a:rPr lang="en-US" altLang="ko-KR"/>
              <a:t>’]).mean()</a:t>
            </a:r>
          </a:p>
          <a:p>
            <a:r>
              <a:rPr lang="en-US" altLang="ko-KR"/>
              <a:t>df.groupby([‘</a:t>
            </a:r>
            <a:r>
              <a:rPr lang="ko-KR" altLang="en-US"/>
              <a:t>컬럼이름</a:t>
            </a:r>
            <a:r>
              <a:rPr lang="en-US" altLang="ko-KR"/>
              <a:t>’]).count()</a:t>
            </a:r>
          </a:p>
          <a:p>
            <a:r>
              <a:rPr lang="en-US" altLang="ko-KR"/>
              <a:t>df.groupby([‘</a:t>
            </a:r>
            <a:r>
              <a:rPr lang="ko-KR" altLang="en-US"/>
              <a:t>컬럼이름</a:t>
            </a:r>
            <a:r>
              <a:rPr lang="en-US" altLang="ko-KR"/>
              <a:t>’]).std()</a:t>
            </a:r>
          </a:p>
          <a:p>
            <a:endParaRPr lang="en-US" altLang="ko-KR"/>
          </a:p>
          <a:p>
            <a:r>
              <a:rPr lang="en-US" altLang="ko-KR"/>
              <a:t>Etc…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82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DataFrame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54534-889F-446B-A099-D30D9B90705A}"/>
              </a:ext>
            </a:extLst>
          </p:cNvPr>
          <p:cNvSpPr txBox="1"/>
          <p:nvPr/>
        </p:nvSpPr>
        <p:spPr>
          <a:xfrm>
            <a:off x="4092246" y="469621"/>
            <a:ext cx="371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/>
              <a:t>To be</a:t>
            </a:r>
            <a:endParaRPr lang="ko-KR" altLang="en-US" b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C430D-5208-4AD6-9548-A1859C386557}"/>
              </a:ext>
            </a:extLst>
          </p:cNvPr>
          <p:cNvSpPr txBox="1"/>
          <p:nvPr/>
        </p:nvSpPr>
        <p:spPr>
          <a:xfrm>
            <a:off x="5227267" y="1740309"/>
            <a:ext cx="14406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join 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merge 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aggregate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Etc….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2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767600-A245-49F2-9715-CA5FBD5A7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01" y="184666"/>
            <a:ext cx="7373379" cy="62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4A219-0106-45D2-839F-F25455F6A1F0}"/>
              </a:ext>
            </a:extLst>
          </p:cNvPr>
          <p:cNvSpPr txBox="1"/>
          <p:nvPr/>
        </p:nvSpPr>
        <p:spPr>
          <a:xfrm>
            <a:off x="2974768" y="2061530"/>
            <a:ext cx="1801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Pandas</a:t>
            </a:r>
            <a:endParaRPr lang="ko-KR" altLang="en-US" sz="4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F4373-CF7A-4952-8B22-6B4C9155E869}"/>
              </a:ext>
            </a:extLst>
          </p:cNvPr>
          <p:cNvSpPr txBox="1"/>
          <p:nvPr/>
        </p:nvSpPr>
        <p:spPr>
          <a:xfrm>
            <a:off x="1960060" y="5044657"/>
            <a:ext cx="827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/>
              <a:t>강좌를 통해서도 만들겠지만</a:t>
            </a:r>
            <a:r>
              <a:rPr lang="en-US" altLang="ko-KR" b="1" u="sng"/>
              <a:t>, </a:t>
            </a:r>
            <a:r>
              <a:rPr lang="ko-KR" altLang="en-US" b="1" u="sng"/>
              <a:t>강의 이후 자신만의 매뉴얼을 만들어서</a:t>
            </a:r>
            <a:endParaRPr lang="en-US" altLang="ko-KR" b="1" u="sng"/>
          </a:p>
          <a:p>
            <a:r>
              <a:rPr lang="ko-KR" altLang="en-US" b="1" u="sng"/>
              <a:t>판다스를 사용할 때마다 참고할 수 있도록 자신만의 </a:t>
            </a:r>
            <a:r>
              <a:rPr lang="en-US" altLang="ko-KR" b="1" u="sng"/>
              <a:t>Jupyter Notebook File </a:t>
            </a:r>
            <a:r>
              <a:rPr lang="ko-KR" altLang="en-US" b="1" u="sng"/>
              <a:t>만들기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AA05BB-815A-44BB-BB24-321AF6F57CF9}"/>
              </a:ext>
            </a:extLst>
          </p:cNvPr>
          <p:cNvSpPr/>
          <p:nvPr/>
        </p:nvSpPr>
        <p:spPr>
          <a:xfrm>
            <a:off x="6804561" y="1086592"/>
            <a:ext cx="2915392" cy="291539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D60EA70-9FC3-457C-87E0-C3C5EDAD714E}"/>
              </a:ext>
            </a:extLst>
          </p:cNvPr>
          <p:cNvGrpSpPr/>
          <p:nvPr/>
        </p:nvGrpSpPr>
        <p:grpSpPr>
          <a:xfrm>
            <a:off x="7017235" y="1490176"/>
            <a:ext cx="2473127" cy="1466779"/>
            <a:chOff x="9797143" y="1566522"/>
            <a:chExt cx="1448790" cy="1283556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7CE6B9A-18BD-439A-BCB4-6AF8452F6233}"/>
                </a:ext>
              </a:extLst>
            </p:cNvPr>
            <p:cNvCxnSpPr/>
            <p:nvPr/>
          </p:nvCxnSpPr>
          <p:spPr>
            <a:xfrm>
              <a:off x="9797143" y="1566522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1CA4ECA-098F-41D7-B762-A95757F90093}"/>
                </a:ext>
              </a:extLst>
            </p:cNvPr>
            <p:cNvCxnSpPr/>
            <p:nvPr/>
          </p:nvCxnSpPr>
          <p:spPr>
            <a:xfrm>
              <a:off x="9797143" y="1649650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F1EE61-ABC6-4E96-85C6-AD4039EEBF9A}"/>
                </a:ext>
              </a:extLst>
            </p:cNvPr>
            <p:cNvCxnSpPr/>
            <p:nvPr/>
          </p:nvCxnSpPr>
          <p:spPr>
            <a:xfrm>
              <a:off x="9797143" y="1738715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B9DD677-9887-45B9-AAE7-F00F12BAD62F}"/>
                </a:ext>
              </a:extLst>
            </p:cNvPr>
            <p:cNvCxnSpPr/>
            <p:nvPr/>
          </p:nvCxnSpPr>
          <p:spPr>
            <a:xfrm>
              <a:off x="9797143" y="1810988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4FEF7A3-2B45-4AD8-A1FE-77E6600A12E5}"/>
                </a:ext>
              </a:extLst>
            </p:cNvPr>
            <p:cNvCxnSpPr/>
            <p:nvPr/>
          </p:nvCxnSpPr>
          <p:spPr>
            <a:xfrm>
              <a:off x="9797143" y="1904968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01FDD16-B036-4205-84E4-267458546F78}"/>
                </a:ext>
              </a:extLst>
            </p:cNvPr>
            <p:cNvCxnSpPr/>
            <p:nvPr/>
          </p:nvCxnSpPr>
          <p:spPr>
            <a:xfrm>
              <a:off x="9797143" y="1988096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1689184-5663-404C-8421-696B4548B800}"/>
                </a:ext>
              </a:extLst>
            </p:cNvPr>
            <p:cNvCxnSpPr/>
            <p:nvPr/>
          </p:nvCxnSpPr>
          <p:spPr>
            <a:xfrm>
              <a:off x="9797143" y="2077161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06CB207-3F7A-4DCD-BAD6-E4A3F727D192}"/>
                </a:ext>
              </a:extLst>
            </p:cNvPr>
            <p:cNvCxnSpPr/>
            <p:nvPr/>
          </p:nvCxnSpPr>
          <p:spPr>
            <a:xfrm>
              <a:off x="9797143" y="2149434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3C5F8F-3CF4-4F44-9824-9AF2B5717573}"/>
                </a:ext>
              </a:extLst>
            </p:cNvPr>
            <p:cNvCxnSpPr/>
            <p:nvPr/>
          </p:nvCxnSpPr>
          <p:spPr>
            <a:xfrm>
              <a:off x="9797143" y="2267166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BE323AC-F3B3-4F0D-90C5-76DA28F12554}"/>
                </a:ext>
              </a:extLst>
            </p:cNvPr>
            <p:cNvCxnSpPr/>
            <p:nvPr/>
          </p:nvCxnSpPr>
          <p:spPr>
            <a:xfrm>
              <a:off x="9797143" y="2350294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8F4D889-545E-4270-B836-A76A4D4348F0}"/>
                </a:ext>
              </a:extLst>
            </p:cNvPr>
            <p:cNvCxnSpPr/>
            <p:nvPr/>
          </p:nvCxnSpPr>
          <p:spPr>
            <a:xfrm>
              <a:off x="9797143" y="2439359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13C2504-17B0-4852-A31A-A8FAC2D78AA2}"/>
                </a:ext>
              </a:extLst>
            </p:cNvPr>
            <p:cNvCxnSpPr/>
            <p:nvPr/>
          </p:nvCxnSpPr>
          <p:spPr>
            <a:xfrm>
              <a:off x="9797143" y="2511632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1A8B542-C760-4E87-B238-9772D88628E0}"/>
                </a:ext>
              </a:extLst>
            </p:cNvPr>
            <p:cNvCxnSpPr/>
            <p:nvPr/>
          </p:nvCxnSpPr>
          <p:spPr>
            <a:xfrm>
              <a:off x="9797143" y="2605612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47A5900-3960-4003-B298-EE86CB9F8F36}"/>
                </a:ext>
              </a:extLst>
            </p:cNvPr>
            <p:cNvCxnSpPr/>
            <p:nvPr/>
          </p:nvCxnSpPr>
          <p:spPr>
            <a:xfrm>
              <a:off x="9797143" y="2688740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32EF6E6-0E39-4B2D-943F-2982DE2F9D00}"/>
                </a:ext>
              </a:extLst>
            </p:cNvPr>
            <p:cNvCxnSpPr/>
            <p:nvPr/>
          </p:nvCxnSpPr>
          <p:spPr>
            <a:xfrm>
              <a:off x="9797143" y="2777805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09906F2-BA32-419E-A328-DC18EDAB7158}"/>
                </a:ext>
              </a:extLst>
            </p:cNvPr>
            <p:cNvCxnSpPr/>
            <p:nvPr/>
          </p:nvCxnSpPr>
          <p:spPr>
            <a:xfrm>
              <a:off x="9797143" y="2850078"/>
              <a:ext cx="1448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화살표: 톱니 모양의 오른쪽 35">
            <a:extLst>
              <a:ext uri="{FF2B5EF4-FFF2-40B4-BE49-F238E27FC236}">
                <a16:creationId xmlns:a16="http://schemas.microsoft.com/office/drawing/2014/main" id="{DC5ECDBC-BB85-4006-B417-37167D9AC4E1}"/>
              </a:ext>
            </a:extLst>
          </p:cNvPr>
          <p:cNvSpPr/>
          <p:nvPr/>
        </p:nvSpPr>
        <p:spPr>
          <a:xfrm>
            <a:off x="5617029" y="2073707"/>
            <a:ext cx="706581" cy="64633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0FDE06-5F93-45EB-BE9E-471EFB2B364E}"/>
              </a:ext>
            </a:extLst>
          </p:cNvPr>
          <p:cNvSpPr txBox="1"/>
          <p:nvPr/>
        </p:nvSpPr>
        <p:spPr>
          <a:xfrm>
            <a:off x="6710747" y="476098"/>
            <a:ext cx="30861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/>
              <a:t>Jupyter</a:t>
            </a:r>
            <a:r>
              <a:rPr lang="ko-KR" altLang="en-US" sz="2500" b="1"/>
              <a:t> </a:t>
            </a:r>
            <a:r>
              <a:rPr lang="en-US" altLang="ko-KR" sz="2500" b="1"/>
              <a:t>Notebook</a:t>
            </a:r>
            <a:r>
              <a:rPr lang="ko-KR" altLang="en-US" sz="2500" b="1"/>
              <a:t> </a:t>
            </a:r>
            <a:r>
              <a:rPr lang="en-US" altLang="ko-KR" sz="2500" b="1"/>
              <a:t>File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3385755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93384F-D146-46F9-AE7E-60888C024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3" y="369332"/>
            <a:ext cx="5218837" cy="4562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89101-BD12-4805-A8B8-2C6A12352511}"/>
              </a:ext>
            </a:extLst>
          </p:cNvPr>
          <p:cNvSpPr txBox="1"/>
          <p:nvPr/>
        </p:nvSpPr>
        <p:spPr>
          <a:xfrm>
            <a:off x="6660372" y="1002808"/>
            <a:ext cx="30883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endParaRPr lang="en-US" altLang="ko-KR"/>
          </a:p>
          <a:p>
            <a:r>
              <a:rPr lang="ko-KR" altLang="en-US"/>
              <a:t>도화지 생성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Data</a:t>
            </a:r>
          </a:p>
          <a:p>
            <a:endParaRPr lang="en-US" altLang="ko-KR"/>
          </a:p>
          <a:p>
            <a:r>
              <a:rPr lang="ko-KR" altLang="en-US"/>
              <a:t>꾸밀 내용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보여주기 명령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EEF79-9E55-45C8-AFFC-234D19330AE0}"/>
              </a:ext>
            </a:extLst>
          </p:cNvPr>
          <p:cNvSpPr txBox="1"/>
          <p:nvPr/>
        </p:nvSpPr>
        <p:spPr>
          <a:xfrm>
            <a:off x="1555955" y="5301194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https://matplotlib.org/stable/index.html</a:t>
            </a:r>
          </a:p>
        </p:txBody>
      </p:sp>
    </p:spTree>
    <p:extLst>
      <p:ext uri="{BB962C8B-B14F-4D97-AF65-F5344CB8AC3E}">
        <p14:creationId xmlns:p14="http://schemas.microsoft.com/office/powerpoint/2010/main" val="2326270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EEF79-9E55-45C8-AFFC-234D19330AE0}"/>
              </a:ext>
            </a:extLst>
          </p:cNvPr>
          <p:cNvSpPr txBox="1"/>
          <p:nvPr/>
        </p:nvSpPr>
        <p:spPr>
          <a:xfrm>
            <a:off x="3035709" y="459454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Simple Line Graph (1</a:t>
            </a:r>
            <a:r>
              <a:rPr lang="ko-KR" altLang="en-US" b="1"/>
              <a:t>개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5610DD-4EEC-49B8-BC81-9240823D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3" y="1657571"/>
            <a:ext cx="11415873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06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EEF79-9E55-45C8-AFFC-234D19330AE0}"/>
              </a:ext>
            </a:extLst>
          </p:cNvPr>
          <p:cNvSpPr txBox="1"/>
          <p:nvPr/>
        </p:nvSpPr>
        <p:spPr>
          <a:xfrm>
            <a:off x="3035709" y="459454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/>
              <a:t>두개 이상의 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B7E0D5-DD79-43AF-B7BC-0610357C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9" y="889000"/>
            <a:ext cx="10258662" cy="53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9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EEF79-9E55-45C8-AFFC-234D19330AE0}"/>
              </a:ext>
            </a:extLst>
          </p:cNvPr>
          <p:cNvSpPr txBox="1"/>
          <p:nvPr/>
        </p:nvSpPr>
        <p:spPr>
          <a:xfrm>
            <a:off x="3035710" y="184666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Option</a:t>
            </a:r>
            <a:endParaRPr lang="ko-KR" altLang="en-US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8A6BD6-5238-4E91-90D0-0BF197E3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1" y="663605"/>
            <a:ext cx="10158689" cy="54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3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EEF79-9E55-45C8-AFFC-234D19330AE0}"/>
              </a:ext>
            </a:extLst>
          </p:cNvPr>
          <p:cNvSpPr txBox="1"/>
          <p:nvPr/>
        </p:nvSpPr>
        <p:spPr>
          <a:xfrm>
            <a:off x="2888226" y="798748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/>
              <a:t>참고 라이브러리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06BDE6-CD8B-4650-9F58-7BE3CCE75B42}"/>
              </a:ext>
            </a:extLst>
          </p:cNvPr>
          <p:cNvSpPr txBox="1"/>
          <p:nvPr/>
        </p:nvSpPr>
        <p:spPr>
          <a:xfrm>
            <a:off x="5392356" y="182290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Seaborn</a:t>
            </a:r>
            <a:endParaRPr lang="ko-KR" altLang="en-US" b="1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C92E1-3FEE-4E48-A5DC-78D879C22CA5}"/>
              </a:ext>
            </a:extLst>
          </p:cNvPr>
          <p:cNvSpPr txBox="1"/>
          <p:nvPr/>
        </p:nvSpPr>
        <p:spPr>
          <a:xfrm>
            <a:off x="5540730" y="2930897"/>
            <a:ext cx="70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/>
              <a:t>Plotly</a:t>
            </a:r>
            <a:endParaRPr lang="ko-KR" altLang="en-US" b="1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5B95D-3194-427C-B1ED-F2CF5E43729C}"/>
              </a:ext>
            </a:extLst>
          </p:cNvPr>
          <p:cNvSpPr txBox="1"/>
          <p:nvPr/>
        </p:nvSpPr>
        <p:spPr>
          <a:xfrm>
            <a:off x="4582323" y="2220181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https://seaborn.pydata.org/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E268E-500A-4AC9-AD69-6CFB11B506CC}"/>
              </a:ext>
            </a:extLst>
          </p:cNvPr>
          <p:cNvSpPr txBox="1"/>
          <p:nvPr/>
        </p:nvSpPr>
        <p:spPr>
          <a:xfrm>
            <a:off x="4712109" y="3244334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https://plotly.com/python/</a:t>
            </a:r>
          </a:p>
        </p:txBody>
      </p:sp>
    </p:spTree>
    <p:extLst>
      <p:ext uri="{BB962C8B-B14F-4D97-AF65-F5344CB8AC3E}">
        <p14:creationId xmlns:p14="http://schemas.microsoft.com/office/powerpoint/2010/main" val="353254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07B5FB-A791-40E8-B5F3-4F94511FC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7" y="595835"/>
            <a:ext cx="10258978" cy="5554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5FA730-D96E-47A2-BD70-96988ED89357}"/>
              </a:ext>
            </a:extLst>
          </p:cNvPr>
          <p:cNvSpPr txBox="1"/>
          <p:nvPr/>
        </p:nvSpPr>
        <p:spPr>
          <a:xfrm>
            <a:off x="4155677" y="112088"/>
            <a:ext cx="365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/>
              <a:t>강의 촬영용 </a:t>
            </a:r>
            <a:r>
              <a:rPr lang="en-US" altLang="ko-KR" b="1" u="sng"/>
              <a:t>Jupyter Notebook </a:t>
            </a:r>
            <a:r>
              <a:rPr lang="ko-KR" altLang="en-US" b="1" u="sng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10428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E80F23-8856-4837-A6B6-090C7C631729}"/>
              </a:ext>
            </a:extLst>
          </p:cNvPr>
          <p:cNvSpPr txBox="1"/>
          <p:nvPr/>
        </p:nvSpPr>
        <p:spPr>
          <a:xfrm>
            <a:off x="2906665" y="747918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판다스를 이용해 금융데이터</a:t>
            </a:r>
            <a:r>
              <a:rPr lang="en-US" altLang="ko-KR"/>
              <a:t>(</a:t>
            </a:r>
            <a:r>
              <a:rPr lang="ko-KR" altLang="en-US"/>
              <a:t>시계열 데이터</a:t>
            </a:r>
            <a:r>
              <a:rPr lang="en-US" altLang="ko-KR"/>
              <a:t>)</a:t>
            </a:r>
            <a:r>
              <a:rPr lang="ko-KR" altLang="en-US"/>
              <a:t>를 다루는데 있어</a:t>
            </a:r>
            <a:endParaRPr lang="en-US" altLang="ko-KR"/>
          </a:p>
          <a:p>
            <a:r>
              <a:rPr lang="ko-KR" altLang="en-US"/>
              <a:t>발생할 수 있는 상황들을 모았다 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D39585-FD0C-4E68-A89D-C1D9F247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3" y="2183001"/>
            <a:ext cx="4902364" cy="40378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94B497-0887-4AE0-9960-C5A9019C6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94" y="2183002"/>
            <a:ext cx="5490333" cy="40378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A29902-E3D9-4B72-A753-E59F5AF89CAD}"/>
              </a:ext>
            </a:extLst>
          </p:cNvPr>
          <p:cNvSpPr txBox="1"/>
          <p:nvPr/>
        </p:nvSpPr>
        <p:spPr>
          <a:xfrm>
            <a:off x="2341446" y="1650125"/>
            <a:ext cx="1130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/>
              <a:t>Series </a:t>
            </a:r>
            <a:r>
              <a:rPr lang="ko-KR" altLang="en-US" sz="1200" b="1" u="sng"/>
              <a:t>강좌 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09CFC-0B50-4A77-87F3-145F2D0DE9A8}"/>
              </a:ext>
            </a:extLst>
          </p:cNvPr>
          <p:cNvSpPr txBox="1"/>
          <p:nvPr/>
        </p:nvSpPr>
        <p:spPr>
          <a:xfrm>
            <a:off x="8562444" y="1650125"/>
            <a:ext cx="1445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u="sng"/>
              <a:t>DataFrame </a:t>
            </a:r>
            <a:r>
              <a:rPr lang="ko-KR" altLang="en-US" sz="1200" b="1" u="sng"/>
              <a:t>강좌 중</a:t>
            </a:r>
          </a:p>
        </p:txBody>
      </p:sp>
    </p:spTree>
    <p:extLst>
      <p:ext uri="{BB962C8B-B14F-4D97-AF65-F5344CB8AC3E}">
        <p14:creationId xmlns:p14="http://schemas.microsoft.com/office/powerpoint/2010/main" val="14561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58EB78-38BE-45F8-AE65-A80C1E2C863C}"/>
              </a:ext>
            </a:extLst>
          </p:cNvPr>
          <p:cNvSpPr txBox="1"/>
          <p:nvPr/>
        </p:nvSpPr>
        <p:spPr>
          <a:xfrm>
            <a:off x="0" y="5309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/>
              <a:t>수강대상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F70FF-14B9-4FEA-8073-5D5D78A342B0}"/>
              </a:ext>
            </a:extLst>
          </p:cNvPr>
          <p:cNvSpPr txBox="1"/>
          <p:nvPr/>
        </p:nvSpPr>
        <p:spPr>
          <a:xfrm>
            <a:off x="2845430" y="690224"/>
            <a:ext cx="650113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b="1"/>
              <a:t>파이썬 기초 문법을 익힌분</a:t>
            </a:r>
            <a:r>
              <a:rPr lang="en-US" altLang="ko-KR" sz="1500" b="1"/>
              <a:t>!</a:t>
            </a:r>
          </a:p>
          <a:p>
            <a:endParaRPr lang="en-US" altLang="ko-KR" sz="1500" b="1"/>
          </a:p>
          <a:p>
            <a:pPr marL="342900" indent="-342900">
              <a:buAutoNum type="arabicPeriod" startAt="2"/>
            </a:pPr>
            <a:r>
              <a:rPr lang="ko-KR" altLang="en-US" sz="1500" b="1"/>
              <a:t>파이썬을 활용해 금융데이터 분석을 하고싶은 분</a:t>
            </a:r>
            <a:r>
              <a:rPr lang="en-US" altLang="ko-KR" sz="1500" b="1"/>
              <a:t>!</a:t>
            </a:r>
          </a:p>
          <a:p>
            <a:pPr marL="342900" indent="-342900">
              <a:buAutoNum type="arabicPeriod" startAt="2"/>
            </a:pPr>
            <a:endParaRPr lang="en-US" altLang="ko-KR" sz="1500" b="1"/>
          </a:p>
          <a:p>
            <a:pPr marL="342900" indent="-342900">
              <a:buAutoNum type="arabicPeriod" startAt="2"/>
            </a:pPr>
            <a:r>
              <a:rPr lang="ko-KR" altLang="en-US" sz="1500" b="1"/>
              <a:t>나만의 트레이딩룸 만들기 </a:t>
            </a:r>
            <a:r>
              <a:rPr lang="en-US" altLang="ko-KR" sz="1500" b="1"/>
              <a:t>Series</a:t>
            </a:r>
            <a:r>
              <a:rPr lang="ko-KR" altLang="en-US" sz="1500" b="1"/>
              <a:t>를 듣기 전 </a:t>
            </a:r>
            <a:r>
              <a:rPr lang="en-US" altLang="ko-KR" sz="1500" b="1"/>
              <a:t>Pandas</a:t>
            </a:r>
            <a:r>
              <a:rPr lang="ko-KR" altLang="en-US" sz="1500" b="1"/>
              <a:t>를 배워보고 싶은 분</a:t>
            </a:r>
            <a:r>
              <a:rPr lang="en-US" altLang="ko-KR" sz="1500" b="1"/>
              <a:t>!</a:t>
            </a:r>
            <a:endParaRPr lang="ko-KR" altLang="en-US" sz="15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8A25F9-14E8-44A0-9B69-89F21605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50" y="2157069"/>
            <a:ext cx="4588100" cy="34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5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29B27-079A-4A3C-941F-5F6E38CDDCC2}"/>
              </a:ext>
            </a:extLst>
          </p:cNvPr>
          <p:cNvSpPr txBox="1"/>
          <p:nvPr/>
        </p:nvSpPr>
        <p:spPr>
          <a:xfrm>
            <a:off x="0" y="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Anaconda </a:t>
            </a:r>
            <a:r>
              <a:rPr lang="ko-KR" altLang="en-US" b="1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06FF41-ECF6-46E6-A9E1-009C70204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41" y="795183"/>
            <a:ext cx="9899117" cy="3164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1D60D9-6516-472E-9AA4-2FAF5D1FEB37}"/>
              </a:ext>
            </a:extLst>
          </p:cNvPr>
          <p:cNvSpPr txBox="1"/>
          <p:nvPr/>
        </p:nvSpPr>
        <p:spPr>
          <a:xfrm>
            <a:off x="2546790" y="4959031"/>
            <a:ext cx="7098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Google</a:t>
            </a:r>
            <a:r>
              <a:rPr lang="ko-KR" altLang="en-US"/>
              <a:t>에서 </a:t>
            </a:r>
            <a:r>
              <a:rPr lang="en-US" altLang="ko-KR"/>
              <a:t>Anaconda Download </a:t>
            </a:r>
            <a:r>
              <a:rPr lang="ko-KR" altLang="en-US"/>
              <a:t>검색 후</a:t>
            </a:r>
            <a:endParaRPr lang="en-US" altLang="ko-KR"/>
          </a:p>
          <a:p>
            <a:r>
              <a:rPr lang="en-US" altLang="ko-KR"/>
              <a:t>Anaconda </a:t>
            </a:r>
            <a:r>
              <a:rPr lang="ko-KR" altLang="en-US"/>
              <a:t>메인 홈페이지에서 자신의 개발환경에 맞는 버전 다운로드</a:t>
            </a:r>
          </a:p>
        </p:txBody>
      </p:sp>
    </p:spTree>
    <p:extLst>
      <p:ext uri="{BB962C8B-B14F-4D97-AF65-F5344CB8AC3E}">
        <p14:creationId xmlns:p14="http://schemas.microsoft.com/office/powerpoint/2010/main" val="41168373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{3E5FA8F4-BD47-4837-93F4-2CD8B61CB9E1}tf56160789_win32</Template>
  <TotalTime>3105</TotalTime>
  <Words>1836</Words>
  <Application>Microsoft Office PowerPoint</Application>
  <PresentationFormat>와이드스크린</PresentationFormat>
  <Paragraphs>356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맑은 고딕</vt:lpstr>
      <vt:lpstr>맑은 고딕</vt:lpstr>
      <vt:lpstr>Batang</vt:lpstr>
      <vt:lpstr>Arial</vt:lpstr>
      <vt:lpstr>Calibri</vt:lpstr>
      <vt:lpstr>Cambria Math</vt:lpstr>
      <vt:lpstr>Courier New</vt:lpstr>
      <vt:lpstr>Franklin Gothic Book</vt:lpstr>
      <vt:lpstr>1_RetrospectVTI</vt:lpstr>
      <vt:lpstr>Pandas for Finance Data Analysis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for Finance Data Analysis</dc:title>
  <dc:creator>강 민수</dc:creator>
  <cp:lastModifiedBy>강 민수</cp:lastModifiedBy>
  <cp:revision>38</cp:revision>
  <dcterms:created xsi:type="dcterms:W3CDTF">2021-12-17T10:19:35Z</dcterms:created>
  <dcterms:modified xsi:type="dcterms:W3CDTF">2022-01-09T01:27:20Z</dcterms:modified>
</cp:coreProperties>
</file>