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8"/>
  </p:notesMasterIdLst>
  <p:handoutMasterIdLst>
    <p:handoutMasterId r:id="rId29"/>
  </p:handoutMasterIdLst>
  <p:sldIdLst>
    <p:sldId id="284" r:id="rId3"/>
    <p:sldId id="468" r:id="rId4"/>
    <p:sldId id="507" r:id="rId5"/>
    <p:sldId id="517" r:id="rId6"/>
    <p:sldId id="516" r:id="rId7"/>
    <p:sldId id="509" r:id="rId8"/>
    <p:sldId id="473" r:id="rId9"/>
    <p:sldId id="479" r:id="rId10"/>
    <p:sldId id="480" r:id="rId11"/>
    <p:sldId id="481" r:id="rId12"/>
    <p:sldId id="510" r:id="rId13"/>
    <p:sldId id="512" r:id="rId14"/>
    <p:sldId id="487" r:id="rId15"/>
    <p:sldId id="499" r:id="rId16"/>
    <p:sldId id="500" r:id="rId17"/>
    <p:sldId id="501" r:id="rId18"/>
    <p:sldId id="502" r:id="rId19"/>
    <p:sldId id="503" r:id="rId20"/>
    <p:sldId id="504" r:id="rId21"/>
    <p:sldId id="505" r:id="rId22"/>
    <p:sldId id="506" r:id="rId23"/>
    <p:sldId id="514" r:id="rId24"/>
    <p:sldId id="515" r:id="rId25"/>
    <p:sldId id="513" r:id="rId26"/>
    <p:sldId id="4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A82B"/>
    <a:srgbClr val="9ED1C0"/>
    <a:srgbClr val="61B8A5"/>
    <a:srgbClr val="264457"/>
    <a:srgbClr val="2683C6"/>
    <a:srgbClr val="31576F"/>
    <a:srgbClr val="FFE794"/>
    <a:srgbClr val="C5E1B2"/>
    <a:srgbClr val="67AD33"/>
    <a:srgbClr val="C6C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27" autoAdjust="0"/>
    <p:restoredTop sz="92077" autoAdjust="0"/>
  </p:normalViewPr>
  <p:slideViewPr>
    <p:cSldViewPr snapToGrid="0">
      <p:cViewPr varScale="1">
        <p:scale>
          <a:sx n="120" d="100"/>
          <a:sy n="120" d="100"/>
        </p:scale>
        <p:origin x="536" y="184"/>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2/27/20</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2020/2/27</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extLst>
      <p:ext uri="{BB962C8B-B14F-4D97-AF65-F5344CB8AC3E}">
        <p14:creationId xmlns:p14="http://schemas.microsoft.com/office/powerpoint/2010/main" val="254327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2</a:t>
            </a:fld>
            <a:endParaRPr lang="zh-CN" altLang="en-US"/>
          </a:p>
        </p:txBody>
      </p:sp>
    </p:spTree>
    <p:extLst>
      <p:ext uri="{BB962C8B-B14F-4D97-AF65-F5344CB8AC3E}">
        <p14:creationId xmlns:p14="http://schemas.microsoft.com/office/powerpoint/2010/main" val="1156932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git</a:t>
            </a:r>
            <a:r>
              <a:rPr kumimoji="1" lang="zh-CN" altLang="en-US" dirty="0"/>
              <a:t> </a:t>
            </a:r>
            <a:r>
              <a:rPr kumimoji="1" lang="en-US" altLang="zh-CN" dirty="0" err="1"/>
              <a:t>init</a:t>
            </a:r>
            <a:r>
              <a:rPr kumimoji="1" lang="zh-CN" altLang="en-US" dirty="0"/>
              <a:t>之后产生了</a:t>
            </a:r>
            <a:r>
              <a:rPr kumimoji="1" lang="en-US" altLang="zh-CN" dirty="0"/>
              <a:t>.git</a:t>
            </a:r>
            <a:r>
              <a:rPr kumimoji="1" lang="zh-CN" altLang="en-US" dirty="0"/>
              <a:t>目录，就是本地仓库（</a:t>
            </a:r>
            <a:r>
              <a:rPr kumimoji="1" lang="en-US" altLang="zh-CN" dirty="0"/>
              <a:t>Local</a:t>
            </a:r>
            <a:r>
              <a:rPr kumimoji="1" lang="zh-CN" altLang="en-US" dirty="0"/>
              <a:t> </a:t>
            </a:r>
            <a:r>
              <a:rPr kumimoji="1" lang="en-US" altLang="zh-CN" dirty="0"/>
              <a:t>Repo</a:t>
            </a:r>
            <a:r>
              <a:rPr kumimoji="1" lang="zh-CN" altLang="en-US" dirty="0"/>
              <a:t>）</a:t>
            </a:r>
            <a:endParaRPr kumimoji="1" lang="en-US" altLang="zh-CN" dirty="0"/>
          </a:p>
          <a:p>
            <a:endParaRPr kumimoji="1" lang="en-US" altLang="zh-CN" dirty="0"/>
          </a:p>
          <a:p>
            <a:r>
              <a:rPr kumimoji="1" lang="zh-CN" altLang="en-US" dirty="0"/>
              <a:t>为何要创建本地仓库：本地仓库中包含了控制文件版本相关信息</a:t>
            </a:r>
            <a:r>
              <a:rPr kumimoji="1" lang="en-US" altLang="zh-CN" dirty="0"/>
              <a:t>,</a:t>
            </a:r>
            <a:r>
              <a:rPr kumimoji="1" lang="zh-CN" altLang="en-US" dirty="0"/>
              <a:t>即版本数据库</a:t>
            </a:r>
          </a:p>
        </p:txBody>
      </p:sp>
      <p:sp>
        <p:nvSpPr>
          <p:cNvPr id="4" name="灯片编号占位符 3"/>
          <p:cNvSpPr>
            <a:spLocks noGrp="1"/>
          </p:cNvSpPr>
          <p:nvPr>
            <p:ph type="sldNum" sz="quarter" idx="5"/>
          </p:nvPr>
        </p:nvSpPr>
        <p:spPr/>
        <p:txBody>
          <a:bodyPr/>
          <a:lstStyle/>
          <a:p>
            <a:fld id="{7FB667E1-E601-4AAF-B95C-B25720D70A60}" type="slidenum">
              <a:rPr lang="en-US" altLang="zh-CN" smtClean="0"/>
              <a:t>6</a:t>
            </a:fld>
            <a:endParaRPr lang="zh-CN" altLang="en-US"/>
          </a:p>
        </p:txBody>
      </p:sp>
    </p:spTree>
    <p:extLst>
      <p:ext uri="{BB962C8B-B14F-4D97-AF65-F5344CB8AC3E}">
        <p14:creationId xmlns:p14="http://schemas.microsoft.com/office/powerpoint/2010/main" val="427974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其他系统：</a:t>
            </a:r>
            <a:endParaRPr lang="en-US" altLang="zh-CN" dirty="0"/>
          </a:p>
          <a:p>
            <a:r>
              <a:rPr lang="zh-CN" altLang="en-US" dirty="0"/>
              <a:t>每个文件单独追踪其版本信息，包括原始的</a:t>
            </a:r>
            <a:r>
              <a:rPr lang="en-US" altLang="zh-CN" dirty="0"/>
              <a:t>File</a:t>
            </a:r>
            <a:r>
              <a:rPr lang="zh-CN" altLang="en-US" dirty="0"/>
              <a:t>文件和每个版本上的</a:t>
            </a:r>
            <a:r>
              <a:rPr lang="en-US" altLang="zh-CN" dirty="0"/>
              <a:t>delta</a:t>
            </a:r>
            <a:r>
              <a:rPr lang="zh-CN" altLang="en-US" dirty="0"/>
              <a:t>增量信息</a:t>
            </a:r>
            <a:endParaRPr lang="en-US" altLang="zh-CN" dirty="0"/>
          </a:p>
          <a:p>
            <a:endParaRPr lang="en-US" altLang="zh-CN" dirty="0"/>
          </a:p>
          <a:p>
            <a:r>
              <a:rPr lang="en-US" altLang="zh-CN" dirty="0"/>
              <a:t>Git</a:t>
            </a:r>
            <a:r>
              <a:rPr lang="zh-CN" altLang="en-US" dirty="0"/>
              <a:t>：</a:t>
            </a:r>
            <a:endParaRPr lang="en-US" altLang="zh-CN" dirty="0"/>
          </a:p>
          <a:p>
            <a:r>
              <a:rPr lang="zh-CN" altLang="en-US" dirty="0"/>
              <a:t>每个</a:t>
            </a:r>
            <a:r>
              <a:rPr lang="en-US" altLang="zh-CN" dirty="0"/>
              <a:t>version</a:t>
            </a:r>
            <a:r>
              <a:rPr lang="zh-CN" altLang="en-US" dirty="0"/>
              <a:t>包含了整个项目文件的一份完整复制，有些文件变了（实框），有些文件未变（虚框），虽然如果文件没有修改，</a:t>
            </a:r>
            <a:r>
              <a:rPr lang="en-US" altLang="zh-CN" dirty="0"/>
              <a:t>Git </a:t>
            </a:r>
            <a:r>
              <a:rPr lang="zh-CN" altLang="en-US" dirty="0"/>
              <a:t>不再重新存储该文件，而是只保留一个链接指向之前存储的文件，更多的冗余存储换来了更高的存取效率</a:t>
            </a:r>
          </a:p>
        </p:txBody>
      </p:sp>
      <p:sp>
        <p:nvSpPr>
          <p:cNvPr id="4" name="灯片编号占位符 3"/>
          <p:cNvSpPr>
            <a:spLocks noGrp="1"/>
          </p:cNvSpPr>
          <p:nvPr>
            <p:ph type="sldNum" sz="quarter" idx="5"/>
          </p:nvPr>
        </p:nvSpPr>
        <p:spPr/>
        <p:txBody>
          <a:bodyPr/>
          <a:lstStyle/>
          <a:p>
            <a:fld id="{7FB667E1-E601-4AAF-B95C-B25720D70A60}" type="slidenum">
              <a:rPr lang="en-US" altLang="zh-CN" smtClean="0"/>
              <a:t>7</a:t>
            </a:fld>
            <a:endParaRPr lang="zh-CN" altLang="en-US"/>
          </a:p>
        </p:txBody>
      </p:sp>
    </p:spTree>
    <p:extLst>
      <p:ext uri="{BB962C8B-B14F-4D97-AF65-F5344CB8AC3E}">
        <p14:creationId xmlns:p14="http://schemas.microsoft.com/office/powerpoint/2010/main" val="174731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这一步骤中可以新增、删除、修改文件</a:t>
            </a:r>
          </a:p>
        </p:txBody>
      </p:sp>
      <p:sp>
        <p:nvSpPr>
          <p:cNvPr id="4" name="灯片编号占位符 3"/>
          <p:cNvSpPr>
            <a:spLocks noGrp="1"/>
          </p:cNvSpPr>
          <p:nvPr>
            <p:ph type="sldNum" sz="quarter" idx="5"/>
          </p:nvPr>
        </p:nvSpPr>
        <p:spPr/>
        <p:txBody>
          <a:bodyPr/>
          <a:lstStyle/>
          <a:p>
            <a:fld id="{7FB667E1-E601-4AAF-B95C-B25720D70A60}" type="slidenum">
              <a:rPr lang="en-US" altLang="zh-CN" smtClean="0"/>
              <a:t>8</a:t>
            </a:fld>
            <a:endParaRPr lang="zh-CN" altLang="en-US"/>
          </a:p>
        </p:txBody>
      </p:sp>
    </p:spTree>
    <p:extLst>
      <p:ext uri="{BB962C8B-B14F-4D97-AF65-F5344CB8AC3E}">
        <p14:creationId xmlns:p14="http://schemas.microsoft.com/office/powerpoint/2010/main" val="157015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这里的修改可以是新增文件，也可以是删除文件，也可以文件中内容的修改</a:t>
            </a:r>
          </a:p>
        </p:txBody>
      </p:sp>
      <p:sp>
        <p:nvSpPr>
          <p:cNvPr id="4" name="灯片编号占位符 3"/>
          <p:cNvSpPr>
            <a:spLocks noGrp="1"/>
          </p:cNvSpPr>
          <p:nvPr>
            <p:ph type="sldNum" sz="quarter" idx="5"/>
          </p:nvPr>
        </p:nvSpPr>
        <p:spPr/>
        <p:txBody>
          <a:bodyPr/>
          <a:lstStyle/>
          <a:p>
            <a:fld id="{7FB667E1-E601-4AAF-B95C-B25720D70A60}" type="slidenum">
              <a:rPr lang="en-US" altLang="zh-CN" smtClean="0"/>
              <a:t>9</a:t>
            </a:fld>
            <a:endParaRPr lang="zh-CN" altLang="en-US"/>
          </a:p>
        </p:txBody>
      </p:sp>
    </p:spTree>
    <p:extLst>
      <p:ext uri="{BB962C8B-B14F-4D97-AF65-F5344CB8AC3E}">
        <p14:creationId xmlns:p14="http://schemas.microsoft.com/office/powerpoint/2010/main" val="298075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Git commit</a:t>
            </a:r>
            <a:r>
              <a:rPr lang="zh-CN" altLang="en-US" dirty="0"/>
              <a:t>之后产生一串数字，代表文件内容的</a:t>
            </a:r>
            <a:r>
              <a:rPr lang="en-US" altLang="zh-CN" dirty="0"/>
              <a:t>Hash</a:t>
            </a:r>
            <a:r>
              <a:rPr lang="zh-CN" altLang="en-US" dirty="0"/>
              <a:t>值，</a:t>
            </a:r>
            <a:r>
              <a:rPr lang="en-US" altLang="zh-CN" dirty="0"/>
              <a:t>Git repo</a:t>
            </a:r>
            <a:r>
              <a:rPr lang="zh-CN" altLang="en-US" dirty="0"/>
              <a:t>就是通过该</a:t>
            </a:r>
            <a:r>
              <a:rPr lang="en-US" altLang="zh-CN" dirty="0"/>
              <a:t>Hash</a:t>
            </a:r>
            <a:r>
              <a:rPr lang="zh-CN" altLang="en-US" dirty="0"/>
              <a:t>值索引到不同版本的文件的，同时</a:t>
            </a:r>
            <a:r>
              <a:rPr lang="en-US" altLang="zh-CN" dirty="0"/>
              <a:t>Git</a:t>
            </a:r>
            <a:r>
              <a:rPr lang="zh-CN" altLang="en-US" dirty="0"/>
              <a:t>仓库中产生了第一个</a:t>
            </a:r>
            <a:r>
              <a:rPr lang="en-US" altLang="zh-CN" dirty="0"/>
              <a:t>Snapshot</a:t>
            </a:r>
          </a:p>
          <a:p>
            <a:endParaRPr lang="en-US" altLang="zh-CN" dirty="0"/>
          </a:p>
          <a:p>
            <a:r>
              <a:rPr lang="zh-CN" altLang="en-US" dirty="0"/>
              <a:t>到此为止，一个完整的提交修改到本地仓库的流程就结束了。如果后续有其他修改，可以反复执行</a:t>
            </a:r>
            <a:r>
              <a:rPr lang="en-US" altLang="zh-CN" dirty="0"/>
              <a:t>git</a:t>
            </a:r>
            <a:r>
              <a:rPr lang="zh-CN" altLang="en-US" dirty="0"/>
              <a:t> </a:t>
            </a:r>
            <a:r>
              <a:rPr lang="en-US" altLang="zh-CN" dirty="0"/>
              <a:t>add</a:t>
            </a:r>
            <a:r>
              <a:rPr lang="zh-CN" altLang="en-US" dirty="0"/>
              <a:t>和</a:t>
            </a:r>
            <a:r>
              <a:rPr lang="en-US" altLang="zh-CN" dirty="0"/>
              <a:t>git</a:t>
            </a:r>
            <a:r>
              <a:rPr lang="zh-CN" altLang="en-US" dirty="0"/>
              <a:t> </a:t>
            </a:r>
            <a:r>
              <a:rPr lang="en-US" altLang="zh-CN" dirty="0"/>
              <a:t>commit</a:t>
            </a:r>
            <a:r>
              <a:rPr lang="zh-CN" altLang="en-US" dirty="0"/>
              <a:t>操作。</a:t>
            </a:r>
            <a:endParaRPr lang="en-US" altLang="zh-CN"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10</a:t>
            </a:fld>
            <a:endParaRPr lang="zh-CN" altLang="en-US"/>
          </a:p>
        </p:txBody>
      </p:sp>
    </p:spTree>
    <p:extLst>
      <p:ext uri="{BB962C8B-B14F-4D97-AF65-F5344CB8AC3E}">
        <p14:creationId xmlns:p14="http://schemas.microsoft.com/office/powerpoint/2010/main" val="409402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同传统的集中式版本控制系统（</a:t>
            </a:r>
            <a:r>
              <a:rPr lang="en-US" altLang="zh-CN" dirty="0"/>
              <a:t>CVCS</a:t>
            </a:r>
            <a:r>
              <a:rPr lang="zh-CN" altLang="en-US" dirty="0"/>
              <a:t>）不同，</a:t>
            </a:r>
            <a:r>
              <a:rPr lang="en-US" altLang="zh-CN" dirty="0"/>
              <a:t>Git </a:t>
            </a:r>
            <a:r>
              <a:rPr lang="zh-CN" altLang="en-US" dirty="0"/>
              <a:t>的分布式特性使得开发者间的协作变得更加灵活多样。 在集中式系统中，每个开发者就像是连接在集线器上的节点，彼此的工作方式大体相像。 而在 </a:t>
            </a:r>
            <a:r>
              <a:rPr lang="en-US" altLang="zh-CN" dirty="0"/>
              <a:t>Git </a:t>
            </a:r>
            <a:r>
              <a:rPr lang="zh-CN" altLang="en-US" dirty="0"/>
              <a:t>中，每个开发者同</a:t>
            </a:r>
          </a:p>
          <a:p>
            <a:r>
              <a:rPr lang="zh-CN" altLang="en-US" dirty="0"/>
              <a:t>时扮演着节点和集线器的角色</a:t>
            </a:r>
            <a:r>
              <a:rPr lang="en-US" altLang="zh-CN" dirty="0"/>
              <a:t>——</a:t>
            </a:r>
            <a:r>
              <a:rPr lang="zh-CN" altLang="en-US" dirty="0"/>
              <a:t>也就是说，每个开发者既可以将自己的代码贡献到其他的仓库中，同时也能维护自己的公开仓库，让其他人可以在其基础上工作并贡献代码。 由此，</a:t>
            </a:r>
            <a:r>
              <a:rPr lang="en-US" altLang="zh-CN" dirty="0"/>
              <a:t>Git </a:t>
            </a:r>
            <a:r>
              <a:rPr lang="zh-CN" altLang="en-US" dirty="0"/>
              <a:t>的分布式协作可以为你的项目和团队</a:t>
            </a:r>
          </a:p>
          <a:p>
            <a:r>
              <a:rPr lang="zh-CN" altLang="en-US" dirty="0"/>
              <a:t>衍生出种种不同的工作流程，接下来的章节会介绍几种利用了 </a:t>
            </a:r>
            <a:r>
              <a:rPr lang="en-US" altLang="zh-CN" dirty="0"/>
              <a:t>Git </a:t>
            </a:r>
            <a:r>
              <a:rPr lang="zh-CN" altLang="en-US" dirty="0"/>
              <a:t>的这种灵活性的常见应用方式。 我们将讨论每种方式的优点以及可能的缺点；你可以选择使用其中的某一种，或者将它们的特性混合搭配使用。</a:t>
            </a:r>
            <a:endParaRPr lang="en-US" altLang="zh-CN" dirty="0"/>
          </a:p>
          <a:p>
            <a:endParaRPr lang="en-US" altLang="zh-CN" dirty="0"/>
          </a:p>
          <a:p>
            <a:r>
              <a:rPr lang="zh-CN" altLang="en-US" dirty="0"/>
              <a:t>当然集中式工作流并不局限于小团队。 利用 </a:t>
            </a:r>
            <a:r>
              <a:rPr lang="en-US" altLang="zh-CN" dirty="0"/>
              <a:t>Git </a:t>
            </a:r>
            <a:r>
              <a:rPr lang="zh-CN" altLang="en-US" dirty="0"/>
              <a:t>的分支模型，通过同时在多个分支上工作的方式，即使是上百人的开发团队也可以很好地在单个项目上协作。</a:t>
            </a:r>
            <a:endParaRPr lang="en-US" altLang="zh-CN"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t>13</a:t>
            </a:fld>
            <a:endParaRPr lang="zh-CN" altLang="en-US"/>
          </a:p>
        </p:txBody>
      </p:sp>
    </p:spTree>
    <p:extLst>
      <p:ext uri="{BB962C8B-B14F-4D97-AF65-F5344CB8AC3E}">
        <p14:creationId xmlns:p14="http://schemas.microsoft.com/office/powerpoint/2010/main" val="203530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bwMode="ltGray">
          <a:xfrm>
            <a:off x="3173" y="1982451"/>
            <a:ext cx="12192003" cy="2422112"/>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lang="zh-CN"/>
            </a:pPr>
            <a:endParaRPr kumimoji="0" lang="zh-CN" altLang="en-US" sz="1800" b="0" i="0" u="none" strike="noStrike" kern="0" cap="none" spc="0" normalizeH="0" baseline="0">
              <a:ln>
                <a:noFill/>
              </a:ln>
              <a:solidFill>
                <a:prstClr val="white"/>
              </a:solidFill>
              <a:effectLst/>
              <a:uLnTx/>
              <a:uFillTx/>
              <a:latin typeface="Euphemia"/>
              <a:ea typeface="+mn-ea"/>
              <a:cs typeface="+mn-cs"/>
            </a:endParaRPr>
          </a:p>
        </p:txBody>
      </p:sp>
      <p:sp>
        <p:nvSpPr>
          <p:cNvPr id="2" name="标题 1"/>
          <p:cNvSpPr>
            <a:spLocks noGrp="1"/>
          </p:cNvSpPr>
          <p:nvPr>
            <p:ph type="ctrTitle"/>
          </p:nvPr>
        </p:nvSpPr>
        <p:spPr>
          <a:xfrm>
            <a:off x="1440237" y="2050507"/>
            <a:ext cx="9144003" cy="1143000"/>
          </a:xfrm>
        </p:spPr>
        <p:txBody>
          <a:bodyPr anchor="b">
            <a:normAutofit/>
          </a:bodyPr>
          <a:lstStyle>
            <a:lvl1pPr algn="ctr" latinLnBrk="0">
              <a:defRPr lang="zh-CN" sz="4800">
                <a:solidFill>
                  <a:schemeClr val="bg1"/>
                </a:solidFill>
              </a:defRPr>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440237" y="3381826"/>
            <a:ext cx="9144003" cy="762000"/>
          </a:xfrm>
        </p:spPr>
        <p:txBody>
          <a:bodyPr>
            <a:normAutofit/>
          </a:bodyPr>
          <a:lstStyle>
            <a:lvl1pPr marL="0" indent="0" algn="ctr" latinLnBrk="0">
              <a:spcBef>
                <a:spcPts val="0"/>
              </a:spcBef>
              <a:buNone/>
              <a:defRPr lang="zh-CN" sz="2000" cap="none" baseline="0">
                <a:solidFill>
                  <a:schemeClr val="bg1"/>
                </a:solidFill>
              </a:defRPr>
            </a:lvl1pPr>
            <a:lvl2pPr marL="457189" indent="0" algn="ctr" latinLnBrk="0">
              <a:buNone/>
              <a:defRPr lang="zh-CN" sz="2800"/>
            </a:lvl2pPr>
            <a:lvl3pPr marL="914377" indent="0" algn="ctr" latinLnBrk="0">
              <a:buNone/>
              <a:defRPr lang="zh-CN" sz="2400"/>
            </a:lvl3pPr>
            <a:lvl4pPr marL="1371566" indent="0" algn="ctr" latinLnBrk="0">
              <a:buNone/>
              <a:defRPr lang="zh-CN" sz="2000"/>
            </a:lvl4pPr>
            <a:lvl5pPr marL="1828754" indent="0" algn="ctr" latinLnBrk="0">
              <a:buNone/>
              <a:defRPr lang="zh-CN" sz="2000"/>
            </a:lvl5pPr>
            <a:lvl6pPr marL="2285943" indent="0" algn="ctr" latinLnBrk="0">
              <a:buNone/>
              <a:defRPr lang="zh-CN" sz="2000"/>
            </a:lvl6pPr>
            <a:lvl7pPr marL="2743131" indent="0" algn="ctr" latinLnBrk="0">
              <a:buNone/>
              <a:defRPr lang="zh-CN" sz="2000"/>
            </a:lvl7pPr>
            <a:lvl8pPr marL="3200320" indent="0" algn="ctr" latinLnBrk="0">
              <a:buNone/>
              <a:defRPr lang="zh-CN" sz="2000"/>
            </a:lvl8pPr>
            <a:lvl9pPr marL="3657509" indent="0" algn="ctr" latinLnBrk="0">
              <a:buNone/>
              <a:defRPr lang="zh-CN" sz="2000"/>
            </a:lvl9pPr>
          </a:lstStyle>
          <a:p>
            <a:r>
              <a:rPr lang="zh-CN" altLang="en-US" dirty="0"/>
              <a:t>单击以编辑母版副标题样式</a:t>
            </a:r>
            <a:endParaRPr lang="zh-CN"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8614" y="4332145"/>
            <a:ext cx="3381124" cy="2048550"/>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7267" y="232638"/>
            <a:ext cx="4572716" cy="878578"/>
          </a:xfrm>
          <a:prstGeom prst="rect">
            <a:avLst/>
          </a:prstGeom>
        </p:spPr>
      </p:pic>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60412" y="2362202"/>
            <a:ext cx="3200400" cy="1990725"/>
          </a:xfr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494213" y="685800"/>
            <a:ext cx="7239001"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60412" y="4367308"/>
            <a:ext cx="3200400" cy="1622012"/>
          </a:xfrm>
        </p:spPr>
        <p:txBody>
          <a:bodyPr>
            <a:normAutofit/>
          </a:bodyPr>
          <a:lstStyle>
            <a:lvl1pPr marL="0" indent="0" latinLnBrk="0">
              <a:spcBef>
                <a:spcPts val="1200"/>
              </a:spcBef>
              <a:buNone/>
              <a:defRPr lang="zh-CN" sz="1600"/>
            </a:lvl1pPr>
            <a:lvl2pPr marL="457189" indent="0" latinLnBrk="0">
              <a:buNone/>
              <a:defRPr lang="zh-CN" sz="1200"/>
            </a:lvl2pPr>
            <a:lvl3pPr marL="914377" indent="0" latinLnBrk="0">
              <a:buNone/>
              <a:defRPr lang="zh-CN" sz="1000"/>
            </a:lvl3pPr>
            <a:lvl4pPr marL="1371566" indent="0" latinLnBrk="0">
              <a:buNone/>
              <a:defRPr lang="zh-CN" sz="900"/>
            </a:lvl4pPr>
            <a:lvl5pPr marL="1828754" indent="0" latinLnBrk="0">
              <a:buNone/>
              <a:defRPr lang="zh-CN" sz="900"/>
            </a:lvl5pPr>
            <a:lvl6pPr marL="2285943" indent="0" latinLnBrk="0">
              <a:buNone/>
              <a:defRPr lang="zh-CN" sz="900"/>
            </a:lvl6pPr>
            <a:lvl7pPr marL="2743131" indent="0" latinLnBrk="0">
              <a:buNone/>
              <a:defRPr lang="zh-CN" sz="900"/>
            </a:lvl7pPr>
            <a:lvl8pPr marL="3200320" indent="0" latinLnBrk="0">
              <a:buNone/>
              <a:defRPr lang="zh-CN" sz="900"/>
            </a:lvl8pPr>
            <a:lvl9pPr marL="3657509"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9E583DDF-CA54-461A-A486-592D2374C532}" type="datetimeFigureOut">
              <a:t>2020/2/27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备用内容与题注">
    <p:spTree>
      <p:nvGrpSpPr>
        <p:cNvPr id="1" name=""/>
        <p:cNvGrpSpPr/>
        <p:nvPr/>
      </p:nvGrpSpPr>
      <p:grpSpPr>
        <a:xfrm>
          <a:off x="0" y="0"/>
          <a:ext cx="0" cy="0"/>
          <a:chOff x="0" y="0"/>
          <a:chExt cx="0" cy="0"/>
        </a:xfrm>
      </p:grpSpPr>
      <p:sp>
        <p:nvSpPr>
          <p:cNvPr id="8" name="矩形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lang="zh-CN"/>
            </a:pPr>
            <a:endParaRPr kumimoji="0" lang="zh-CN" altLang="en-US" sz="1800" b="0" i="0" u="none" strike="noStrike" kern="0" cap="none" spc="0" normalizeH="0" baseline="0">
              <a:ln>
                <a:noFill/>
              </a:ln>
              <a:solidFill>
                <a:prstClr val="white"/>
              </a:solidFill>
              <a:effectLst/>
              <a:uLnTx/>
              <a:uFillTx/>
              <a:latin typeface="Euphemia"/>
              <a:ea typeface="+mn-ea"/>
              <a:cs typeface="+mn-cs"/>
            </a:endParaRPr>
          </a:p>
        </p:txBody>
      </p:sp>
      <p:sp>
        <p:nvSpPr>
          <p:cNvPr id="2" name="标题 1"/>
          <p:cNvSpPr>
            <a:spLocks noGrp="1"/>
          </p:cNvSpPr>
          <p:nvPr>
            <p:ph type="title"/>
          </p:nvPr>
        </p:nvSpPr>
        <p:spPr>
          <a:xfrm>
            <a:off x="760412" y="2362202"/>
            <a:ext cx="3200400" cy="1990725"/>
          </a:xfrm>
        </p:spPr>
        <p:txBody>
          <a:bodyPr anchor="b">
            <a:normAutofit/>
          </a:bodyPr>
          <a:lstStyle>
            <a:lvl1pPr latinLnBrk="0">
              <a:defRPr lang="zh-CN" sz="3400" b="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5362892" y="685800"/>
            <a:ext cx="637032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60412" y="4367308"/>
            <a:ext cx="3200400" cy="1622012"/>
          </a:xfrm>
        </p:spPr>
        <p:txBody>
          <a:bodyPr>
            <a:normAutofit/>
          </a:bodyPr>
          <a:lstStyle>
            <a:lvl1pPr marL="0" indent="0" latinLnBrk="0">
              <a:spcBef>
                <a:spcPts val="1200"/>
              </a:spcBef>
              <a:buNone/>
              <a:defRPr lang="zh-CN" sz="1600">
                <a:solidFill>
                  <a:schemeClr val="bg1"/>
                </a:solidFill>
              </a:defRPr>
            </a:lvl1pPr>
            <a:lvl2pPr marL="457189" indent="0" latinLnBrk="0">
              <a:buNone/>
              <a:defRPr lang="zh-CN" sz="1200"/>
            </a:lvl2pPr>
            <a:lvl3pPr marL="914377" indent="0" latinLnBrk="0">
              <a:buNone/>
              <a:defRPr lang="zh-CN" sz="1000"/>
            </a:lvl3pPr>
            <a:lvl4pPr marL="1371566" indent="0" latinLnBrk="0">
              <a:buNone/>
              <a:defRPr lang="zh-CN" sz="900"/>
            </a:lvl4pPr>
            <a:lvl5pPr marL="1828754" indent="0" latinLnBrk="0">
              <a:buNone/>
              <a:defRPr lang="zh-CN" sz="900"/>
            </a:lvl5pPr>
            <a:lvl6pPr marL="2285943" indent="0" latinLnBrk="0">
              <a:buNone/>
              <a:defRPr lang="zh-CN" sz="900"/>
            </a:lvl6pPr>
            <a:lvl7pPr marL="2743131" indent="0" latinLnBrk="0">
              <a:buNone/>
              <a:defRPr lang="zh-CN" sz="900"/>
            </a:lvl7pPr>
            <a:lvl8pPr marL="3200320" indent="0" latinLnBrk="0">
              <a:buNone/>
              <a:defRPr lang="zh-CN" sz="900"/>
            </a:lvl8pPr>
            <a:lvl9pPr marL="3657509"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lvl1pPr latinLnBrk="0">
              <a:defRPr lang="zh-CN">
                <a:solidFill>
                  <a:schemeClr val="tx2"/>
                </a:solidFill>
              </a:defRPr>
            </a:lvl1pPr>
          </a:lstStyle>
          <a:p>
            <a:fld id="{9E583DDF-CA54-461A-A486-592D2374C532}" type="datetimeFigureOut">
              <a:pPr/>
              <a:t>2020/2/27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lvl1pPr latinLnBrk="0">
              <a:defRPr lang="zh-CN">
                <a:solidFill>
                  <a:schemeClr val="tx2"/>
                </a:solidFill>
              </a:defRPr>
            </a:lvl1pPr>
          </a:lstStyle>
          <a:p>
            <a:fld id="{CA8D9AD5-F248-4919-864A-CFD76CC027D6}" type="slidenum">
              <a:pPr/>
              <a:t>‹#›</a:t>
            </a:fld>
            <a:endParaRPr lang="zh-CN"/>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图片与题注">
    <p:spTree>
      <p:nvGrpSpPr>
        <p:cNvPr id="1" name=""/>
        <p:cNvGrpSpPr/>
        <p:nvPr/>
      </p:nvGrpSpPr>
      <p:grpSpPr>
        <a:xfrm>
          <a:off x="0" y="0"/>
          <a:ext cx="0" cy="0"/>
          <a:chOff x="0" y="0"/>
          <a:chExt cx="0" cy="0"/>
        </a:xfrm>
      </p:grpSpPr>
      <p:sp>
        <p:nvSpPr>
          <p:cNvPr id="8" name="矩形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lang="zh-CN"/>
            </a:pPr>
            <a:endParaRPr kumimoji="0" lang="zh-CN" altLang="en-US" sz="1800" b="0" i="0" u="none" strike="noStrike" kern="0" cap="none" spc="0" normalizeH="0" baseline="0">
              <a:ln>
                <a:noFill/>
              </a:ln>
              <a:solidFill>
                <a:prstClr val="white"/>
              </a:solidFill>
              <a:effectLst/>
              <a:uLnTx/>
              <a:uFillTx/>
              <a:latin typeface="Euphemia"/>
              <a:ea typeface="+mn-ea"/>
              <a:cs typeface="+mn-cs"/>
            </a:endParaRPr>
          </a:p>
        </p:txBody>
      </p:sp>
      <p:sp>
        <p:nvSpPr>
          <p:cNvPr id="2" name="标题 1"/>
          <p:cNvSpPr>
            <a:spLocks noGrp="1"/>
          </p:cNvSpPr>
          <p:nvPr>
            <p:ph type="title"/>
          </p:nvPr>
        </p:nvSpPr>
        <p:spPr>
          <a:xfrm>
            <a:off x="7923215" y="2362200"/>
            <a:ext cx="3200400" cy="1993392"/>
          </a:xfrm>
        </p:spPr>
        <p:txBody>
          <a:bodyPr anchor="b">
            <a:normAutofit/>
          </a:bodyPr>
          <a:lstStyle>
            <a:lvl1pPr latinLnBrk="0">
              <a:defRPr lang="zh-CN" sz="3400" b="0">
                <a:solidFill>
                  <a:schemeClr val="bg1"/>
                </a:solidFill>
              </a:defRPr>
            </a:lvl1pPr>
          </a:lstStyle>
          <a:p>
            <a:r>
              <a:rPr lang="zh-CN" altLang="en-US"/>
              <a:t>单击此处编辑母版标题样式</a:t>
            </a:r>
            <a:endParaRPr lang="zh-CN"/>
          </a:p>
        </p:txBody>
      </p:sp>
      <p:sp>
        <p:nvSpPr>
          <p:cNvPr id="3" name="图片占位符 2"/>
          <p:cNvSpPr>
            <a:spLocks noGrp="1"/>
          </p:cNvSpPr>
          <p:nvPr>
            <p:ph type="pic" idx="1"/>
          </p:nvPr>
        </p:nvSpPr>
        <p:spPr>
          <a:xfrm>
            <a:off x="0" y="0"/>
            <a:ext cx="7315200" cy="6858000"/>
          </a:xfrm>
          <a:solidFill>
            <a:schemeClr val="bg2">
              <a:lumMod val="90000"/>
            </a:schemeClr>
          </a:solidFill>
        </p:spPr>
        <p:txBody>
          <a:bodyPr/>
          <a:lstStyle>
            <a:lvl1pPr marL="0" indent="0" algn="ctr" latinLnBrk="0">
              <a:buNone/>
              <a:defRPr lang="zh-CN" sz="3200">
                <a:solidFill>
                  <a:schemeClr val="tx2"/>
                </a:solidFill>
              </a:defRPr>
            </a:lvl1pPr>
            <a:lvl2pPr marL="457189" indent="0" latinLnBrk="0">
              <a:buNone/>
              <a:defRPr lang="zh-CN" sz="2800"/>
            </a:lvl2pPr>
            <a:lvl3pPr marL="914377" indent="0" latinLnBrk="0">
              <a:buNone/>
              <a:defRPr lang="zh-CN" sz="2400"/>
            </a:lvl3pPr>
            <a:lvl4pPr marL="1371566" indent="0" latinLnBrk="0">
              <a:buNone/>
              <a:defRPr lang="zh-CN" sz="2000"/>
            </a:lvl4pPr>
            <a:lvl5pPr marL="1828754" indent="0" latinLnBrk="0">
              <a:buNone/>
              <a:defRPr lang="zh-CN" sz="2000"/>
            </a:lvl5pPr>
            <a:lvl6pPr marL="2285943" indent="0" latinLnBrk="0">
              <a:buNone/>
              <a:defRPr lang="zh-CN" sz="2000"/>
            </a:lvl6pPr>
            <a:lvl7pPr marL="2743131" indent="0" latinLnBrk="0">
              <a:buNone/>
              <a:defRPr lang="zh-CN" sz="2000"/>
            </a:lvl7pPr>
            <a:lvl8pPr marL="3200320" indent="0" latinLnBrk="0">
              <a:buNone/>
              <a:defRPr lang="zh-CN" sz="2000"/>
            </a:lvl8pPr>
            <a:lvl9pPr marL="3657509"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923215" y="4355592"/>
            <a:ext cx="3200400" cy="1644614"/>
          </a:xfrm>
        </p:spPr>
        <p:txBody>
          <a:bodyPr>
            <a:normAutofit/>
          </a:bodyPr>
          <a:lstStyle>
            <a:lvl1pPr marL="0" indent="0" latinLnBrk="0">
              <a:spcBef>
                <a:spcPts val="1200"/>
              </a:spcBef>
              <a:buNone/>
              <a:defRPr lang="zh-CN" sz="1600">
                <a:solidFill>
                  <a:schemeClr val="bg1"/>
                </a:solidFill>
              </a:defRPr>
            </a:lvl1pPr>
            <a:lvl2pPr marL="457189" indent="0" latinLnBrk="0">
              <a:buNone/>
              <a:defRPr lang="zh-CN" sz="1200"/>
            </a:lvl2pPr>
            <a:lvl3pPr marL="914377" indent="0" latinLnBrk="0">
              <a:buNone/>
              <a:defRPr lang="zh-CN" sz="1000"/>
            </a:lvl3pPr>
            <a:lvl4pPr marL="1371566" indent="0" latinLnBrk="0">
              <a:buNone/>
              <a:defRPr lang="zh-CN" sz="900"/>
            </a:lvl4pPr>
            <a:lvl5pPr marL="1828754" indent="0" latinLnBrk="0">
              <a:buNone/>
              <a:defRPr lang="zh-CN" sz="900"/>
            </a:lvl5pPr>
            <a:lvl6pPr marL="2285943" indent="0" latinLnBrk="0">
              <a:buNone/>
              <a:defRPr lang="zh-CN" sz="900"/>
            </a:lvl6pPr>
            <a:lvl7pPr marL="2743131" indent="0" latinLnBrk="0">
              <a:buNone/>
              <a:defRPr lang="zh-CN" sz="900"/>
            </a:lvl7pPr>
            <a:lvl8pPr marL="3200320" indent="0" latinLnBrk="0">
              <a:buNone/>
              <a:defRPr lang="zh-CN" sz="900"/>
            </a:lvl8pPr>
            <a:lvl9pPr marL="3657509"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9E583DDF-CA54-461A-A486-592D2374C532}" type="datetimeFigureOut">
              <a:t>2020/2/27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9E583DDF-CA54-461A-A486-592D2374C532}" type="datetimeFigureOut">
              <a:t>2020/2/27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274638"/>
            <a:ext cx="2628900" cy="5897562"/>
          </a:xfrm>
        </p:spPr>
        <p:txBody>
          <a:bodyPr vert="eaVert"/>
          <a:lstStyle/>
          <a:p>
            <a:r>
              <a:rPr lang="zh-CN" altLang="en-US"/>
              <a:t>单击此处编辑母版标题样式</a:t>
            </a:r>
            <a:endParaRPr lang="zh-CN"/>
          </a:p>
        </p:txBody>
      </p:sp>
      <p:sp>
        <p:nvSpPr>
          <p:cNvPr id="3" name="竖排文字占位符 2"/>
          <p:cNvSpPr>
            <a:spLocks noGrp="1"/>
          </p:cNvSpPr>
          <p:nvPr>
            <p:ph type="body" orient="vert" idx="1"/>
          </p:nvPr>
        </p:nvSpPr>
        <p:spPr>
          <a:xfrm>
            <a:off x="838201" y="274638"/>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9E583DDF-CA54-461A-A486-592D2374C532}" type="datetimeFigureOut">
              <a:t>2020/2/27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0871200" cy="747712"/>
          </a:xfrm>
          <a:prstGeom prst="rect">
            <a:avLst/>
          </a:prstGeom>
        </p:spPr>
        <p:txBody>
          <a:bodyPr/>
          <a:lstStyle>
            <a:lvl1pPr>
              <a:defRPr sz="3600" b="0" i="0" baseline="0">
                <a:solidFill>
                  <a:schemeClr val="bg1"/>
                </a:solidFill>
                <a:latin typeface="Helvetica" charset="0"/>
                <a:ea typeface="等线" panose="02010600030101010101" pitchFamily="2" charset="-122"/>
                <a:cs typeface="Helvetica" charset="0"/>
              </a:defRPr>
            </a:lvl1pPr>
          </a:lstStyle>
          <a:p>
            <a:r>
              <a:rPr lang="en-US" dirty="0"/>
              <a:t>Click to edit Master title style</a:t>
            </a:r>
          </a:p>
        </p:txBody>
      </p:sp>
      <p:sp>
        <p:nvSpPr>
          <p:cNvPr id="8" name="Content Placeholder 7"/>
          <p:cNvSpPr>
            <a:spLocks noGrp="1"/>
          </p:cNvSpPr>
          <p:nvPr>
            <p:ph sz="quarter" idx="1"/>
          </p:nvPr>
        </p:nvSpPr>
        <p:spPr>
          <a:xfrm>
            <a:off x="508000" y="1143000"/>
            <a:ext cx="11176000" cy="5074710"/>
          </a:xfrm>
        </p:spPr>
        <p:txBody>
          <a:bodyPr/>
          <a:lstStyle>
            <a:lvl1pPr marL="319080" indent="-319080">
              <a:buClr>
                <a:srgbClr val="074EA2"/>
              </a:buClr>
              <a:buFont typeface="AppleSDGothicNeo-Regular" charset="-127"/>
              <a:buChar char="◼"/>
              <a:defRPr/>
            </a:lvl1pPr>
            <a:lvl2pPr>
              <a:buClr>
                <a:srgbClr val="264AA5"/>
              </a:buClr>
              <a:defRPr/>
            </a:lvl2pPr>
            <a:lvl3pPr>
              <a:buClr>
                <a:srgbClr val="93B6D3"/>
              </a:buCl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a:xfrm>
            <a:off x="304802" y="6424012"/>
            <a:ext cx="2246489" cy="365125"/>
          </a:xfrm>
          <a:prstGeom prst="rect">
            <a:avLst/>
          </a:prstGeom>
        </p:spPr>
        <p:txBody>
          <a:bodyPr/>
          <a:lstStyle>
            <a:lvl1pPr>
              <a:defRPr sz="1600">
                <a:solidFill>
                  <a:schemeClr val="bg1">
                    <a:lumMod val="85000"/>
                  </a:schemeClr>
                </a:solidFill>
              </a:defRPr>
            </a:lvl1pPr>
          </a:lstStyle>
          <a:p>
            <a:pPr>
              <a:defRPr/>
            </a:pPr>
            <a:fld id="{72795A5C-ABA9-164F-9A37-0CFC1B48C772}" type="datetime1">
              <a:rPr lang="en-US" altLang="zh-CN" smtClean="0"/>
              <a:t>2/27/20</a:t>
            </a:fld>
            <a:endParaRPr lang="en-US" altLang="zh-CN" dirty="0"/>
          </a:p>
        </p:txBody>
      </p:sp>
      <p:sp>
        <p:nvSpPr>
          <p:cNvPr id="6" name="Slide Number Placeholder 22"/>
          <p:cNvSpPr>
            <a:spLocks noGrp="1"/>
          </p:cNvSpPr>
          <p:nvPr>
            <p:ph type="sldNum" sz="quarter" idx="12"/>
          </p:nvPr>
        </p:nvSpPr>
        <p:spPr>
          <a:xfrm>
            <a:off x="5334000" y="6429832"/>
            <a:ext cx="762000" cy="343354"/>
          </a:xfrm>
          <a:prstGeom prst="rect">
            <a:avLst/>
          </a:prstGeom>
        </p:spPr>
        <p:txBody>
          <a:bodyPr/>
          <a:lstStyle>
            <a:lvl1pPr>
              <a:defRPr sz="1400">
                <a:solidFill>
                  <a:schemeClr val="bg1">
                    <a:lumMod val="85000"/>
                  </a:schemeClr>
                </a:solidFill>
              </a:defRPr>
            </a:lvl1pPr>
          </a:lstStyle>
          <a:p>
            <a:pPr>
              <a:defRPr/>
            </a:pPr>
            <a:fld id="{4FF538FA-A287-4FBD-9703-6DB9C5344803}" type="slidenum">
              <a:rPr lang="zh-CN" altLang="en-US" smtClean="0"/>
              <a:pPr>
                <a:defRPr/>
              </a:pPr>
              <a:t>‹#›</a:t>
            </a:fld>
            <a:endParaRPr lang="en-US" altLang="zh-CN" dirty="0"/>
          </a:p>
        </p:txBody>
      </p:sp>
    </p:spTree>
    <p:extLst>
      <p:ext uri="{BB962C8B-B14F-4D97-AF65-F5344CB8AC3E}">
        <p14:creationId xmlns:p14="http://schemas.microsoft.com/office/powerpoint/2010/main" val="2621275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0871200" cy="747712"/>
          </a:xfrm>
          <a:prstGeom prst="rect">
            <a:avLst/>
          </a:prstGeom>
        </p:spPr>
        <p:txBody>
          <a:bodyPr/>
          <a:lstStyle>
            <a:lvl1pPr>
              <a:defRPr sz="3600" b="1" i="0">
                <a:solidFill>
                  <a:schemeClr val="bg1"/>
                </a:solidFill>
                <a:latin typeface="Hiragino Sans GB W6" charset="-122"/>
                <a:ea typeface="Hiragino Sans GB W6" charset="-122"/>
                <a:cs typeface="Hiragino Sans GB W6" charset="-122"/>
              </a:defRPr>
            </a:lvl1pPr>
          </a:lstStyle>
          <a:p>
            <a:r>
              <a:rPr lang="en-US" dirty="0"/>
              <a:t>Click to edit Master title style</a:t>
            </a:r>
          </a:p>
        </p:txBody>
      </p:sp>
      <p:sp>
        <p:nvSpPr>
          <p:cNvPr id="8" name="Content Placeholder 7"/>
          <p:cNvSpPr>
            <a:spLocks noGrp="1"/>
          </p:cNvSpPr>
          <p:nvPr>
            <p:ph sz="quarter" idx="1"/>
          </p:nvPr>
        </p:nvSpPr>
        <p:spPr>
          <a:xfrm>
            <a:off x="816864" y="1173690"/>
            <a:ext cx="10871200" cy="5303309"/>
          </a:xfrm>
        </p:spPr>
        <p:txBody>
          <a:bodyPr/>
          <a:lstStyle>
            <a:lvl1pPr marL="319080" indent="-319080">
              <a:buClr>
                <a:srgbClr val="7030A0"/>
              </a:buClr>
              <a:buFont typeface="AppleSDGothicNeo-Regular" charset="-127"/>
              <a:buChar char="◼"/>
              <a:defRPr/>
            </a:lvl1pPr>
            <a:lvl2pPr>
              <a:buClr>
                <a:srgbClr val="7030A0"/>
              </a:buClr>
              <a:defRPr/>
            </a:lvl2pPr>
            <a:lvl3pPr>
              <a:buClr>
                <a:srgbClr val="93B6D3"/>
              </a:buCl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a:xfrm>
            <a:off x="10564821" y="6477002"/>
            <a:ext cx="2246489" cy="365125"/>
          </a:xfrm>
          <a:prstGeom prst="rect">
            <a:avLst/>
          </a:prstGeom>
        </p:spPr>
        <p:txBody>
          <a:bodyPr/>
          <a:lstStyle>
            <a:lvl1pPr>
              <a:defRPr sz="1600">
                <a:solidFill>
                  <a:schemeClr val="bg1"/>
                </a:solidFill>
              </a:defRPr>
            </a:lvl1pPr>
          </a:lstStyle>
          <a:p>
            <a:pPr>
              <a:defRPr/>
            </a:pPr>
            <a:r>
              <a:rPr lang="en-US" altLang="zh-CN"/>
              <a:t>2016.5.24</a:t>
            </a:r>
            <a:endParaRPr lang="en-US" altLang="zh-CN" dirty="0"/>
          </a:p>
        </p:txBody>
      </p:sp>
      <p:sp>
        <p:nvSpPr>
          <p:cNvPr id="6" name="Slide Number Placeholder 22"/>
          <p:cNvSpPr>
            <a:spLocks noGrp="1"/>
          </p:cNvSpPr>
          <p:nvPr>
            <p:ph type="sldNum" sz="quarter" idx="12"/>
          </p:nvPr>
        </p:nvSpPr>
        <p:spPr>
          <a:xfrm>
            <a:off x="11706577" y="-8465"/>
            <a:ext cx="609600" cy="262466"/>
          </a:xfrm>
          <a:prstGeom prst="rect">
            <a:avLst/>
          </a:prstGeom>
        </p:spPr>
        <p:txBody>
          <a:bodyPr/>
          <a:lstStyle>
            <a:lvl1pPr>
              <a:defRPr sz="1200">
                <a:solidFill>
                  <a:srgbClr val="9C8DA0"/>
                </a:solidFill>
              </a:defRPr>
            </a:lvl1pPr>
          </a:lstStyle>
          <a:p>
            <a:pPr>
              <a:defRPr/>
            </a:pPr>
            <a:fld id="{4FF538FA-A287-4FBD-9703-6DB9C5344803}" type="slidenum">
              <a:rPr lang="zh-CN" altLang="en-US" smtClean="0"/>
              <a:pPr>
                <a:defRPr/>
              </a:pPr>
              <a:t>‹#›</a:t>
            </a:fld>
            <a:endParaRPr lang="en-US" altLang="zh-CN" dirty="0"/>
          </a:p>
        </p:txBody>
      </p:sp>
      <p:sp>
        <p:nvSpPr>
          <p:cNvPr id="7" name="Content Placeholder 6"/>
          <p:cNvSpPr>
            <a:spLocks noGrp="1"/>
          </p:cNvSpPr>
          <p:nvPr>
            <p:ph sz="quarter" idx="13"/>
          </p:nvPr>
        </p:nvSpPr>
        <p:spPr>
          <a:xfrm>
            <a:off x="0" y="-50800"/>
            <a:ext cx="8839200" cy="279399"/>
          </a:xfrm>
        </p:spPr>
        <p:txBody>
          <a:bodyPr/>
          <a:lstStyle>
            <a:lvl1pPr marL="0" indent="0">
              <a:buNone/>
              <a:defRPr sz="1500" b="0" i="0">
                <a:solidFill>
                  <a:schemeClr val="bg1"/>
                </a:solidFill>
                <a:latin typeface="Hiragino Sans GB W3" charset="-122"/>
                <a:ea typeface="Hiragino Sans GB W3" charset="-122"/>
                <a:cs typeface="Hiragino Sans GB W3" charset="-122"/>
              </a:defRPr>
            </a:lvl1pPr>
          </a:lstStyle>
          <a:p>
            <a:pPr lvl="0"/>
            <a:r>
              <a:rPr lang="en-US" altLang="zh-CN" dirty="0"/>
              <a:t>Click to edit Master text styles</a:t>
            </a:r>
          </a:p>
        </p:txBody>
      </p:sp>
    </p:spTree>
    <p:extLst>
      <p:ext uri="{BB962C8B-B14F-4D97-AF65-F5344CB8AC3E}">
        <p14:creationId xmlns:p14="http://schemas.microsoft.com/office/powerpoint/2010/main" val="2106927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Standard Page">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235202" y="1828801"/>
            <a:ext cx="184731" cy="461665"/>
          </a:xfrm>
          <a:prstGeom prst="rect">
            <a:avLst/>
          </a:prstGeom>
          <a:noFill/>
          <a:ln>
            <a:noFill/>
          </a:ln>
          <a:extLst>
            <a:ext uri="{909E8E84-426E-40dd-AFC4-6F175D3DCCD1}"/>
            <a:ext uri="{91240B29-F687-4f45-9708-019B960494DF}"/>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sz="2400" dirty="0"/>
          </a:p>
        </p:txBody>
      </p:sp>
      <p:sp>
        <p:nvSpPr>
          <p:cNvPr id="3" name="Content Placeholder 2"/>
          <p:cNvSpPr>
            <a:spLocks noGrp="1"/>
          </p:cNvSpPr>
          <p:nvPr>
            <p:ph idx="1"/>
          </p:nvPr>
        </p:nvSpPr>
        <p:spPr>
          <a:xfrm>
            <a:off x="609600" y="1828800"/>
            <a:ext cx="109728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0" y="990600"/>
            <a:ext cx="121920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842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dirty="0"/>
          </a:p>
        </p:txBody>
      </p:sp>
      <p:sp>
        <p:nvSpPr>
          <p:cNvPr id="3" name="内容占位符 2"/>
          <p:cNvSpPr>
            <a:spLocks noGrp="1"/>
          </p:cNvSpPr>
          <p:nvPr>
            <p:ph idx="1"/>
          </p:nvPr>
        </p:nvSpPr>
        <p:spPr>
          <a:xfrm>
            <a:off x="704997" y="1119116"/>
            <a:ext cx="10756415" cy="5268036"/>
          </a:xfrm>
        </p:spPr>
        <p:txBody>
          <a:bodyPr vert="horz" lIns="91440" tIns="45720" rIns="91440" bIns="45720" rtlCol="0">
            <a:normAutofit/>
          </a:bodyPr>
          <a:lstStyle>
            <a:lvl1pPr>
              <a:defRPr lang="zh-CN" altLang="en-US" b="1">
                <a:solidFill>
                  <a:schemeClr val="tx1">
                    <a:lumMod val="75000"/>
                    <a:lumOff val="25000"/>
                  </a:schemeClr>
                </a:solidFill>
                <a:latin typeface="Microsoft YaHei" panose="020B0503020204020204" pitchFamily="34" charset="-122"/>
                <a:ea typeface="Microsoft YaHei" panose="020B0503020204020204" pitchFamily="34" charset="-122"/>
                <a:cs typeface="+mn-cs"/>
              </a:defRPr>
            </a:lvl1pPr>
            <a:lvl2pPr>
              <a:defRPr lang="zh-CN" altLang="en-US">
                <a:solidFill>
                  <a:schemeClr val="tx1">
                    <a:lumMod val="75000"/>
                    <a:lumOff val="25000"/>
                  </a:schemeClr>
                </a:solidFill>
                <a:latin typeface="Microsoft YaHei" panose="020B0503020204020204" pitchFamily="34" charset="-122"/>
                <a:ea typeface="Microsoft YaHei" panose="020B0503020204020204" pitchFamily="34" charset="-122"/>
                <a:cs typeface="+mn-cs"/>
              </a:defRPr>
            </a:lvl2pPr>
            <a:lvl3pPr>
              <a:defRPr lang="zh-CN" altLang="en-US">
                <a:solidFill>
                  <a:schemeClr val="tx1">
                    <a:lumMod val="75000"/>
                    <a:lumOff val="25000"/>
                  </a:schemeClr>
                </a:solidFill>
                <a:latin typeface="Microsoft YaHei" panose="020B0503020204020204" pitchFamily="34" charset="-122"/>
                <a:ea typeface="Microsoft YaHei" panose="020B0503020204020204" pitchFamily="34" charset="-122"/>
                <a:cs typeface="+mn-cs"/>
              </a:defRPr>
            </a:lvl3pPr>
            <a:lvl4pPr>
              <a:defRPr lang="zh-CN" altLang="en-US">
                <a:solidFill>
                  <a:schemeClr val="tx1">
                    <a:lumMod val="75000"/>
                    <a:lumOff val="25000"/>
                  </a:schemeClr>
                </a:solidFill>
                <a:latin typeface="Microsoft YaHei" panose="020B0503020204020204" pitchFamily="34" charset="-122"/>
                <a:ea typeface="Microsoft YaHei" panose="020B0503020204020204" pitchFamily="34" charset="-122"/>
                <a:cs typeface="+mn-cs"/>
              </a:defRPr>
            </a:lvl4pPr>
            <a:lvl5pPr>
              <a:defRPr lang="zh-CN">
                <a:solidFill>
                  <a:schemeClr val="tx1">
                    <a:lumMod val="75000"/>
                    <a:lumOff val="25000"/>
                  </a:schemeClr>
                </a:solidFill>
                <a:latin typeface="Microsoft YaHei" panose="020B0503020204020204" pitchFamily="34" charset="-122"/>
                <a:ea typeface="Microsoft YaHei" panose="020B0503020204020204" pitchFamily="34" charset="-122"/>
                <a:cs typeface="+mn-cs"/>
              </a:defRPr>
            </a:lvl5pPr>
          </a:lstStyle>
          <a:p>
            <a:pPr marL="274320" lvl="0" indent="-228600" defTabSz="914400"/>
            <a:r>
              <a:rPr lang="zh-CN" altLang="en-US"/>
              <a:t>编辑母版文本样式</a:t>
            </a:r>
          </a:p>
          <a:p>
            <a:pPr marL="594360" lvl="1" indent="-228600" defTabSz="914400"/>
            <a:r>
              <a:rPr lang="zh-CN" altLang="en-US"/>
              <a:t>第二级</a:t>
            </a:r>
          </a:p>
          <a:p>
            <a:pPr marL="914400" lvl="2" indent="-228600" defTabSz="914400"/>
            <a:r>
              <a:rPr lang="zh-CN" altLang="en-US"/>
              <a:t>第三级</a:t>
            </a:r>
          </a:p>
          <a:p>
            <a:pPr marL="1234440" lvl="3" indent="-228600" defTabSz="914400"/>
            <a:r>
              <a:rPr lang="zh-CN" altLang="en-US"/>
              <a:t>第四级</a:t>
            </a:r>
          </a:p>
          <a:p>
            <a:pPr marL="1554480" lvl="4" indent="-228600" defTabSz="914400"/>
            <a:r>
              <a:rPr lang="zh-CN" altLang="en-US"/>
              <a:t>第五级</a:t>
            </a:r>
            <a:endParaRPr lang="zh-CN"/>
          </a:p>
        </p:txBody>
      </p:sp>
      <p:sp>
        <p:nvSpPr>
          <p:cNvPr id="4" name="日期占位符 3"/>
          <p:cNvSpPr>
            <a:spLocks noGrp="1"/>
          </p:cNvSpPr>
          <p:nvPr>
            <p:ph type="dt" sz="half" idx="10"/>
          </p:nvPr>
        </p:nvSpPr>
        <p:spPr/>
        <p:txBody>
          <a:bodyPr/>
          <a:lstStyle/>
          <a:p>
            <a:fld id="{9E583DDF-CA54-461A-A486-592D2374C532}" type="datetimeFigureOut">
              <a:t>2020/2/27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7" name="矩形 6"/>
          <p:cNvSpPr/>
          <p:nvPr/>
        </p:nvSpPr>
        <p:spPr bwMode="ltGray">
          <a:xfrm>
            <a:off x="0" y="0"/>
            <a:ext cx="12188827"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lang="zh-CN" altLang="en-US" sz="1800" b="0" i="0" u="none" strike="noStrike" kern="0" cap="none" spc="0" normalizeH="0" baseline="0">
              <a:ln>
                <a:noFill/>
              </a:ln>
              <a:solidFill>
                <a:prstClr val="white"/>
              </a:solidFill>
              <a:effectLst/>
              <a:uLnTx/>
              <a:uFillTx/>
              <a:latin typeface="Euphemia"/>
            </a:endParaRPr>
          </a:p>
        </p:txBody>
      </p:sp>
      <p:sp>
        <p:nvSpPr>
          <p:cNvPr id="8" name="矩形 7"/>
          <p:cNvSpPr/>
          <p:nvPr/>
        </p:nvSpPr>
        <p:spPr bwMode="white">
          <a:xfrm>
            <a:off x="-2" y="411480"/>
            <a:ext cx="12188827"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1524000" y="1143000"/>
            <a:ext cx="9144000" cy="2667000"/>
          </a:xfrm>
        </p:spPr>
        <p:txBody>
          <a:bodyPr anchor="b">
            <a:normAutofit/>
          </a:bodyPr>
          <a:lstStyle>
            <a:lvl1pPr algn="ctr" latinLnBrk="0">
              <a:defRPr lang="zh-CN" sz="5200" b="0"/>
            </a:lvl1pPr>
          </a:lstStyle>
          <a:p>
            <a:r>
              <a:rPr lang="zh-CN" altLang="en-US"/>
              <a:t>单击此处编辑母版标题样式</a:t>
            </a:r>
            <a:endParaRPr lang="zh-CN"/>
          </a:p>
        </p:txBody>
      </p:sp>
      <p:sp>
        <p:nvSpPr>
          <p:cNvPr id="3" name="文本占位符 2"/>
          <p:cNvSpPr>
            <a:spLocks noGrp="1"/>
          </p:cNvSpPr>
          <p:nvPr>
            <p:ph type="body" idx="1"/>
          </p:nvPr>
        </p:nvSpPr>
        <p:spPr>
          <a:xfrm>
            <a:off x="1524000" y="3810000"/>
            <a:ext cx="9144000" cy="1143000"/>
          </a:xfrm>
        </p:spPr>
        <p:txBody>
          <a:bodyPr anchor="t">
            <a:normAutofit/>
          </a:bodyPr>
          <a:lstStyle>
            <a:lvl1pPr marL="0" indent="0" algn="ctr" latinLnBrk="0">
              <a:spcBef>
                <a:spcPts val="0"/>
              </a:spcBef>
              <a:buNone/>
              <a:defRPr lang="zh-CN" sz="2400" cap="none" baseline="0">
                <a:solidFill>
                  <a:schemeClr val="tx2"/>
                </a:solidFill>
              </a:defRPr>
            </a:lvl1pPr>
            <a:lvl2pPr marL="457189" indent="0" latinLnBrk="0">
              <a:buNone/>
              <a:defRPr lang="zh-CN" sz="1800">
                <a:solidFill>
                  <a:schemeClr val="tx1">
                    <a:tint val="75000"/>
                  </a:schemeClr>
                </a:solidFill>
              </a:defRPr>
            </a:lvl2pPr>
            <a:lvl3pPr marL="914377" indent="0" latinLnBrk="0">
              <a:buNone/>
              <a:defRPr lang="zh-CN" sz="1600">
                <a:solidFill>
                  <a:schemeClr val="tx1">
                    <a:tint val="75000"/>
                  </a:schemeClr>
                </a:solidFill>
              </a:defRPr>
            </a:lvl3pPr>
            <a:lvl4pPr marL="1371566" indent="0" latinLnBrk="0">
              <a:buNone/>
              <a:defRPr lang="zh-CN" sz="1400">
                <a:solidFill>
                  <a:schemeClr val="tx1">
                    <a:tint val="75000"/>
                  </a:schemeClr>
                </a:solidFill>
              </a:defRPr>
            </a:lvl4pPr>
            <a:lvl5pPr marL="1828754" indent="0" latinLnBrk="0">
              <a:buNone/>
              <a:defRPr lang="zh-CN" sz="1400">
                <a:solidFill>
                  <a:schemeClr val="tx1">
                    <a:tint val="75000"/>
                  </a:schemeClr>
                </a:solidFill>
              </a:defRPr>
            </a:lvl5pPr>
            <a:lvl6pPr marL="2285943" indent="0" latinLnBrk="0">
              <a:buNone/>
              <a:defRPr lang="zh-CN" sz="1400">
                <a:solidFill>
                  <a:schemeClr val="tx1">
                    <a:tint val="75000"/>
                  </a:schemeClr>
                </a:solidFill>
              </a:defRPr>
            </a:lvl6pPr>
            <a:lvl7pPr marL="2743131" indent="0" latinLnBrk="0">
              <a:buNone/>
              <a:defRPr lang="zh-CN" sz="1400">
                <a:solidFill>
                  <a:schemeClr val="tx1">
                    <a:tint val="75000"/>
                  </a:schemeClr>
                </a:solidFill>
              </a:defRPr>
            </a:lvl7pPr>
            <a:lvl8pPr marL="3200320" indent="0" latinLnBrk="0">
              <a:buNone/>
              <a:defRPr lang="zh-CN" sz="1400">
                <a:solidFill>
                  <a:schemeClr val="tx1">
                    <a:tint val="75000"/>
                  </a:schemeClr>
                </a:solidFill>
              </a:defRPr>
            </a:lvl8pPr>
            <a:lvl9pPr marL="3657509"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E583DDF-CA54-461A-A486-592D2374C532}" type="datetimeFigureOut">
              <a:t>2020/2/27</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3"/>
          <p:cNvSpPr/>
          <p:nvPr/>
        </p:nvSpPr>
        <p:spPr bwMode="ltGray">
          <a:xfrm>
            <a:off x="1" y="1982451"/>
            <a:ext cx="12236929" cy="2422112"/>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lang="zh-CN"/>
            </a:pPr>
            <a:endParaRPr kumimoji="0" lang="zh-CN" altLang="en-US" sz="1800" b="0" i="0" u="none" strike="noStrike" kern="0" cap="none" spc="0" normalizeH="0" baseline="0">
              <a:ln>
                <a:noFill/>
              </a:ln>
              <a:solidFill>
                <a:prstClr val="white"/>
              </a:solidFill>
              <a:effectLst/>
              <a:uLnTx/>
              <a:uFillTx/>
              <a:latin typeface="Euphemia"/>
              <a:ea typeface="+mn-ea"/>
              <a:cs typeface="+mn-cs"/>
            </a:endParaRPr>
          </a:p>
        </p:txBody>
      </p:sp>
      <p:sp>
        <p:nvSpPr>
          <p:cNvPr id="2" name="标题 1"/>
          <p:cNvSpPr>
            <a:spLocks noGrp="1"/>
          </p:cNvSpPr>
          <p:nvPr>
            <p:ph type="ctrTitle"/>
          </p:nvPr>
        </p:nvSpPr>
        <p:spPr>
          <a:xfrm>
            <a:off x="1406833" y="2622007"/>
            <a:ext cx="9144003" cy="1143000"/>
          </a:xfrm>
        </p:spPr>
        <p:txBody>
          <a:bodyPr anchor="b">
            <a:normAutofit/>
          </a:bodyPr>
          <a:lstStyle>
            <a:lvl1pPr algn="ctr" latinLnBrk="0">
              <a:defRPr lang="zh-CN" sz="4800">
                <a:solidFill>
                  <a:schemeClr val="bg1"/>
                </a:solidFill>
              </a:defRPr>
            </a:lvl1pPr>
          </a:lstStyle>
          <a:p>
            <a:r>
              <a:rPr lang="zh-CN" altLang="en-US" dirty="0"/>
              <a:t>单击此处编辑母版标题样式</a:t>
            </a:r>
            <a:endParaRPr lang="zh-CN" dirty="0"/>
          </a:p>
        </p:txBody>
      </p:sp>
    </p:spTree>
    <p:extLst>
      <p:ext uri="{BB962C8B-B14F-4D97-AF65-F5344CB8AC3E}">
        <p14:creationId xmlns:p14="http://schemas.microsoft.com/office/powerpoint/2010/main" val="338647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备用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524000" y="1143000"/>
            <a:ext cx="9144000" cy="2667000"/>
          </a:xfrm>
        </p:spPr>
        <p:txBody>
          <a:bodyPr anchor="b">
            <a:normAutofit/>
          </a:bodyPr>
          <a:lstStyle>
            <a:lvl1pPr algn="ctr" latinLnBrk="0">
              <a:defRPr lang="zh-CN" sz="5200" b="0">
                <a:solidFill>
                  <a:schemeClr val="tx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1522413" y="3810000"/>
            <a:ext cx="9144000" cy="1143000"/>
          </a:xfrm>
        </p:spPr>
        <p:txBody>
          <a:bodyPr anchor="t">
            <a:normAutofit/>
          </a:bodyPr>
          <a:lstStyle>
            <a:lvl1pPr marL="0" indent="0" algn="ctr" latinLnBrk="0">
              <a:spcBef>
                <a:spcPts val="0"/>
              </a:spcBef>
              <a:buNone/>
              <a:defRPr lang="zh-CN" sz="2400" cap="none" baseline="0">
                <a:solidFill>
                  <a:schemeClr val="tx1"/>
                </a:solidFill>
              </a:defRPr>
            </a:lvl1pPr>
            <a:lvl2pPr marL="457189" indent="0" latinLnBrk="0">
              <a:buNone/>
              <a:defRPr lang="zh-CN" sz="1800">
                <a:solidFill>
                  <a:schemeClr val="tx1">
                    <a:tint val="75000"/>
                  </a:schemeClr>
                </a:solidFill>
              </a:defRPr>
            </a:lvl2pPr>
            <a:lvl3pPr marL="914377" indent="0" latinLnBrk="0">
              <a:buNone/>
              <a:defRPr lang="zh-CN" sz="1600">
                <a:solidFill>
                  <a:schemeClr val="tx1">
                    <a:tint val="75000"/>
                  </a:schemeClr>
                </a:solidFill>
              </a:defRPr>
            </a:lvl3pPr>
            <a:lvl4pPr marL="1371566" indent="0" latinLnBrk="0">
              <a:buNone/>
              <a:defRPr lang="zh-CN" sz="1400">
                <a:solidFill>
                  <a:schemeClr val="tx1">
                    <a:tint val="75000"/>
                  </a:schemeClr>
                </a:solidFill>
              </a:defRPr>
            </a:lvl4pPr>
            <a:lvl5pPr marL="1828754" indent="0" latinLnBrk="0">
              <a:buNone/>
              <a:defRPr lang="zh-CN" sz="1400">
                <a:solidFill>
                  <a:schemeClr val="tx1">
                    <a:tint val="75000"/>
                  </a:schemeClr>
                </a:solidFill>
              </a:defRPr>
            </a:lvl5pPr>
            <a:lvl6pPr marL="2285943" indent="0" latinLnBrk="0">
              <a:buNone/>
              <a:defRPr lang="zh-CN" sz="1400">
                <a:solidFill>
                  <a:schemeClr val="tx1">
                    <a:tint val="75000"/>
                  </a:schemeClr>
                </a:solidFill>
              </a:defRPr>
            </a:lvl6pPr>
            <a:lvl7pPr marL="2743131" indent="0" latinLnBrk="0">
              <a:buNone/>
              <a:defRPr lang="zh-CN" sz="1400">
                <a:solidFill>
                  <a:schemeClr val="tx1">
                    <a:tint val="75000"/>
                  </a:schemeClr>
                </a:solidFill>
              </a:defRPr>
            </a:lvl7pPr>
            <a:lvl8pPr marL="3200320" indent="0" latinLnBrk="0">
              <a:buNone/>
              <a:defRPr lang="zh-CN" sz="1400">
                <a:solidFill>
                  <a:schemeClr val="tx1">
                    <a:tint val="75000"/>
                  </a:schemeClr>
                </a:solidFill>
              </a:defRPr>
            </a:lvl8pPr>
            <a:lvl9pPr marL="3657509"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latinLnBrk="0">
              <a:defRPr lang="zh-CN">
                <a:solidFill>
                  <a:schemeClr val="tx2"/>
                </a:solidFill>
              </a:defRPr>
            </a:lvl1pPr>
          </a:lstStyle>
          <a:p>
            <a:fld id="{9E583DDF-CA54-461A-A486-592D2374C532}" type="datetimeFigureOut">
              <a:pPr/>
              <a:t>2020/2/27</a:t>
            </a:fld>
            <a:endParaRPr lang="zh-CN"/>
          </a:p>
        </p:txBody>
      </p:sp>
      <p:sp>
        <p:nvSpPr>
          <p:cNvPr id="5" name="页脚占位符 4"/>
          <p:cNvSpPr>
            <a:spLocks noGrp="1"/>
          </p:cNvSpPr>
          <p:nvPr>
            <p:ph type="ftr" sz="quarter" idx="11"/>
          </p:nvPr>
        </p:nvSpPr>
        <p:spPr/>
        <p:txBody>
          <a:bodyPr/>
          <a:lstStyle>
            <a:lvl1pPr latinLnBrk="0">
              <a:defRPr lang="zh-CN">
                <a:solidFill>
                  <a:schemeClr val="tx2"/>
                </a:solidFill>
              </a:defRPr>
            </a:lvl1pPr>
          </a:lstStyle>
          <a:p>
            <a:endParaRPr lang="zh-CN"/>
          </a:p>
        </p:txBody>
      </p:sp>
      <p:sp>
        <p:nvSpPr>
          <p:cNvPr id="6" name="幻灯片编号占位符 5"/>
          <p:cNvSpPr>
            <a:spLocks noGrp="1"/>
          </p:cNvSpPr>
          <p:nvPr>
            <p:ph type="sldNum" sz="quarter" idx="12"/>
          </p:nvPr>
        </p:nvSpPr>
        <p:spPr/>
        <p:txBody>
          <a:bodyPr/>
          <a:lstStyle>
            <a:lvl1pPr latinLnBrk="0">
              <a:defRPr lang="zh-CN">
                <a:solidFill>
                  <a:schemeClr val="tx2"/>
                </a:solidFill>
              </a:defRPr>
            </a:lvl1pPr>
          </a:lstStyle>
          <a:p>
            <a:fld id="{CA8D9AD5-F248-4919-864A-CFD76CC027D6}" type="slidenum">
              <a:pPr/>
              <a:t>‹#›</a:t>
            </a:fld>
            <a:endParaRPr lang="zh-CN"/>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34112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7888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DD7D43D-6574-4C7B-808D-C6C12215A4D4}" type="datetimeFigureOut">
              <a:t>2020/2/27</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0ECE5F2-81AA-4605-B028-6FBA391056AF}" type="slidenum">
              <a:t>‹#›</a:t>
            </a:fld>
            <a:endParaRPr lang="zh-CN"/>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41120" y="466344"/>
            <a:ext cx="9509760" cy="1234440"/>
          </a:xfrm>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CN" sz="2200" b="0" cap="none" baseline="0"/>
            </a:lvl1pPr>
            <a:lvl2pPr marL="457189" indent="0" latinLnBrk="0">
              <a:buNone/>
              <a:defRPr lang="zh-CN" sz="2000" b="1"/>
            </a:lvl2pPr>
            <a:lvl3pPr marL="914377" indent="0" latinLnBrk="0">
              <a:buNone/>
              <a:defRPr lang="zh-CN" sz="1800" b="1"/>
            </a:lvl3pPr>
            <a:lvl4pPr marL="1371566" indent="0" latinLnBrk="0">
              <a:buNone/>
              <a:defRPr lang="zh-CN" sz="1600" b="1"/>
            </a:lvl4pPr>
            <a:lvl5pPr marL="1828754" indent="0" latinLnBrk="0">
              <a:buNone/>
              <a:defRPr lang="zh-CN" sz="1600" b="1"/>
            </a:lvl5pPr>
            <a:lvl6pPr marL="2285943" indent="0" latinLnBrk="0">
              <a:buNone/>
              <a:defRPr lang="zh-CN" sz="1600" b="1"/>
            </a:lvl6pPr>
            <a:lvl7pPr marL="2743131" indent="0" latinLnBrk="0">
              <a:buNone/>
              <a:defRPr lang="zh-CN" sz="1600" b="1"/>
            </a:lvl7pPr>
            <a:lvl8pPr marL="3200320" indent="0" latinLnBrk="0">
              <a:buNone/>
              <a:defRPr lang="zh-CN" sz="1600" b="1"/>
            </a:lvl8pPr>
            <a:lvl9pPr marL="3657509"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341120" y="2740734"/>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CN" sz="2200" b="0" cap="none" baseline="0"/>
            </a:lvl1pPr>
            <a:lvl2pPr marL="457189" indent="0" latinLnBrk="0">
              <a:buNone/>
              <a:defRPr lang="zh-CN" sz="2000" b="1"/>
            </a:lvl2pPr>
            <a:lvl3pPr marL="914377" indent="0" latinLnBrk="0">
              <a:buNone/>
              <a:defRPr lang="zh-CN" sz="1800" b="1"/>
            </a:lvl3pPr>
            <a:lvl4pPr marL="1371566" indent="0" latinLnBrk="0">
              <a:buNone/>
              <a:defRPr lang="zh-CN" sz="1600" b="1"/>
            </a:lvl4pPr>
            <a:lvl5pPr marL="1828754" indent="0" latinLnBrk="0">
              <a:buNone/>
              <a:defRPr lang="zh-CN" sz="1600" b="1"/>
            </a:lvl5pPr>
            <a:lvl6pPr marL="2285943" indent="0" latinLnBrk="0">
              <a:buNone/>
              <a:defRPr lang="zh-CN" sz="1600" b="1"/>
            </a:lvl6pPr>
            <a:lvl7pPr marL="2743131" indent="0" latinLnBrk="0">
              <a:buNone/>
              <a:defRPr lang="zh-CN" sz="1600" b="1"/>
            </a:lvl7pPr>
            <a:lvl8pPr marL="3200320" indent="0" latinLnBrk="0">
              <a:buNone/>
              <a:defRPr lang="zh-CN" sz="1600" b="1"/>
            </a:lvl8pPr>
            <a:lvl9pPr marL="3657509"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278880" y="2740734"/>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E583DDF-CA54-461A-A486-592D2374C532}" type="datetimeFigureOut">
              <a:t>2020/2/27</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9E583DDF-CA54-461A-A486-592D2374C532}" type="datetimeFigureOut">
              <a:t>2020/2/27</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latinLnBrk="0">
              <a:defRPr lang="zh-CN">
                <a:solidFill>
                  <a:schemeClr val="tx2"/>
                </a:solidFill>
              </a:defRPr>
            </a:lvl1pPr>
          </a:lstStyle>
          <a:p>
            <a:fld id="{9E583DDF-CA54-461A-A486-592D2374C532}" type="datetimeFigureOut">
              <a:pPr/>
              <a:t>2020/2/27</a:t>
            </a:fld>
            <a:endParaRPr lang="zh-CN"/>
          </a:p>
        </p:txBody>
      </p:sp>
      <p:sp>
        <p:nvSpPr>
          <p:cNvPr id="3" name="页脚占位符 2"/>
          <p:cNvSpPr>
            <a:spLocks noGrp="1"/>
          </p:cNvSpPr>
          <p:nvPr>
            <p:ph type="ftr" sz="quarter" idx="11"/>
          </p:nvPr>
        </p:nvSpPr>
        <p:spPr/>
        <p:txBody>
          <a:bodyPr/>
          <a:lstStyle>
            <a:lvl1pPr latinLnBrk="0">
              <a:defRPr lang="zh-CN">
                <a:solidFill>
                  <a:schemeClr val="tx2"/>
                </a:solidFill>
              </a:defRPr>
            </a:lvl1pPr>
          </a:lstStyle>
          <a:p>
            <a:endParaRPr lang="zh-CN"/>
          </a:p>
        </p:txBody>
      </p:sp>
      <p:sp>
        <p:nvSpPr>
          <p:cNvPr id="4" name="幻灯片编号占位符 3"/>
          <p:cNvSpPr>
            <a:spLocks noGrp="1"/>
          </p:cNvSpPr>
          <p:nvPr>
            <p:ph type="sldNum" sz="quarter" idx="12"/>
          </p:nvPr>
        </p:nvSpPr>
        <p:spPr/>
        <p:txBody>
          <a:bodyPr/>
          <a:lstStyle>
            <a:lvl1pPr latinLnBrk="0">
              <a:defRPr lang="zh-CN">
                <a:solidFill>
                  <a:schemeClr val="tx2"/>
                </a:solidFill>
              </a:defRPr>
            </a:lvl1pPr>
          </a:lstStyle>
          <a:p>
            <a:fld id="{CA8D9AD5-F248-4919-864A-CFD76CC027D6}" type="slidenum">
              <a:pPr/>
              <a:t>‹#›</a:t>
            </a:fld>
            <a:endParaRPr lang="zh-CN"/>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2395" y="646561"/>
            <a:ext cx="5961291" cy="2503742"/>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9211" y="4662502"/>
            <a:ext cx="2856791" cy="1730867"/>
          </a:xfrm>
          <a:prstGeom prst="rect">
            <a:avLst/>
          </a:prstGeom>
        </p:spPr>
      </p:pic>
      <p:sp>
        <p:nvSpPr>
          <p:cNvPr id="8" name="文本框 7"/>
          <p:cNvSpPr txBox="1"/>
          <p:nvPr userDrawn="1"/>
        </p:nvSpPr>
        <p:spPr>
          <a:xfrm>
            <a:off x="4609212" y="3561348"/>
            <a:ext cx="2686954" cy="892552"/>
          </a:xfrm>
          <a:prstGeom prst="rect">
            <a:avLst/>
          </a:prstGeom>
          <a:noFill/>
        </p:spPr>
        <p:txBody>
          <a:bodyPr wrap="none" rtlCol="0">
            <a:spAutoFit/>
          </a:bodyPr>
          <a:lstStyle/>
          <a:p>
            <a:pPr algn="ctr"/>
            <a:r>
              <a:rPr lang="zh-CN" altLang="en-US" sz="2800" dirty="0">
                <a:solidFill>
                  <a:srgbClr val="264457"/>
                </a:solidFill>
                <a:latin typeface="微软雅黑" panose="020B0503020204020204" pitchFamily="34" charset="-122"/>
                <a:ea typeface="微软雅黑" panose="020B0503020204020204" pitchFamily="34" charset="-122"/>
              </a:rPr>
              <a:t>刘冠男</a:t>
            </a:r>
            <a:endParaRPr lang="en-US" altLang="zh-CN" sz="2800" dirty="0">
              <a:solidFill>
                <a:srgbClr val="264457"/>
              </a:solidFill>
              <a:latin typeface="微软雅黑" panose="020B0503020204020204" pitchFamily="34" charset="-122"/>
              <a:ea typeface="微软雅黑" panose="020B0503020204020204" pitchFamily="34" charset="-122"/>
            </a:endParaRPr>
          </a:p>
          <a:p>
            <a:pPr algn="ctr"/>
            <a:r>
              <a:rPr lang="en-US" altLang="zh-CN" sz="2400" dirty="0">
                <a:solidFill>
                  <a:srgbClr val="264457"/>
                </a:solidFill>
              </a:rPr>
              <a:t>liugn@buaa.edu.cn</a:t>
            </a:r>
            <a:endParaRPr lang="en-US" sz="2400" dirty="0">
              <a:solidFill>
                <a:srgbClr val="264457"/>
              </a:solidFill>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1440" y="79085"/>
            <a:ext cx="10756415" cy="794264"/>
          </a:xfrm>
          <a:prstGeom prst="rect">
            <a:avLst/>
          </a:prstGeom>
        </p:spPr>
        <p:txBody>
          <a:bodyPr vert="horz" lIns="91440" tIns="45720" rIns="91440" bIns="45720" rtlCol="0" anchor="b">
            <a:normAutofit/>
          </a:bodyPr>
          <a:lstStyle/>
          <a:p>
            <a:pPr lvl="0" defTabSz="914400"/>
            <a:r>
              <a:rPr lang="zh-CN" dirty="0"/>
              <a:t>单击此处编辑母版标题样式</a:t>
            </a:r>
          </a:p>
        </p:txBody>
      </p:sp>
      <p:sp>
        <p:nvSpPr>
          <p:cNvPr id="3" name="文本占位符 2"/>
          <p:cNvSpPr>
            <a:spLocks noGrp="1"/>
          </p:cNvSpPr>
          <p:nvPr>
            <p:ph type="body" idx="1"/>
          </p:nvPr>
        </p:nvSpPr>
        <p:spPr>
          <a:xfrm>
            <a:off x="704997" y="1354152"/>
            <a:ext cx="10756415" cy="4485135"/>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4" name="日期占位符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CN" sz="800">
                <a:solidFill>
                  <a:schemeClr val="bg2"/>
                </a:solidFill>
                <a:latin typeface="Microsoft YaHei" panose="020B0503020204020204" pitchFamily="34" charset="-122"/>
                <a:ea typeface="Microsoft YaHei" panose="020B0503020204020204" pitchFamily="34" charset="-122"/>
              </a:defRPr>
            </a:lvl1pPr>
          </a:lstStyle>
          <a:p>
            <a:fld id="{9E583DDF-CA54-461A-A486-592D2374C532}" type="datetimeFigureOut">
              <a:rPr lang="en-US" altLang="zh-CN" smtClean="0"/>
              <a:pPr/>
              <a:t>2/27/20</a:t>
            </a:fld>
            <a:endParaRPr lang="zh-CN" altLang="en-US"/>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CN" sz="800" cap="all" baseline="0">
                <a:solidFill>
                  <a:schemeClr val="bg2"/>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CN" sz="800">
                <a:solidFill>
                  <a:schemeClr val="bg2"/>
                </a:solidFill>
                <a:latin typeface="Microsoft YaHei" panose="020B0503020204020204" pitchFamily="34" charset="-122"/>
                <a:ea typeface="Microsoft YaHei" panose="020B0503020204020204" pitchFamily="34" charset="-122"/>
              </a:defRPr>
            </a:lvl1pPr>
          </a:lstStyle>
          <a:p>
            <a:fld id="{CA8D9AD5-F248-4919-864A-CFD76CC027D6}" type="slidenum">
              <a:rPr lang="en-US" altLang="zh-CN" smtClean="0"/>
              <a:pPr/>
              <a:t>‹#›</a:t>
            </a:fld>
            <a:endParaRPr lang="en-US" altLang="zh-CN"/>
          </a:p>
        </p:txBody>
      </p:sp>
      <p:cxnSp>
        <p:nvCxnSpPr>
          <p:cNvPr id="12" name="直接连接符 6">
            <a:extLst>
              <a:ext uri="{FF2B5EF4-FFF2-40B4-BE49-F238E27FC236}">
                <a16:creationId xmlns:a16="http://schemas.microsoft.com/office/drawing/2014/main" id="{F5607A22-9403-0B44-9A8C-7F9759E20CDA}"/>
              </a:ext>
            </a:extLst>
          </p:cNvPr>
          <p:cNvCxnSpPr>
            <a:cxnSpLocks/>
          </p:cNvCxnSpPr>
          <p:nvPr userDrawn="1"/>
        </p:nvCxnSpPr>
        <p:spPr>
          <a:xfrm>
            <a:off x="746671" y="870998"/>
            <a:ext cx="978416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a:extLst>
              <a:ext uri="{FF2B5EF4-FFF2-40B4-BE49-F238E27FC236}">
                <a16:creationId xmlns:a16="http://schemas.microsoft.com/office/drawing/2014/main" id="{5FEF7D51-0593-DE42-B43D-0CC40CB834ED}"/>
              </a:ext>
            </a:extLst>
          </p:cNvPr>
          <p:cNvGrpSpPr>
            <a:grpSpLocks/>
          </p:cNvGrpSpPr>
          <p:nvPr userDrawn="1"/>
        </p:nvGrpSpPr>
        <p:grpSpPr bwMode="auto">
          <a:xfrm>
            <a:off x="314623" y="538495"/>
            <a:ext cx="390372" cy="205979"/>
            <a:chOff x="0" y="0"/>
            <a:chExt cx="1041399" cy="549275"/>
          </a:xfrm>
        </p:grpSpPr>
        <p:sp>
          <p:nvSpPr>
            <p:cNvPr id="14" name="Freeform 16">
              <a:extLst>
                <a:ext uri="{FF2B5EF4-FFF2-40B4-BE49-F238E27FC236}">
                  <a16:creationId xmlns:a16="http://schemas.microsoft.com/office/drawing/2014/main" id="{C35F52B8-7EAD-524D-BC69-00D1CD69AAE1}"/>
                </a:ext>
              </a:extLst>
            </p:cNvPr>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5" name="Freeform 17">
              <a:extLst>
                <a:ext uri="{FF2B5EF4-FFF2-40B4-BE49-F238E27FC236}">
                  <a16:creationId xmlns:a16="http://schemas.microsoft.com/office/drawing/2014/main" id="{B2A99206-5CA2-A64C-A290-9AE9CB4D30C7}"/>
                </a:ext>
              </a:extLst>
            </p:cNvPr>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6" name="Freeform 18">
              <a:extLst>
                <a:ext uri="{FF2B5EF4-FFF2-40B4-BE49-F238E27FC236}">
                  <a16:creationId xmlns:a16="http://schemas.microsoft.com/office/drawing/2014/main" id="{4524B920-21D7-924D-837C-B3B818224806}"/>
                </a:ext>
              </a:extLst>
            </p:cNvPr>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pic>
        <p:nvPicPr>
          <p:cNvPr id="17" name="图片 10">
            <a:extLst>
              <a:ext uri="{FF2B5EF4-FFF2-40B4-BE49-F238E27FC236}">
                <a16:creationId xmlns:a16="http://schemas.microsoft.com/office/drawing/2014/main" id="{D27ED3E0-CDD6-F745-ABD9-13C88DF09CA7}"/>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20357" r="21104" b="34273"/>
          <a:stretch/>
        </p:blipFill>
        <p:spPr>
          <a:xfrm>
            <a:off x="10792437" y="106370"/>
            <a:ext cx="1087353" cy="739695"/>
          </a:xfrm>
          <a:prstGeom prst="rect">
            <a:avLst/>
          </a:prstGeom>
        </p:spPr>
      </p:pic>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4" r:id="rId4"/>
    <p:sldLayoutId id="2147483662" r:id="rId5"/>
    <p:sldLayoutId id="2147483661" r:id="rId6"/>
    <p:sldLayoutId id="2147483653" r:id="rId7"/>
    <p:sldLayoutId id="2147483654" r:id="rId8"/>
    <p:sldLayoutId id="2147483655" r:id="rId9"/>
    <p:sldLayoutId id="2147483656" r:id="rId10"/>
    <p:sldLayoutId id="2147483663" r:id="rId11"/>
    <p:sldLayoutId id="2147483657" r:id="rId12"/>
    <p:sldLayoutId id="2147483658" r:id="rId13"/>
    <p:sldLayoutId id="2147483659" r:id="rId14"/>
    <p:sldLayoutId id="2147483665" r:id="rId15"/>
    <p:sldLayoutId id="2147483666" r:id="rId16"/>
    <p:sldLayoutId id="214748366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marL="0" indent="0" algn="l" defTabSz="914377" rtl="0" eaLnBrk="1" latinLnBrk="0" hangingPunct="1">
        <a:lnSpc>
          <a:spcPct val="90000"/>
        </a:lnSpc>
        <a:spcBef>
          <a:spcPct val="0"/>
        </a:spcBef>
        <a:buFont typeface="Arial" pitchFamily="34" charset="0"/>
        <a:buNone/>
        <a:defRPr lang="zh-CN" sz="2800" b="1" kern="1200" dirty="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p:titleStyle>
    <p:bodyStyle>
      <a:lvl1pPr marL="274313" indent="-228594" algn="l" defTabSz="914377" rtl="0" eaLnBrk="1" latinLnBrk="0" hangingPunct="1">
        <a:lnSpc>
          <a:spcPct val="90000"/>
        </a:lnSpc>
        <a:spcBef>
          <a:spcPts val="1800"/>
        </a:spcBef>
        <a:buClr>
          <a:schemeClr val="tx2"/>
        </a:buClr>
        <a:buSzPct val="80000"/>
        <a:buFont typeface="Wingdings" pitchFamily="2" charset="2"/>
        <a:buChar char="§"/>
        <a:defRPr lang="zh-CN" sz="2000" b="0" i="0" kern="1200">
          <a:solidFill>
            <a:schemeClr val="tx2"/>
          </a:solidFill>
          <a:latin typeface="PingFang SC" charset="-122"/>
          <a:ea typeface="PingFang SC" charset="-122"/>
          <a:cs typeface="PingFang SC" charset="-122"/>
        </a:defRPr>
      </a:lvl1pPr>
      <a:lvl2pPr marL="594345" indent="-228594" algn="l" defTabSz="914377" rtl="0" eaLnBrk="1" latinLnBrk="0" hangingPunct="1">
        <a:lnSpc>
          <a:spcPct val="90000"/>
        </a:lnSpc>
        <a:spcBef>
          <a:spcPts val="1000"/>
        </a:spcBef>
        <a:buClr>
          <a:schemeClr val="tx2"/>
        </a:buClr>
        <a:buSzPct val="80000"/>
        <a:buFont typeface="Wingdings" pitchFamily="2" charset="2"/>
        <a:buChar char="§"/>
        <a:defRPr lang="zh-CN" sz="1800" b="0" i="0" kern="1200">
          <a:solidFill>
            <a:schemeClr val="tx2"/>
          </a:solidFill>
          <a:latin typeface="PingFang SC Light" charset="0"/>
          <a:ea typeface="PingFang SC Light" charset="0"/>
          <a:cs typeface="PingFang SC Light" charset="0"/>
        </a:defRPr>
      </a:lvl2pPr>
      <a:lvl3pPr marL="914377" indent="-228594" algn="l" defTabSz="914377" rtl="0" eaLnBrk="1" latinLnBrk="0" hangingPunct="1">
        <a:lnSpc>
          <a:spcPct val="90000"/>
        </a:lnSpc>
        <a:spcBef>
          <a:spcPts val="800"/>
        </a:spcBef>
        <a:buClr>
          <a:schemeClr val="tx2"/>
        </a:buClr>
        <a:buSzPct val="80000"/>
        <a:buFont typeface="Wingdings" pitchFamily="2" charset="2"/>
        <a:buChar char="§"/>
        <a:defRPr lang="zh-CN" sz="1600" b="0" i="0" kern="1200">
          <a:solidFill>
            <a:schemeClr val="tx2"/>
          </a:solidFill>
          <a:latin typeface="PingFang SC Light" charset="0"/>
          <a:ea typeface="PingFang SC Light" charset="0"/>
          <a:cs typeface="PingFang SC Light" charset="0"/>
        </a:defRPr>
      </a:lvl3pPr>
      <a:lvl4pPr marL="1234409" indent="-228594" algn="l" defTabSz="914377" rtl="0" eaLnBrk="1" latinLnBrk="0" hangingPunct="1">
        <a:lnSpc>
          <a:spcPct val="90000"/>
        </a:lnSpc>
        <a:spcBef>
          <a:spcPts val="800"/>
        </a:spcBef>
        <a:buClr>
          <a:schemeClr val="tx2"/>
        </a:buClr>
        <a:buSzPct val="80000"/>
        <a:buFont typeface="Wingdings" pitchFamily="2" charset="2"/>
        <a:buChar char="§"/>
        <a:defRPr lang="zh-CN" sz="1400" b="0" i="0" kern="1200">
          <a:solidFill>
            <a:schemeClr val="tx2"/>
          </a:solidFill>
          <a:latin typeface="PingFang SC Light" charset="0"/>
          <a:ea typeface="PingFang SC Light" charset="0"/>
          <a:cs typeface="PingFang SC Light" charset="0"/>
        </a:defRPr>
      </a:lvl4pPr>
      <a:lvl5pPr marL="1554441" indent="-228594" algn="l" defTabSz="914377" rtl="0" eaLnBrk="1" latinLnBrk="0" hangingPunct="1">
        <a:lnSpc>
          <a:spcPct val="90000"/>
        </a:lnSpc>
        <a:spcBef>
          <a:spcPts val="800"/>
        </a:spcBef>
        <a:buClr>
          <a:schemeClr val="tx2"/>
        </a:buClr>
        <a:buSzPct val="80000"/>
        <a:buFont typeface="Wingdings" pitchFamily="2" charset="2"/>
        <a:buChar char="§"/>
        <a:defRPr lang="zh-CN" sz="1400" b="0" i="0" kern="1200">
          <a:solidFill>
            <a:schemeClr val="tx2"/>
          </a:solidFill>
          <a:latin typeface="PingFang SC Light" charset="0"/>
          <a:ea typeface="PingFang SC Light" charset="0"/>
          <a:cs typeface="PingFang SC Light" charset="0"/>
        </a:defRPr>
      </a:lvl5pPr>
      <a:lvl6pPr marL="1874473" indent="-228594" algn="l" defTabSz="914377" rtl="0" eaLnBrk="1" latinLnBrk="0" hangingPunct="1">
        <a:lnSpc>
          <a:spcPct val="90000"/>
        </a:lnSpc>
        <a:spcBef>
          <a:spcPts val="800"/>
        </a:spcBef>
        <a:buSzPct val="80000"/>
        <a:buFont typeface="Wingdings" pitchFamily="2" charset="2"/>
        <a:buChar char="§"/>
        <a:defRPr lang="zh-CN" sz="1400" b="0" i="0" kern="1200">
          <a:solidFill>
            <a:schemeClr val="tx2"/>
          </a:solidFill>
          <a:latin typeface="PingFang SC Light" charset="0"/>
          <a:ea typeface="PingFang SC Light" charset="0"/>
          <a:cs typeface="PingFang SC Light" charset="0"/>
        </a:defRPr>
      </a:lvl6pPr>
      <a:lvl7pPr marL="2194505" indent="-228594" algn="l" defTabSz="914377" rtl="0" eaLnBrk="1" latinLnBrk="0" hangingPunct="1">
        <a:lnSpc>
          <a:spcPct val="90000"/>
        </a:lnSpc>
        <a:spcBef>
          <a:spcPts val="800"/>
        </a:spcBef>
        <a:buSzPct val="80000"/>
        <a:buFont typeface="Wingdings" pitchFamily="2" charset="2"/>
        <a:buChar char="§"/>
        <a:defRPr lang="zh-CN" sz="1400" b="0" i="0" kern="1200" baseline="0">
          <a:solidFill>
            <a:schemeClr val="tx2"/>
          </a:solidFill>
          <a:latin typeface="PingFang SC Light" charset="0"/>
          <a:ea typeface="PingFang SC Light" charset="0"/>
          <a:cs typeface="PingFang SC Light" charset="0"/>
        </a:defRPr>
      </a:lvl7pPr>
      <a:lvl8pPr marL="2514537" indent="-228594" algn="l" defTabSz="914377" rtl="0" eaLnBrk="1" latinLnBrk="0" hangingPunct="1">
        <a:lnSpc>
          <a:spcPct val="90000"/>
        </a:lnSpc>
        <a:spcBef>
          <a:spcPts val="800"/>
        </a:spcBef>
        <a:buSzPct val="80000"/>
        <a:buFont typeface="Wingdings" pitchFamily="2" charset="2"/>
        <a:buChar char="§"/>
        <a:defRPr lang="zh-CN" sz="1400" b="0" i="0" kern="1200" baseline="0">
          <a:solidFill>
            <a:schemeClr val="tx2"/>
          </a:solidFill>
          <a:latin typeface="PingFang SC Light" charset="0"/>
          <a:ea typeface="PingFang SC Light" charset="0"/>
          <a:cs typeface="PingFang SC Light" charset="0"/>
        </a:defRPr>
      </a:lvl8pPr>
      <a:lvl9pPr marL="2834569" indent="-228594" algn="l" defTabSz="914377" rtl="0" eaLnBrk="1" latinLnBrk="0" hangingPunct="1">
        <a:lnSpc>
          <a:spcPct val="90000"/>
        </a:lnSpc>
        <a:spcBef>
          <a:spcPts val="800"/>
        </a:spcBef>
        <a:buSzPct val="80000"/>
        <a:buFont typeface="Wingdings" pitchFamily="2" charset="2"/>
        <a:buChar char="§"/>
        <a:defRPr lang="zh-CN" sz="1400" b="0" i="0" kern="1200" baseline="0">
          <a:solidFill>
            <a:schemeClr val="tx2"/>
          </a:solidFill>
          <a:latin typeface="PingFang SC Light" charset="0"/>
          <a:ea typeface="PingFang SC Light" charset="0"/>
          <a:cs typeface="PingFang SC Light" charset="0"/>
        </a:defRPr>
      </a:lvl9pPr>
    </p:bodyStyle>
    <p:otherStyle>
      <a:defPPr>
        <a:defRPr lang="zh-CN"/>
      </a:defPPr>
      <a:lvl1pPr marL="0" algn="l" defTabSz="914377" rtl="0" eaLnBrk="1" latinLnBrk="0" hangingPunct="1">
        <a:defRPr lang="zh-CN" sz="1800" kern="1200">
          <a:solidFill>
            <a:schemeClr val="tx1"/>
          </a:solidFill>
          <a:latin typeface="+mn-lt"/>
          <a:ea typeface="+mn-ea"/>
          <a:cs typeface="+mn-cs"/>
        </a:defRPr>
      </a:lvl1pPr>
      <a:lvl2pPr marL="457189" algn="l" defTabSz="914377" rtl="0" eaLnBrk="1" latinLnBrk="0" hangingPunct="1">
        <a:defRPr lang="zh-CN" sz="1800" kern="1200">
          <a:solidFill>
            <a:schemeClr val="tx1"/>
          </a:solidFill>
          <a:latin typeface="+mn-lt"/>
          <a:ea typeface="+mn-ea"/>
          <a:cs typeface="+mn-cs"/>
        </a:defRPr>
      </a:lvl2pPr>
      <a:lvl3pPr marL="914377" algn="l" defTabSz="914377" rtl="0" eaLnBrk="1" latinLnBrk="0" hangingPunct="1">
        <a:defRPr lang="zh-CN" sz="1800" kern="1200">
          <a:solidFill>
            <a:schemeClr val="tx1"/>
          </a:solidFill>
          <a:latin typeface="+mn-lt"/>
          <a:ea typeface="+mn-ea"/>
          <a:cs typeface="+mn-cs"/>
        </a:defRPr>
      </a:lvl3pPr>
      <a:lvl4pPr marL="1371566" algn="l" defTabSz="914377" rtl="0" eaLnBrk="1" latinLnBrk="0" hangingPunct="1">
        <a:defRPr lang="zh-CN" sz="1800" kern="1200">
          <a:solidFill>
            <a:schemeClr val="tx1"/>
          </a:solidFill>
          <a:latin typeface="+mn-lt"/>
          <a:ea typeface="+mn-ea"/>
          <a:cs typeface="+mn-cs"/>
        </a:defRPr>
      </a:lvl4pPr>
      <a:lvl5pPr marL="1828754" algn="l" defTabSz="914377" rtl="0" eaLnBrk="1" latinLnBrk="0" hangingPunct="1">
        <a:defRPr lang="zh-CN" sz="1800" kern="1200">
          <a:solidFill>
            <a:schemeClr val="tx1"/>
          </a:solidFill>
          <a:latin typeface="+mn-lt"/>
          <a:ea typeface="+mn-ea"/>
          <a:cs typeface="+mn-cs"/>
        </a:defRPr>
      </a:lvl5pPr>
      <a:lvl6pPr marL="2285943" algn="l" defTabSz="914377" rtl="0" eaLnBrk="1" latinLnBrk="0" hangingPunct="1">
        <a:defRPr lang="zh-CN" sz="1800" kern="1200">
          <a:solidFill>
            <a:schemeClr val="tx1"/>
          </a:solidFill>
          <a:latin typeface="+mn-lt"/>
          <a:ea typeface="+mn-ea"/>
          <a:cs typeface="+mn-cs"/>
        </a:defRPr>
      </a:lvl6pPr>
      <a:lvl7pPr marL="2743131" algn="l" defTabSz="914377" rtl="0" eaLnBrk="1" latinLnBrk="0" hangingPunct="1">
        <a:defRPr lang="zh-CN" sz="1800" kern="1200">
          <a:solidFill>
            <a:schemeClr val="tx1"/>
          </a:solidFill>
          <a:latin typeface="+mn-lt"/>
          <a:ea typeface="+mn-ea"/>
          <a:cs typeface="+mn-cs"/>
        </a:defRPr>
      </a:lvl7pPr>
      <a:lvl8pPr marL="3200320" algn="l" defTabSz="914377" rtl="0" eaLnBrk="1" latinLnBrk="0" hangingPunct="1">
        <a:defRPr lang="zh-CN" sz="1800" kern="1200">
          <a:solidFill>
            <a:schemeClr val="tx1"/>
          </a:solidFill>
          <a:latin typeface="+mn-lt"/>
          <a:ea typeface="+mn-ea"/>
          <a:cs typeface="+mn-cs"/>
        </a:defRPr>
      </a:lvl8pPr>
      <a:lvl9pPr marL="3657509" algn="l" defTabSz="914377"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userDrawn="1">
          <p15:clr>
            <a:srgbClr val="F26B43"/>
          </p15:clr>
        </p15:guide>
        <p15:guide id="2" pos="4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scm.com/book/en/v2/GitHub-Account-Setup-and-Configur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933" y="2052283"/>
            <a:ext cx="9144003" cy="1421356"/>
          </a:xfrm>
        </p:spPr>
        <p:txBody>
          <a:bodyPr>
            <a:normAutofit/>
          </a:bodyPr>
          <a:lstStyle/>
          <a:p>
            <a:r>
              <a:rPr lang="zh-CN" altLang="en-US" sz="3200" dirty="0"/>
              <a:t>协同开发与版本控制</a:t>
            </a:r>
            <a:endParaRPr lang="en-US" sz="3200" dirty="0"/>
          </a:p>
        </p:txBody>
      </p:sp>
      <p:sp>
        <p:nvSpPr>
          <p:cNvPr id="3" name="Subtitle 2"/>
          <p:cNvSpPr>
            <a:spLocks noGrp="1"/>
          </p:cNvSpPr>
          <p:nvPr>
            <p:ph type="subTitle" idx="1"/>
          </p:nvPr>
        </p:nvSpPr>
        <p:spPr>
          <a:xfrm>
            <a:off x="1440237" y="3657600"/>
            <a:ext cx="9144003" cy="885368"/>
          </a:xfrm>
        </p:spPr>
        <p:txBody>
          <a:bodyPr>
            <a:normAutofit/>
          </a:bodyPr>
          <a:lstStyle/>
          <a:p>
            <a:r>
              <a:rPr lang="zh-CN" altLang="en-US" sz="2800"/>
              <a:t>林</a:t>
            </a:r>
            <a:r>
              <a:rPr lang="zh-CN" altLang="en-US" sz="2800" dirty="0"/>
              <a:t>浩</a:t>
            </a:r>
            <a:endParaRPr lang="en-US" sz="2800" dirty="0"/>
          </a:p>
        </p:txBody>
      </p:sp>
    </p:spTree>
    <p:extLst>
      <p:ext uri="{BB962C8B-B14F-4D97-AF65-F5344CB8AC3E}">
        <p14:creationId xmlns:p14="http://schemas.microsoft.com/office/powerpoint/2010/main" val="928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5D0D6-C3B3-4F58-8A13-F5903E148DFB}"/>
              </a:ext>
            </a:extLst>
          </p:cNvPr>
          <p:cNvSpPr>
            <a:spLocks noGrp="1"/>
          </p:cNvSpPr>
          <p:nvPr>
            <p:ph type="title"/>
          </p:nvPr>
        </p:nvSpPr>
        <p:spPr/>
        <p:txBody>
          <a:bodyPr/>
          <a:lstStyle/>
          <a:p>
            <a:r>
              <a:rPr lang="en-US" altLang="zh-CN" dirty="0"/>
              <a:t>Git</a:t>
            </a:r>
            <a:r>
              <a:rPr lang="zh-CN" altLang="en-US" dirty="0"/>
              <a:t>演示</a:t>
            </a:r>
          </a:p>
        </p:txBody>
      </p:sp>
      <p:sp>
        <p:nvSpPr>
          <p:cNvPr id="3" name="内容占位符 2">
            <a:extLst>
              <a:ext uri="{FF2B5EF4-FFF2-40B4-BE49-F238E27FC236}">
                <a16:creationId xmlns:a16="http://schemas.microsoft.com/office/drawing/2014/main" id="{C802244D-3D06-40A5-A191-BADD75227BA6}"/>
              </a:ext>
            </a:extLst>
          </p:cNvPr>
          <p:cNvSpPr>
            <a:spLocks noGrp="1"/>
          </p:cNvSpPr>
          <p:nvPr>
            <p:ph idx="1"/>
          </p:nvPr>
        </p:nvSpPr>
        <p:spPr/>
        <p:txBody>
          <a:bodyPr/>
          <a:lstStyle/>
          <a:p>
            <a:r>
              <a:rPr lang="en-US" altLang="zh-CN" dirty="0"/>
              <a:t>Step 4:</a:t>
            </a:r>
            <a:r>
              <a:rPr lang="zh-CN" altLang="en-US" dirty="0"/>
              <a:t> 提交已暂存文件到本地仓库的版本数据库中</a:t>
            </a:r>
          </a:p>
          <a:p>
            <a:endParaRPr lang="zh-CN" altLang="en-US" dirty="0"/>
          </a:p>
        </p:txBody>
      </p:sp>
      <p:sp>
        <p:nvSpPr>
          <p:cNvPr id="7" name="Rounded Rectangle 5">
            <a:extLst>
              <a:ext uri="{FF2B5EF4-FFF2-40B4-BE49-F238E27FC236}">
                <a16:creationId xmlns:a16="http://schemas.microsoft.com/office/drawing/2014/main" id="{E174F3F4-04F0-4D4E-A51A-ACAA16DD4AF6}"/>
              </a:ext>
            </a:extLst>
          </p:cNvPr>
          <p:cNvSpPr/>
          <p:nvPr/>
        </p:nvSpPr>
        <p:spPr>
          <a:xfrm>
            <a:off x="7270682" y="1848971"/>
            <a:ext cx="1760612" cy="8330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mic Sans MS"/>
                <a:cs typeface="Comic Sans MS"/>
              </a:rPr>
              <a:t>Working directory</a:t>
            </a:r>
          </a:p>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工作目录</a:t>
            </a:r>
            <a:endParaRPr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 name="Rounded Rectangle 7">
            <a:extLst>
              <a:ext uri="{FF2B5EF4-FFF2-40B4-BE49-F238E27FC236}">
                <a16:creationId xmlns:a16="http://schemas.microsoft.com/office/drawing/2014/main" id="{072218D4-1A50-5942-ABC0-E2DDAD64A871}"/>
              </a:ext>
            </a:extLst>
          </p:cNvPr>
          <p:cNvSpPr/>
          <p:nvPr/>
        </p:nvSpPr>
        <p:spPr>
          <a:xfrm>
            <a:off x="4343881" y="1872458"/>
            <a:ext cx="1982231" cy="833011"/>
          </a:xfrm>
          <a:prstGeom prst="roundRect">
            <a:avLst/>
          </a:prstGeom>
          <a:solidFill>
            <a:srgbClr val="6ECD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mic Sans MS"/>
                <a:cs typeface="Comic Sans MS"/>
              </a:rPr>
              <a:t>Index</a:t>
            </a:r>
            <a:br>
              <a:rPr lang="en-US" sz="2000" dirty="0">
                <a:solidFill>
                  <a:schemeClr val="tx1"/>
                </a:solidFill>
                <a:latin typeface="Comic Sans MS"/>
                <a:cs typeface="Comic Sans MS"/>
              </a:rPr>
            </a:br>
            <a:r>
              <a:rPr lang="en-US" sz="2000" dirty="0">
                <a:solidFill>
                  <a:schemeClr val="tx1"/>
                </a:solidFill>
                <a:latin typeface="Comic Sans MS"/>
                <a:cs typeface="Comic Sans MS"/>
              </a:rPr>
              <a:t> (staging area)</a:t>
            </a:r>
          </a:p>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暂存区</a:t>
            </a:r>
            <a:endParaRPr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10" name="Straight Connector 10">
            <a:extLst>
              <a:ext uri="{FF2B5EF4-FFF2-40B4-BE49-F238E27FC236}">
                <a16:creationId xmlns:a16="http://schemas.microsoft.com/office/drawing/2014/main" id="{285517A8-EEFB-2F40-961B-542AA85C6E84}"/>
              </a:ext>
            </a:extLst>
          </p:cNvPr>
          <p:cNvCxnSpPr>
            <a:cxnSpLocks/>
          </p:cNvCxnSpPr>
          <p:nvPr/>
        </p:nvCxnSpPr>
        <p:spPr>
          <a:xfrm>
            <a:off x="5334997" y="2705469"/>
            <a:ext cx="0" cy="2927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1">
            <a:extLst>
              <a:ext uri="{FF2B5EF4-FFF2-40B4-BE49-F238E27FC236}">
                <a16:creationId xmlns:a16="http://schemas.microsoft.com/office/drawing/2014/main" id="{5B7360FB-4ADB-BD45-8523-0A8277952ECE}"/>
              </a:ext>
            </a:extLst>
          </p:cNvPr>
          <p:cNvCxnSpPr>
            <a:cxnSpLocks/>
          </p:cNvCxnSpPr>
          <p:nvPr/>
        </p:nvCxnSpPr>
        <p:spPr>
          <a:xfrm>
            <a:off x="8145576" y="2681982"/>
            <a:ext cx="0" cy="2951067"/>
          </a:xfrm>
          <a:prstGeom prst="line">
            <a:avLst/>
          </a:prstGeom>
        </p:spPr>
        <p:style>
          <a:lnRef idx="2">
            <a:schemeClr val="accent1"/>
          </a:lnRef>
          <a:fillRef idx="0">
            <a:schemeClr val="accent1"/>
          </a:fillRef>
          <a:effectRef idx="1">
            <a:schemeClr val="accent1"/>
          </a:effectRef>
          <a:fontRef idx="minor">
            <a:schemeClr val="tx1"/>
          </a:fontRef>
        </p:style>
      </p:cxnSp>
      <p:sp>
        <p:nvSpPr>
          <p:cNvPr id="12" name="矩形 11">
            <a:extLst>
              <a:ext uri="{FF2B5EF4-FFF2-40B4-BE49-F238E27FC236}">
                <a16:creationId xmlns:a16="http://schemas.microsoft.com/office/drawing/2014/main" id="{D11B3F95-2BF3-9048-84F2-E085F50B521E}"/>
              </a:ext>
            </a:extLst>
          </p:cNvPr>
          <p:cNvSpPr/>
          <p:nvPr/>
        </p:nvSpPr>
        <p:spPr>
          <a:xfrm>
            <a:off x="5371035" y="2831743"/>
            <a:ext cx="1817227"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.git/index</a:t>
            </a:r>
            <a:endParaRPr lang="zh-CN" altLang="en-US" u="sng" dirty="0">
              <a:latin typeface="微软雅黑" panose="020B0503020204020204" pitchFamily="34" charset="-122"/>
              <a:ea typeface="微软雅黑" panose="020B0503020204020204" pitchFamily="34" charset="-122"/>
            </a:endParaRPr>
          </a:p>
        </p:txBody>
      </p:sp>
      <p:sp>
        <p:nvSpPr>
          <p:cNvPr id="13" name="Rounded Rectangle 6">
            <a:extLst>
              <a:ext uri="{FF2B5EF4-FFF2-40B4-BE49-F238E27FC236}">
                <a16:creationId xmlns:a16="http://schemas.microsoft.com/office/drawing/2014/main" id="{DC53BE1F-9621-2B4A-904F-2068600BADE0}"/>
              </a:ext>
            </a:extLst>
          </p:cNvPr>
          <p:cNvSpPr/>
          <p:nvPr/>
        </p:nvSpPr>
        <p:spPr>
          <a:xfrm>
            <a:off x="1323981" y="1872458"/>
            <a:ext cx="2226228" cy="833011"/>
          </a:xfrm>
          <a:prstGeom prst="roundRect">
            <a:avLst/>
          </a:prstGeom>
          <a:solidFill>
            <a:srgbClr val="D264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mic Sans MS"/>
                <a:cs typeface="Comic Sans MS"/>
              </a:rPr>
              <a:t>Repository</a:t>
            </a:r>
            <a:br>
              <a:rPr lang="en-US" sz="2000" dirty="0">
                <a:solidFill>
                  <a:schemeClr val="tx1"/>
                </a:solidFill>
                <a:latin typeface="Comic Sans MS"/>
                <a:cs typeface="Comic Sans MS"/>
              </a:rPr>
            </a:b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版本数据库</a:t>
            </a:r>
            <a:endParaRPr 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14" name="Straight Connector 9">
            <a:extLst>
              <a:ext uri="{FF2B5EF4-FFF2-40B4-BE49-F238E27FC236}">
                <a16:creationId xmlns:a16="http://schemas.microsoft.com/office/drawing/2014/main" id="{BA090F7F-879C-1A48-98CD-B9D38876C48B}"/>
              </a:ext>
            </a:extLst>
          </p:cNvPr>
          <p:cNvCxnSpPr>
            <a:cxnSpLocks/>
          </p:cNvCxnSpPr>
          <p:nvPr/>
        </p:nvCxnSpPr>
        <p:spPr>
          <a:xfrm>
            <a:off x="2447514" y="2705470"/>
            <a:ext cx="0" cy="2867194"/>
          </a:xfrm>
          <a:prstGeom prst="line">
            <a:avLst/>
          </a:prstGeom>
        </p:spPr>
        <p:style>
          <a:lnRef idx="2">
            <a:schemeClr val="accent1"/>
          </a:lnRef>
          <a:fillRef idx="0">
            <a:schemeClr val="accent1"/>
          </a:fillRef>
          <a:effectRef idx="1">
            <a:schemeClr val="accent1"/>
          </a:effectRef>
          <a:fontRef idx="minor">
            <a:schemeClr val="tx1"/>
          </a:fontRef>
        </p:style>
      </p:cxnSp>
      <p:sp>
        <p:nvSpPr>
          <p:cNvPr id="15" name="矩形 14">
            <a:extLst>
              <a:ext uri="{FF2B5EF4-FFF2-40B4-BE49-F238E27FC236}">
                <a16:creationId xmlns:a16="http://schemas.microsoft.com/office/drawing/2014/main" id="{55D30081-8EFB-FF45-8462-F29410F52EF9}"/>
              </a:ext>
            </a:extLst>
          </p:cNvPr>
          <p:cNvSpPr/>
          <p:nvPr/>
        </p:nvSpPr>
        <p:spPr>
          <a:xfrm>
            <a:off x="2437095" y="2831743"/>
            <a:ext cx="1817227"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.git</a:t>
            </a:r>
            <a:endParaRPr lang="zh-CN" altLang="en-US" u="sng" dirty="0">
              <a:latin typeface="微软雅黑" panose="020B0503020204020204" pitchFamily="34" charset="-122"/>
              <a:ea typeface="微软雅黑" panose="020B0503020204020204" pitchFamily="34" charset="-122"/>
            </a:endParaRPr>
          </a:p>
        </p:txBody>
      </p:sp>
      <p:sp>
        <p:nvSpPr>
          <p:cNvPr id="16" name="Left Arrow 14">
            <a:extLst>
              <a:ext uri="{FF2B5EF4-FFF2-40B4-BE49-F238E27FC236}">
                <a16:creationId xmlns:a16="http://schemas.microsoft.com/office/drawing/2014/main" id="{F2D52C1D-3786-B349-A4F3-D682D73862EF}"/>
              </a:ext>
            </a:extLst>
          </p:cNvPr>
          <p:cNvSpPr/>
          <p:nvPr/>
        </p:nvSpPr>
        <p:spPr>
          <a:xfrm>
            <a:off x="2531085" y="3411284"/>
            <a:ext cx="2590411" cy="822527"/>
          </a:xfrm>
          <a:prstGeom prst="leftArrow">
            <a:avLst/>
          </a:prstGeom>
          <a:solidFill>
            <a:srgbClr val="6ECD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latin typeface="Comic Sans MS"/>
                <a:cs typeface="Comic Sans MS"/>
              </a:rPr>
              <a:t>commit</a:t>
            </a:r>
          </a:p>
        </p:txBody>
      </p:sp>
      <p:sp>
        <p:nvSpPr>
          <p:cNvPr id="17" name="矩形 16">
            <a:extLst>
              <a:ext uri="{FF2B5EF4-FFF2-40B4-BE49-F238E27FC236}">
                <a16:creationId xmlns:a16="http://schemas.microsoft.com/office/drawing/2014/main" id="{ED7F3DBE-9856-DC40-B030-FDA938D2C654}"/>
              </a:ext>
            </a:extLst>
          </p:cNvPr>
          <p:cNvSpPr/>
          <p:nvPr/>
        </p:nvSpPr>
        <p:spPr>
          <a:xfrm>
            <a:off x="3141104" y="4030476"/>
            <a:ext cx="4798264" cy="923330"/>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git commit</a:t>
            </a:r>
            <a:r>
              <a:rPr lang="zh-CN" altLang="en-US" u="sng" dirty="0">
                <a:latin typeface="微软雅黑" panose="020B0503020204020204" pitchFamily="34" charset="-122"/>
                <a:ea typeface="微软雅黑" panose="020B0503020204020204" pitchFamily="34" charset="-122"/>
              </a:rPr>
              <a:t> </a:t>
            </a:r>
            <a:r>
              <a:rPr lang="en-US" altLang="zh-CN" u="sng" dirty="0">
                <a:latin typeface="微软雅黑" panose="020B0503020204020204" pitchFamily="34" charset="-122"/>
                <a:ea typeface="微软雅黑" panose="020B0503020204020204" pitchFamily="34" charset="-122"/>
              </a:rPr>
              <a:t>-m</a:t>
            </a:r>
            <a:r>
              <a:rPr lang="zh-CN" altLang="en-US" u="sng" dirty="0">
                <a:latin typeface="微软雅黑" panose="020B0503020204020204" pitchFamily="34" charset="-122"/>
                <a:ea typeface="微软雅黑" panose="020B0503020204020204" pitchFamily="34" charset="-122"/>
              </a:rPr>
              <a:t> </a:t>
            </a:r>
            <a:r>
              <a:rPr lang="en-US" altLang="zh-CN" u="sng" dirty="0">
                <a:latin typeface="微软雅黑" panose="020B0503020204020204" pitchFamily="34" charset="-122"/>
                <a:ea typeface="微软雅黑" panose="020B0503020204020204" pitchFamily="34" charset="-122"/>
              </a:rPr>
              <a:t>’ initial</a:t>
            </a:r>
            <a:r>
              <a:rPr lang="zh-CN" altLang="en-US" u="sng" dirty="0">
                <a:latin typeface="微软雅黑" panose="020B0503020204020204" pitchFamily="34" charset="-122"/>
                <a:ea typeface="微软雅黑" panose="020B0503020204020204" pitchFamily="34" charset="-122"/>
              </a:rPr>
              <a:t> </a:t>
            </a:r>
            <a:r>
              <a:rPr lang="en-US" altLang="zh-CN" u="sng" dirty="0">
                <a:latin typeface="微软雅黑" panose="020B0503020204020204" pitchFamily="34" charset="-122"/>
                <a:ea typeface="微软雅黑" panose="020B0503020204020204" pitchFamily="34" charset="-122"/>
              </a:rPr>
              <a:t>update’</a:t>
            </a:r>
            <a:r>
              <a:rPr lang="zh-CN" altLang="en-US" u="sng" dirty="0">
                <a:latin typeface="微软雅黑" panose="020B0503020204020204" pitchFamily="34" charset="-122"/>
                <a:ea typeface="微软雅黑" panose="020B0503020204020204" pitchFamily="34" charset="-122"/>
              </a:rPr>
              <a:t> </a:t>
            </a:r>
            <a:endParaRPr lang="en-US" altLang="zh-CN" u="sng"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一次</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批量将所有处于暂存状态的文件保存成一个</a:t>
            </a:r>
            <a:r>
              <a:rPr lang="en-US" altLang="zh-CN" dirty="0">
                <a:latin typeface="微软雅黑" panose="020B0503020204020204" pitchFamily="34" charset="-122"/>
                <a:ea typeface="微软雅黑" panose="020B0503020204020204" pitchFamily="34" charset="-122"/>
              </a:rPr>
              <a:t>snapshot</a:t>
            </a:r>
            <a:r>
              <a:rPr lang="zh-CN" altLang="en-US" dirty="0">
                <a:latin typeface="微软雅黑" panose="020B0503020204020204" pitchFamily="34" charset="-122"/>
                <a:ea typeface="微软雅黑" panose="020B0503020204020204" pitchFamily="34" charset="-122"/>
              </a:rPr>
              <a:t>保存到版本数据库中</a:t>
            </a:r>
          </a:p>
        </p:txBody>
      </p:sp>
      <p:sp>
        <p:nvSpPr>
          <p:cNvPr id="18" name="矩形 17">
            <a:extLst>
              <a:ext uri="{FF2B5EF4-FFF2-40B4-BE49-F238E27FC236}">
                <a16:creationId xmlns:a16="http://schemas.microsoft.com/office/drawing/2014/main" id="{6D3B3493-3C15-BA4E-996A-0077256B75A5}"/>
              </a:ext>
            </a:extLst>
          </p:cNvPr>
          <p:cNvSpPr/>
          <p:nvPr/>
        </p:nvSpPr>
        <p:spPr>
          <a:xfrm>
            <a:off x="8284840" y="2831743"/>
            <a:ext cx="1817227"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a:t>
            </a:r>
            <a:endParaRPr lang="zh-CN" altLang="en-US" u="sng"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7FEC6D6-8A4D-7847-A374-5523462A7306}"/>
              </a:ext>
            </a:extLst>
          </p:cNvPr>
          <p:cNvSpPr/>
          <p:nvPr/>
        </p:nvSpPr>
        <p:spPr>
          <a:xfrm>
            <a:off x="2583420" y="5772546"/>
            <a:ext cx="7428063" cy="338554"/>
          </a:xfrm>
          <a:prstGeom prst="rect">
            <a:avLst/>
          </a:prstGeom>
        </p:spPr>
        <p:txBody>
          <a:bodyPr wrap="square">
            <a:spAutoFit/>
          </a:bodyPr>
          <a:lstStyle/>
          <a:p>
            <a:r>
              <a:rPr lang="en-US" altLang="zh-CN" sz="1600" dirty="0">
                <a:solidFill>
                  <a:srgbClr val="FF0000"/>
                </a:solidFill>
                <a:latin typeface="Consolas" panose="020B0609020204030204" pitchFamily="49" charset="0"/>
                <a:ea typeface="新細明體" panose="02020500000000000000" pitchFamily="18" charset="-120"/>
              </a:rPr>
              <a:t>git commit -m 'initial update'</a:t>
            </a:r>
          </a:p>
        </p:txBody>
      </p:sp>
    </p:spTree>
    <p:extLst>
      <p:ext uri="{BB962C8B-B14F-4D97-AF65-F5344CB8AC3E}">
        <p14:creationId xmlns:p14="http://schemas.microsoft.com/office/powerpoint/2010/main" val="362004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F2543-3CE4-864E-9EB7-E894A3193D71}"/>
              </a:ext>
            </a:extLst>
          </p:cNvPr>
          <p:cNvSpPr>
            <a:spLocks noGrp="1"/>
          </p:cNvSpPr>
          <p:nvPr>
            <p:ph type="title"/>
          </p:nvPr>
        </p:nvSpPr>
        <p:spPr/>
        <p:txBody>
          <a:bodyPr/>
          <a:lstStyle/>
          <a:p>
            <a:r>
              <a:rPr kumimoji="1" lang="zh-CN" altLang="en-US" dirty="0"/>
              <a:t>问题二：</a:t>
            </a:r>
            <a:r>
              <a:rPr kumimoji="1" lang="en-US" altLang="zh-CN" dirty="0"/>
              <a:t>Git</a:t>
            </a:r>
            <a:r>
              <a:rPr kumimoji="1" lang="zh-CN" altLang="en-US" dirty="0"/>
              <a:t>为何要设计暂存区？</a:t>
            </a:r>
          </a:p>
        </p:txBody>
      </p:sp>
      <p:sp>
        <p:nvSpPr>
          <p:cNvPr id="3" name="内容占位符 2">
            <a:extLst>
              <a:ext uri="{FF2B5EF4-FFF2-40B4-BE49-F238E27FC236}">
                <a16:creationId xmlns:a16="http://schemas.microsoft.com/office/drawing/2014/main" id="{3328BA2A-8B4C-A940-A308-7B02C30CEFE9}"/>
              </a:ext>
            </a:extLst>
          </p:cNvPr>
          <p:cNvSpPr>
            <a:spLocks noGrp="1"/>
          </p:cNvSpPr>
          <p:nvPr>
            <p:ph idx="1"/>
          </p:nvPr>
        </p:nvSpPr>
        <p:spPr/>
        <p:txBody>
          <a:bodyPr/>
          <a:lstStyle/>
          <a:p>
            <a:r>
              <a:rPr kumimoji="1" lang="zh-CN" altLang="en-US" dirty="0"/>
              <a:t>为何不在每次修改文件之后，直接</a:t>
            </a:r>
            <a:r>
              <a:rPr kumimoji="1" lang="en-US" altLang="zh-CN" dirty="0"/>
              <a:t>git</a:t>
            </a:r>
            <a:r>
              <a:rPr kumimoji="1" lang="zh-CN" altLang="en-US" dirty="0"/>
              <a:t> </a:t>
            </a:r>
            <a:r>
              <a:rPr kumimoji="1" lang="en-US" altLang="zh-CN" dirty="0"/>
              <a:t>commit</a:t>
            </a:r>
            <a:r>
              <a:rPr kumimoji="1" lang="zh-CN" altLang="en-US" dirty="0"/>
              <a:t>，将文件修改提交到本地仓库的版本数据库？通过</a:t>
            </a:r>
            <a:r>
              <a:rPr kumimoji="1" lang="en-US" altLang="zh-CN" dirty="0"/>
              <a:t>git</a:t>
            </a:r>
            <a:r>
              <a:rPr kumimoji="1" lang="zh-CN" altLang="en-US" dirty="0"/>
              <a:t> </a:t>
            </a:r>
            <a:r>
              <a:rPr kumimoji="1" lang="en-US" altLang="zh-CN" dirty="0"/>
              <a:t>add</a:t>
            </a:r>
            <a:r>
              <a:rPr kumimoji="1" lang="zh-CN" altLang="en-US" dirty="0"/>
              <a:t>提交修改到暂存区的目的是什么？</a:t>
            </a:r>
          </a:p>
        </p:txBody>
      </p:sp>
      <p:sp>
        <p:nvSpPr>
          <p:cNvPr id="4" name="矩形 3">
            <a:extLst>
              <a:ext uri="{FF2B5EF4-FFF2-40B4-BE49-F238E27FC236}">
                <a16:creationId xmlns:a16="http://schemas.microsoft.com/office/drawing/2014/main" id="{58493C0A-54BB-F642-801E-8F848B59DD86}"/>
              </a:ext>
            </a:extLst>
          </p:cNvPr>
          <p:cNvSpPr/>
          <p:nvPr/>
        </p:nvSpPr>
        <p:spPr>
          <a:xfrm>
            <a:off x="1423358" y="2551837"/>
            <a:ext cx="9514936" cy="2308324"/>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想象一下下边这种情形，我们修改了大量的文件。但是有部分文件修改必须放弃，不能提交到版本库。我们怎么办呢？</a:t>
            </a:r>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dirty="0">
                <a:solidFill>
                  <a:srgbClr val="4D4D4D"/>
                </a:solidFill>
                <a:latin typeface="Microsoft YaHei" panose="020B0503020204020204" pitchFamily="34" charset="-122"/>
                <a:ea typeface="Microsoft YaHei" panose="020B0503020204020204" pitchFamily="34" charset="-122"/>
              </a:rPr>
              <a:t>由于</a:t>
            </a:r>
            <a:r>
              <a:rPr lang="en-US" altLang="zh-CN" dirty="0">
                <a:solidFill>
                  <a:srgbClr val="4D4D4D"/>
                </a:solidFill>
                <a:latin typeface="Microsoft YaHei" panose="020B0503020204020204" pitchFamily="34" charset="-122"/>
                <a:ea typeface="Microsoft YaHei" panose="020B0503020204020204" pitchFamily="34" charset="-122"/>
              </a:rPr>
              <a:t>git</a:t>
            </a:r>
            <a:r>
              <a:rPr lang="zh-CN" altLang="en-US" dirty="0">
                <a:solidFill>
                  <a:srgbClr val="4D4D4D"/>
                </a:solidFill>
                <a:latin typeface="Microsoft YaHei" panose="020B0503020204020204" pitchFamily="34" charset="-122"/>
                <a:ea typeface="Microsoft YaHei" panose="020B0503020204020204" pitchFamily="34" charset="-122"/>
              </a:rPr>
              <a:t> </a:t>
            </a:r>
            <a:r>
              <a:rPr lang="en-US" altLang="zh-CN" dirty="0">
                <a:solidFill>
                  <a:srgbClr val="4D4D4D"/>
                </a:solidFill>
                <a:latin typeface="Microsoft YaHei" panose="020B0503020204020204" pitchFamily="34" charset="-122"/>
                <a:ea typeface="Microsoft YaHei" panose="020B0503020204020204" pitchFamily="34" charset="-122"/>
              </a:rPr>
              <a:t>commit</a:t>
            </a:r>
            <a:r>
              <a:rPr lang="zh-CN" altLang="en-US" dirty="0">
                <a:solidFill>
                  <a:srgbClr val="4D4D4D"/>
                </a:solidFill>
                <a:latin typeface="Microsoft YaHei" panose="020B0503020204020204" pitchFamily="34" charset="-122"/>
                <a:ea typeface="Microsoft YaHei" panose="020B0503020204020204" pitchFamily="34" charset="-122"/>
              </a:rPr>
              <a:t>操作是一个批量提交的操作，所以我们只能一个一个把不想提交到版本库的文件再修改回去，再进行提交。这样是不是很麻烦呢？</a:t>
            </a:r>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dirty="0">
                <a:solidFill>
                  <a:srgbClr val="4D4D4D"/>
                </a:solidFill>
                <a:latin typeface="Microsoft YaHei" panose="020B0503020204020204" pitchFamily="34" charset="-122"/>
                <a:ea typeface="Microsoft YaHei" panose="020B0503020204020204" pitchFamily="34" charset="-122"/>
              </a:rPr>
              <a:t>如果有暂存区的话，我们可以从修改的文件中挑选需要提交到版本库的文件，将其通过</a:t>
            </a:r>
            <a:r>
              <a:rPr lang="en-US" altLang="zh-CN" dirty="0">
                <a:solidFill>
                  <a:srgbClr val="4D4D4D"/>
                </a:solidFill>
                <a:latin typeface="Microsoft YaHei" panose="020B0503020204020204" pitchFamily="34" charset="-122"/>
                <a:ea typeface="Microsoft YaHei" panose="020B0503020204020204" pitchFamily="34" charset="-122"/>
              </a:rPr>
              <a:t>git</a:t>
            </a:r>
            <a:r>
              <a:rPr lang="zh-CN" altLang="en-US" dirty="0">
                <a:solidFill>
                  <a:srgbClr val="4D4D4D"/>
                </a:solidFill>
                <a:latin typeface="Microsoft YaHei" panose="020B0503020204020204" pitchFamily="34" charset="-122"/>
                <a:ea typeface="Microsoft YaHei" panose="020B0503020204020204" pitchFamily="34" charset="-122"/>
              </a:rPr>
              <a:t> </a:t>
            </a:r>
            <a:r>
              <a:rPr lang="en-US" altLang="zh-CN" dirty="0">
                <a:solidFill>
                  <a:srgbClr val="4D4D4D"/>
                </a:solidFill>
                <a:latin typeface="Microsoft YaHei" panose="020B0503020204020204" pitchFamily="34" charset="-122"/>
                <a:ea typeface="Microsoft YaHei" panose="020B0503020204020204" pitchFamily="34" charset="-122"/>
              </a:rPr>
              <a:t>add</a:t>
            </a:r>
            <a:r>
              <a:rPr lang="zh-CN" altLang="en-US" dirty="0">
                <a:solidFill>
                  <a:srgbClr val="4D4D4D"/>
                </a:solidFill>
                <a:latin typeface="Microsoft YaHei" panose="020B0503020204020204" pitchFamily="34" charset="-122"/>
                <a:ea typeface="Microsoft YaHei" panose="020B0503020204020204" pitchFamily="34" charset="-122"/>
              </a:rPr>
              <a:t>添加到暂存区，然后再</a:t>
            </a:r>
            <a:r>
              <a:rPr lang="en-US" altLang="zh-CN" dirty="0">
                <a:solidFill>
                  <a:srgbClr val="4D4D4D"/>
                </a:solidFill>
                <a:latin typeface="Microsoft YaHei" panose="020B0503020204020204" pitchFamily="34" charset="-122"/>
                <a:ea typeface="Microsoft YaHei" panose="020B0503020204020204" pitchFamily="34" charset="-122"/>
              </a:rPr>
              <a:t>git</a:t>
            </a:r>
            <a:r>
              <a:rPr lang="zh-CN" altLang="en-US" dirty="0">
                <a:solidFill>
                  <a:srgbClr val="4D4D4D"/>
                </a:solidFill>
                <a:latin typeface="Microsoft YaHei" panose="020B0503020204020204" pitchFamily="34" charset="-122"/>
                <a:ea typeface="Microsoft YaHei" panose="020B0503020204020204" pitchFamily="34" charset="-122"/>
              </a:rPr>
              <a:t> </a:t>
            </a:r>
            <a:r>
              <a:rPr lang="en-US" altLang="zh-CN" dirty="0">
                <a:solidFill>
                  <a:srgbClr val="4D4D4D"/>
                </a:solidFill>
                <a:latin typeface="Microsoft YaHei" panose="020B0503020204020204" pitchFamily="34" charset="-122"/>
                <a:ea typeface="Microsoft YaHei" panose="020B0503020204020204" pitchFamily="34" charset="-122"/>
              </a:rPr>
              <a:t>commit</a:t>
            </a:r>
            <a:r>
              <a:rPr lang="zh-CN" altLang="en-US" dirty="0">
                <a:solidFill>
                  <a:srgbClr val="4D4D4D"/>
                </a:solidFill>
                <a:latin typeface="Microsoft YaHei" panose="020B0503020204020204" pitchFamily="34" charset="-122"/>
                <a:ea typeface="Microsoft YaHei" panose="020B0503020204020204" pitchFamily="34" charset="-122"/>
              </a:rPr>
              <a:t>。这样就不存在上边说的问题了。</a:t>
            </a:r>
            <a:endParaRPr lang="zh-CN" altLang="en-US" dirty="0"/>
          </a:p>
        </p:txBody>
      </p:sp>
    </p:spTree>
    <p:extLst>
      <p:ext uri="{BB962C8B-B14F-4D97-AF65-F5344CB8AC3E}">
        <p14:creationId xmlns:p14="http://schemas.microsoft.com/office/powerpoint/2010/main" val="200664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DE090-648C-224B-8289-601F7BFF9765}"/>
              </a:ext>
            </a:extLst>
          </p:cNvPr>
          <p:cNvSpPr>
            <a:spLocks noGrp="1"/>
          </p:cNvSpPr>
          <p:nvPr>
            <p:ph type="title"/>
          </p:nvPr>
        </p:nvSpPr>
        <p:spPr/>
        <p:txBody>
          <a:bodyPr/>
          <a:lstStyle/>
          <a:p>
            <a:r>
              <a:rPr kumimoji="1" lang="zh-CN" altLang="en-US" dirty="0"/>
              <a:t>问题三：如何共享代码？</a:t>
            </a:r>
          </a:p>
        </p:txBody>
      </p:sp>
      <p:sp>
        <p:nvSpPr>
          <p:cNvPr id="3" name="内容占位符 2">
            <a:extLst>
              <a:ext uri="{FF2B5EF4-FFF2-40B4-BE49-F238E27FC236}">
                <a16:creationId xmlns:a16="http://schemas.microsoft.com/office/drawing/2014/main" id="{EBEC6330-1DF6-0644-98A6-7BA49512DF2D}"/>
              </a:ext>
            </a:extLst>
          </p:cNvPr>
          <p:cNvSpPr>
            <a:spLocks noGrp="1"/>
          </p:cNvSpPr>
          <p:nvPr>
            <p:ph idx="1"/>
          </p:nvPr>
        </p:nvSpPr>
        <p:spPr/>
        <p:txBody>
          <a:bodyPr/>
          <a:lstStyle/>
          <a:p>
            <a:r>
              <a:rPr kumimoji="1" lang="zh-CN" altLang="en-US" dirty="0"/>
              <a:t>场景：</a:t>
            </a:r>
            <a:r>
              <a:rPr kumimoji="1" lang="en-US" altLang="zh-CN" dirty="0"/>
              <a:t>A</a:t>
            </a:r>
            <a:r>
              <a:rPr kumimoji="1" lang="zh-CN" altLang="en-US" dirty="0"/>
              <a:t>同学对</a:t>
            </a:r>
            <a:r>
              <a:rPr kumimoji="1" lang="en-US" altLang="zh-CN" dirty="0" err="1"/>
              <a:t>gitdemo</a:t>
            </a:r>
            <a:r>
              <a:rPr kumimoji="1" lang="zh-CN" altLang="en-US" dirty="0"/>
              <a:t>项目进行了初始化，并添加了一些文件进来，现在</a:t>
            </a:r>
            <a:r>
              <a:rPr kumimoji="1" lang="en-US" altLang="zh-CN" dirty="0"/>
              <a:t>B</a:t>
            </a:r>
            <a:r>
              <a:rPr kumimoji="1" lang="zh-CN" altLang="en-US" dirty="0"/>
              <a:t>同学想加入开发队伍，需要首先解决如何将</a:t>
            </a:r>
            <a:r>
              <a:rPr kumimoji="1" lang="en-US" altLang="zh-CN" dirty="0"/>
              <a:t>A</a:t>
            </a:r>
            <a:r>
              <a:rPr kumimoji="1" lang="zh-CN" altLang="en-US" dirty="0"/>
              <a:t>的代码共享出来的问题。</a:t>
            </a:r>
            <a:endParaRPr kumimoji="1" lang="en-US" altLang="zh-CN" dirty="0"/>
          </a:p>
          <a:p>
            <a:endParaRPr kumimoji="1" lang="en-US" altLang="zh-CN" dirty="0"/>
          </a:p>
        </p:txBody>
      </p:sp>
      <p:pic>
        <p:nvPicPr>
          <p:cNvPr id="4" name="图片 3">
            <a:extLst>
              <a:ext uri="{FF2B5EF4-FFF2-40B4-BE49-F238E27FC236}">
                <a16:creationId xmlns:a16="http://schemas.microsoft.com/office/drawing/2014/main" id="{508FD846-E8D3-844B-B82B-A6E98B42AE26}"/>
              </a:ext>
            </a:extLst>
          </p:cNvPr>
          <p:cNvPicPr>
            <a:picLocks noChangeAspect="1"/>
          </p:cNvPicPr>
          <p:nvPr/>
        </p:nvPicPr>
        <p:blipFill>
          <a:blip r:embed="rId2"/>
          <a:stretch>
            <a:fillRect/>
          </a:stretch>
        </p:blipFill>
        <p:spPr>
          <a:xfrm>
            <a:off x="6271404" y="1966720"/>
            <a:ext cx="5043576" cy="4420432"/>
          </a:xfrm>
          <a:prstGeom prst="rect">
            <a:avLst/>
          </a:prstGeom>
        </p:spPr>
      </p:pic>
      <p:sp>
        <p:nvSpPr>
          <p:cNvPr id="5" name="矩形 4">
            <a:extLst>
              <a:ext uri="{FF2B5EF4-FFF2-40B4-BE49-F238E27FC236}">
                <a16:creationId xmlns:a16="http://schemas.microsoft.com/office/drawing/2014/main" id="{2C896AEA-ADC9-C54F-A5B7-C2944F5257C2}"/>
              </a:ext>
            </a:extLst>
          </p:cNvPr>
          <p:cNvSpPr/>
          <p:nvPr/>
        </p:nvSpPr>
        <p:spPr>
          <a:xfrm>
            <a:off x="951781" y="2156930"/>
            <a:ext cx="5144219" cy="3170099"/>
          </a:xfrm>
          <a:prstGeom prst="rect">
            <a:avLst/>
          </a:prstGeom>
        </p:spPr>
        <p:txBody>
          <a:bodyPr wrap="square">
            <a:spAutoFit/>
          </a:bodyPr>
          <a:lstStyle/>
          <a:p>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解决方案：以</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作为桥接</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和</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的纽带</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Git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仓库在线托管平台</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a:buFont typeface="Wingdings" pitchFamily="2" charset="2"/>
              <a:buChar char="ü"/>
            </a:pP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通过</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创建在线仓库</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Remote</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Repo</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，并关联本地仓库和在线仓库</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a:buFont typeface="Wingdings" pitchFamily="2" charset="2"/>
              <a:buChar char="ü"/>
            </a:pP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在本地仓库上通过</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git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push</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命令将初始修改同步（推送）到</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上的在线仓库中</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a:buFont typeface="Wingdings" pitchFamily="2" charset="2"/>
              <a:buChar char="ü"/>
            </a:pP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在工作目录中通过</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git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clone</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命令克隆</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创建的</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Remote</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Repo</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，进而在本地创建了与</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本地仓库相同的</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Repository</a:t>
            </a:r>
          </a:p>
        </p:txBody>
      </p:sp>
      <p:sp>
        <p:nvSpPr>
          <p:cNvPr id="6" name="矩形 5">
            <a:extLst>
              <a:ext uri="{FF2B5EF4-FFF2-40B4-BE49-F238E27FC236}">
                <a16:creationId xmlns:a16="http://schemas.microsoft.com/office/drawing/2014/main" id="{7D5A1742-EB54-4349-B207-83FCEF4922E8}"/>
              </a:ext>
            </a:extLst>
          </p:cNvPr>
          <p:cNvSpPr/>
          <p:nvPr/>
        </p:nvSpPr>
        <p:spPr>
          <a:xfrm>
            <a:off x="8535368" y="2480095"/>
            <a:ext cx="1107996" cy="369332"/>
          </a:xfrm>
          <a:prstGeom prst="rect">
            <a:avLst/>
          </a:prstGeom>
        </p:spPr>
        <p:txBody>
          <a:bodyPr wrap="none">
            <a:spAutoFit/>
          </a:bodyPr>
          <a:lstStyle/>
          <a:p>
            <a:r>
              <a:rPr kumimoji="1"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在线仓库</a:t>
            </a:r>
            <a:endParaRPr lang="zh-CN" altLang="en-US" dirty="0"/>
          </a:p>
        </p:txBody>
      </p:sp>
    </p:spTree>
    <p:extLst>
      <p:ext uri="{BB962C8B-B14F-4D97-AF65-F5344CB8AC3E}">
        <p14:creationId xmlns:p14="http://schemas.microsoft.com/office/powerpoint/2010/main" val="418392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E634E-7180-456D-8679-81F448962CB2}"/>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4A769456-A8E7-4AA2-90CA-FAB9EF583CAF}"/>
              </a:ext>
            </a:extLst>
          </p:cNvPr>
          <p:cNvSpPr>
            <a:spLocks noGrp="1"/>
          </p:cNvSpPr>
          <p:nvPr>
            <p:ph idx="1"/>
          </p:nvPr>
        </p:nvSpPr>
        <p:spPr/>
        <p:txBody>
          <a:bodyPr/>
          <a:lstStyle/>
          <a:p>
            <a:r>
              <a:rPr lang="zh-CN" altLang="en-US" dirty="0"/>
              <a:t>最简单的协作方式：集中式工作流</a:t>
            </a:r>
            <a:endParaRPr lang="en-US" altLang="zh-CN" dirty="0"/>
          </a:p>
          <a:p>
            <a:pPr lvl="1"/>
            <a:r>
              <a:rPr lang="zh-CN" altLang="en-US" dirty="0"/>
              <a:t>单点协作模型</a:t>
            </a:r>
            <a:endParaRPr lang="en-US" altLang="zh-CN" dirty="0"/>
          </a:p>
          <a:p>
            <a:pPr lvl="2"/>
            <a:r>
              <a:rPr lang="zh-CN" altLang="en-US" dirty="0"/>
              <a:t>一个中心集线器，或者说仓库，可以接受代码，所有人将自己的工作与之同步</a:t>
            </a:r>
            <a:endParaRPr lang="en-US" altLang="zh-CN" dirty="0"/>
          </a:p>
          <a:p>
            <a:pPr lvl="2"/>
            <a:r>
              <a:rPr lang="zh-CN" altLang="en-US" dirty="0"/>
              <a:t>若干个开发者则作为节点</a:t>
            </a:r>
            <a:r>
              <a:rPr lang="en-US" altLang="zh-CN" dirty="0"/>
              <a:t>——</a:t>
            </a:r>
            <a:r>
              <a:rPr lang="zh-CN" altLang="en-US" dirty="0"/>
              <a:t>也就是中心仓库的消费者</a:t>
            </a:r>
            <a:r>
              <a:rPr lang="en-US" altLang="zh-CN" dirty="0"/>
              <a:t>——</a:t>
            </a:r>
            <a:r>
              <a:rPr lang="zh-CN" altLang="en-US" dirty="0"/>
              <a:t>并且与其进行同步</a:t>
            </a:r>
            <a:endParaRPr lang="en-US" altLang="zh-CN" dirty="0"/>
          </a:p>
          <a:p>
            <a:endParaRPr lang="zh-CN" altLang="en-US" dirty="0"/>
          </a:p>
        </p:txBody>
      </p:sp>
      <p:pic>
        <p:nvPicPr>
          <p:cNvPr id="4" name="图片 3">
            <a:extLst>
              <a:ext uri="{FF2B5EF4-FFF2-40B4-BE49-F238E27FC236}">
                <a16:creationId xmlns:a16="http://schemas.microsoft.com/office/drawing/2014/main" id="{2883B7FF-9CDC-4CA2-A94D-8153A7DB17DE}"/>
              </a:ext>
            </a:extLst>
          </p:cNvPr>
          <p:cNvPicPr>
            <a:picLocks noChangeAspect="1"/>
          </p:cNvPicPr>
          <p:nvPr/>
        </p:nvPicPr>
        <p:blipFill>
          <a:blip r:embed="rId3"/>
          <a:stretch>
            <a:fillRect/>
          </a:stretch>
        </p:blipFill>
        <p:spPr>
          <a:xfrm>
            <a:off x="2019350" y="2554487"/>
            <a:ext cx="7194927" cy="3072690"/>
          </a:xfrm>
          <a:prstGeom prst="rect">
            <a:avLst/>
          </a:prstGeom>
        </p:spPr>
      </p:pic>
      <p:sp>
        <p:nvSpPr>
          <p:cNvPr id="6" name="矩形 5">
            <a:extLst>
              <a:ext uri="{FF2B5EF4-FFF2-40B4-BE49-F238E27FC236}">
                <a16:creationId xmlns:a16="http://schemas.microsoft.com/office/drawing/2014/main" id="{D29990E2-5166-4945-B7D4-066FC354ADE2}"/>
              </a:ext>
            </a:extLst>
          </p:cNvPr>
          <p:cNvSpPr/>
          <p:nvPr/>
        </p:nvSpPr>
        <p:spPr>
          <a:xfrm>
            <a:off x="6908615" y="2849699"/>
            <a:ext cx="326403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Github</a:t>
            </a:r>
            <a:r>
              <a:rPr lang="en-US" altLang="zh-CN" dirty="0">
                <a:latin typeface="微软雅黑" panose="020B0503020204020204" pitchFamily="34" charset="-122"/>
                <a:ea typeface="微软雅黑" panose="020B0503020204020204" pitchFamily="34" charset="-122"/>
              </a:rPr>
              <a:t>/Gitlab/</a:t>
            </a:r>
            <a:r>
              <a:rPr lang="zh-CN" altLang="en-US" dirty="0">
                <a:latin typeface="微软雅黑" panose="020B0503020204020204" pitchFamily="34" charset="-122"/>
                <a:ea typeface="微软雅黑" panose="020B0503020204020204" pitchFamily="34" charset="-122"/>
              </a:rPr>
              <a:t>自建</a:t>
            </a:r>
            <a:r>
              <a:rPr lang="en-US" altLang="zh-CN" dirty="0">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服务器</a:t>
            </a:r>
          </a:p>
        </p:txBody>
      </p:sp>
      <p:sp>
        <p:nvSpPr>
          <p:cNvPr id="7" name="矩形 6">
            <a:extLst>
              <a:ext uri="{FF2B5EF4-FFF2-40B4-BE49-F238E27FC236}">
                <a16:creationId xmlns:a16="http://schemas.microsoft.com/office/drawing/2014/main" id="{D813D9B0-2820-49DA-9BBA-7786B942C255}"/>
              </a:ext>
            </a:extLst>
          </p:cNvPr>
          <p:cNvSpPr/>
          <p:nvPr/>
        </p:nvSpPr>
        <p:spPr>
          <a:xfrm>
            <a:off x="9205262" y="4703847"/>
            <a:ext cx="2954655" cy="923330"/>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每个开发者从远端共享仓库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克隆代码到本地进行修改再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推送回共享代码库</a:t>
            </a:r>
          </a:p>
        </p:txBody>
      </p:sp>
    </p:spTree>
    <p:extLst>
      <p:ext uri="{BB962C8B-B14F-4D97-AF65-F5344CB8AC3E}">
        <p14:creationId xmlns:p14="http://schemas.microsoft.com/office/powerpoint/2010/main" val="114547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AAF03-5772-4370-84D7-6D694CD89081}"/>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131585C0-4EC8-479B-9D6A-5BB9BA466519}"/>
              </a:ext>
            </a:extLst>
          </p:cNvPr>
          <p:cNvSpPr>
            <a:spLocks noGrp="1"/>
          </p:cNvSpPr>
          <p:nvPr>
            <p:ph idx="1"/>
          </p:nvPr>
        </p:nvSpPr>
        <p:spPr/>
        <p:txBody>
          <a:bodyPr/>
          <a:lstStyle/>
          <a:p>
            <a:endParaRPr lang="zh-CN" altLang="en-US"/>
          </a:p>
        </p:txBody>
      </p:sp>
      <p:grpSp>
        <p:nvGrpSpPr>
          <p:cNvPr id="19" name="Group 7">
            <a:extLst>
              <a:ext uri="{FF2B5EF4-FFF2-40B4-BE49-F238E27FC236}">
                <a16:creationId xmlns:a16="http://schemas.microsoft.com/office/drawing/2014/main" id="{9957AC46-1787-4D49-92DB-59F2FEFADCDF}"/>
              </a:ext>
            </a:extLst>
          </p:cNvPr>
          <p:cNvGrpSpPr/>
          <p:nvPr/>
        </p:nvGrpSpPr>
        <p:grpSpPr>
          <a:xfrm>
            <a:off x="1339702" y="1690688"/>
            <a:ext cx="8203905" cy="4178484"/>
            <a:chOff x="1339702" y="1690688"/>
            <a:chExt cx="8203905" cy="4178484"/>
          </a:xfrm>
        </p:grpSpPr>
        <p:sp>
          <p:nvSpPr>
            <p:cNvPr id="20" name="Rectangle: Rounded Corners 4">
              <a:extLst>
                <a:ext uri="{FF2B5EF4-FFF2-40B4-BE49-F238E27FC236}">
                  <a16:creationId xmlns:a16="http://schemas.microsoft.com/office/drawing/2014/main" id="{B7008021-EB98-40B3-84A7-B035722F655D}"/>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Rectangle: Rounded Corners 5">
              <a:extLst>
                <a:ext uri="{FF2B5EF4-FFF2-40B4-BE49-F238E27FC236}">
                  <a16:creationId xmlns:a16="http://schemas.microsoft.com/office/drawing/2014/main" id="{F7D3C591-50AA-46EA-B516-694AD394D2EC}"/>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ectangle: Rounded Corners 6">
              <a:extLst>
                <a:ext uri="{FF2B5EF4-FFF2-40B4-BE49-F238E27FC236}">
                  <a16:creationId xmlns:a16="http://schemas.microsoft.com/office/drawing/2014/main" id="{7120E640-E74F-4521-8693-A7E046FC1EBB}"/>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3" name="Group 15">
            <a:extLst>
              <a:ext uri="{FF2B5EF4-FFF2-40B4-BE49-F238E27FC236}">
                <a16:creationId xmlns:a16="http://schemas.microsoft.com/office/drawing/2014/main" id="{0AB70F8A-D4FB-459B-A14A-AB34A2A98921}"/>
              </a:ext>
            </a:extLst>
          </p:cNvPr>
          <p:cNvGrpSpPr/>
          <p:nvPr/>
        </p:nvGrpSpPr>
        <p:grpSpPr>
          <a:xfrm>
            <a:off x="4904711" y="2045975"/>
            <a:ext cx="1073888" cy="1940552"/>
            <a:chOff x="4837814" y="2039680"/>
            <a:chExt cx="1073888" cy="1940552"/>
          </a:xfrm>
        </p:grpSpPr>
        <p:sp>
          <p:nvSpPr>
            <p:cNvPr id="24" name="Rectangle 12">
              <a:extLst>
                <a:ext uri="{FF2B5EF4-FFF2-40B4-BE49-F238E27FC236}">
                  <a16:creationId xmlns:a16="http://schemas.microsoft.com/office/drawing/2014/main" id="{4F6185F6-DD40-4983-A473-B3CCE1C9F5CF}"/>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5" name="Rectangle 13">
              <a:extLst>
                <a:ext uri="{FF2B5EF4-FFF2-40B4-BE49-F238E27FC236}">
                  <a16:creationId xmlns:a16="http://schemas.microsoft.com/office/drawing/2014/main" id="{71AD20FD-DBB0-4462-8615-E6C6B11A7BB6}"/>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6" name="Rectangle 14">
              <a:extLst>
                <a:ext uri="{FF2B5EF4-FFF2-40B4-BE49-F238E27FC236}">
                  <a16:creationId xmlns:a16="http://schemas.microsoft.com/office/drawing/2014/main" id="{CB79BD1F-53F0-45D4-B705-865B9DBD528F}"/>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7" name="Group 16">
            <a:extLst>
              <a:ext uri="{FF2B5EF4-FFF2-40B4-BE49-F238E27FC236}">
                <a16:creationId xmlns:a16="http://schemas.microsoft.com/office/drawing/2014/main" id="{9F50909D-9BA6-4845-9301-66B67C70EFE3}"/>
              </a:ext>
            </a:extLst>
          </p:cNvPr>
          <p:cNvGrpSpPr/>
          <p:nvPr/>
        </p:nvGrpSpPr>
        <p:grpSpPr>
          <a:xfrm>
            <a:off x="209627" y="2047682"/>
            <a:ext cx="1130075" cy="1442613"/>
            <a:chOff x="1132113" y="803364"/>
            <a:chExt cx="1130075" cy="1442613"/>
          </a:xfrm>
        </p:grpSpPr>
        <p:sp>
          <p:nvSpPr>
            <p:cNvPr id="28" name="TextBox 17">
              <a:extLst>
                <a:ext uri="{FF2B5EF4-FFF2-40B4-BE49-F238E27FC236}">
                  <a16:creationId xmlns:a16="http://schemas.microsoft.com/office/drawing/2014/main" id="{61A521D0-F719-4E19-AAB4-437EF9173BAE}"/>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29" name="Graphic 18" descr="Man">
              <a:extLst>
                <a:ext uri="{FF2B5EF4-FFF2-40B4-BE49-F238E27FC236}">
                  <a16:creationId xmlns:a16="http://schemas.microsoft.com/office/drawing/2014/main" id="{CECCC67D-FDCC-4E0A-BF1E-31BEEF450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30" name="Group 19">
            <a:extLst>
              <a:ext uri="{FF2B5EF4-FFF2-40B4-BE49-F238E27FC236}">
                <a16:creationId xmlns:a16="http://schemas.microsoft.com/office/drawing/2014/main" id="{8CB5798C-550C-44E6-8C37-3B5E9C49A189}"/>
              </a:ext>
            </a:extLst>
          </p:cNvPr>
          <p:cNvGrpSpPr/>
          <p:nvPr/>
        </p:nvGrpSpPr>
        <p:grpSpPr>
          <a:xfrm>
            <a:off x="10020980" y="1936039"/>
            <a:ext cx="1084521" cy="1554256"/>
            <a:chOff x="10180468" y="803364"/>
            <a:chExt cx="1084521" cy="1554256"/>
          </a:xfrm>
        </p:grpSpPr>
        <p:pic>
          <p:nvPicPr>
            <p:cNvPr id="31" name="Graphic 20" descr="Man">
              <a:extLst>
                <a:ext uri="{FF2B5EF4-FFF2-40B4-BE49-F238E27FC236}">
                  <a16:creationId xmlns:a16="http://schemas.microsoft.com/office/drawing/2014/main" id="{E441684B-CDEB-402F-A967-E2EDD125B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32" name="TextBox 21">
              <a:extLst>
                <a:ext uri="{FF2B5EF4-FFF2-40B4-BE49-F238E27FC236}">
                  <a16:creationId xmlns:a16="http://schemas.microsoft.com/office/drawing/2014/main" id="{6CA9FAEF-A3BF-48B6-811E-548F17573A7A}"/>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sp>
        <p:nvSpPr>
          <p:cNvPr id="33" name="TextBox 25">
            <a:extLst>
              <a:ext uri="{FF2B5EF4-FFF2-40B4-BE49-F238E27FC236}">
                <a16:creationId xmlns:a16="http://schemas.microsoft.com/office/drawing/2014/main" id="{FC57293D-40D3-4909-B81C-FC4CB08F0EEA}"/>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385991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B80CB-D502-407A-BD86-9C317AB0CCAE}"/>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088EB492-C180-45BF-A580-75D8FA1F8708}"/>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1BE3AA98-18AC-4454-A6A0-B8A828B279C8}"/>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EC5234A6-A685-4B6D-BB37-8DE1D69860C8}"/>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F049AFCC-664E-4B68-A386-EED91B64E49A}"/>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D7F53B72-4E9A-4B07-8E32-88015FBB6DAE}"/>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C3DED1A6-202E-49C4-83CF-441968008ACC}"/>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701C5574-511B-46C9-A662-F0D825DC9E07}"/>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4655CC6A-EF5B-4375-BA6A-20F8FB66987B}"/>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496710AE-D01A-4027-80D9-0AE571D179D8}"/>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D809593D-C1EB-44D1-A04C-D7EE711EBEC6}"/>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1AFD0783-A48A-4CF7-8FC9-075224533A80}"/>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62208178-77F7-4CB3-97CE-3A8237AF67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709BCA41-FBD7-4D05-90AE-E564F4DED474}"/>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022EE071-0083-449F-AE66-9669872A37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DF74D6E4-B763-40C4-A7FB-CE6519818F8D}"/>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sp>
        <p:nvSpPr>
          <p:cNvPr id="18" name="Arrow: Right 2">
            <a:extLst>
              <a:ext uri="{FF2B5EF4-FFF2-40B4-BE49-F238E27FC236}">
                <a16:creationId xmlns:a16="http://schemas.microsoft.com/office/drawing/2014/main" id="{7C4014E5-97F5-47EA-874E-1C153D5DDEAF}"/>
              </a:ext>
            </a:extLst>
          </p:cNvPr>
          <p:cNvSpPr/>
          <p:nvPr/>
        </p:nvSpPr>
        <p:spPr>
          <a:xfrm rot="10800000">
            <a:off x="3258879" y="2215639"/>
            <a:ext cx="1041991" cy="383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Right 22">
            <a:extLst>
              <a:ext uri="{FF2B5EF4-FFF2-40B4-BE49-F238E27FC236}">
                <a16:creationId xmlns:a16="http://schemas.microsoft.com/office/drawing/2014/main" id="{930F4E76-E699-4542-9C7E-A3C698E41548}"/>
              </a:ext>
            </a:extLst>
          </p:cNvPr>
          <p:cNvSpPr/>
          <p:nvPr/>
        </p:nvSpPr>
        <p:spPr>
          <a:xfrm>
            <a:off x="6582985" y="2220622"/>
            <a:ext cx="1041991" cy="383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3">
            <a:extLst>
              <a:ext uri="{FF2B5EF4-FFF2-40B4-BE49-F238E27FC236}">
                <a16:creationId xmlns:a16="http://schemas.microsoft.com/office/drawing/2014/main" id="{EE3D4464-07E6-4CA6-B05A-9A697837D1FA}"/>
              </a:ext>
            </a:extLst>
          </p:cNvPr>
          <p:cNvSpPr txBox="1"/>
          <p:nvPr/>
        </p:nvSpPr>
        <p:spPr>
          <a:xfrm>
            <a:off x="3258879" y="1690687"/>
            <a:ext cx="1168459"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clone</a:t>
            </a:r>
          </a:p>
        </p:txBody>
      </p:sp>
      <p:sp>
        <p:nvSpPr>
          <p:cNvPr id="21" name="TextBox 23">
            <a:extLst>
              <a:ext uri="{FF2B5EF4-FFF2-40B4-BE49-F238E27FC236}">
                <a16:creationId xmlns:a16="http://schemas.microsoft.com/office/drawing/2014/main" id="{165F139F-F075-4E91-8E3D-57686AE3D810}"/>
              </a:ext>
            </a:extLst>
          </p:cNvPr>
          <p:cNvSpPr txBox="1"/>
          <p:nvPr/>
        </p:nvSpPr>
        <p:spPr>
          <a:xfrm>
            <a:off x="6541032" y="1645865"/>
            <a:ext cx="1168459"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clone</a:t>
            </a:r>
          </a:p>
        </p:txBody>
      </p:sp>
      <p:grpSp>
        <p:nvGrpSpPr>
          <p:cNvPr id="22" name="Group 29">
            <a:extLst>
              <a:ext uri="{FF2B5EF4-FFF2-40B4-BE49-F238E27FC236}">
                <a16:creationId xmlns:a16="http://schemas.microsoft.com/office/drawing/2014/main" id="{FA14F1C4-2EBA-4645-AC0D-05A5A9B7D38A}"/>
              </a:ext>
            </a:extLst>
          </p:cNvPr>
          <p:cNvGrpSpPr/>
          <p:nvPr/>
        </p:nvGrpSpPr>
        <p:grpSpPr>
          <a:xfrm>
            <a:off x="1556967" y="2045975"/>
            <a:ext cx="1073888" cy="1940552"/>
            <a:chOff x="4837814" y="2039680"/>
            <a:chExt cx="1073888" cy="1940552"/>
          </a:xfrm>
        </p:grpSpPr>
        <p:sp>
          <p:nvSpPr>
            <p:cNvPr id="23" name="Rectangle 30">
              <a:extLst>
                <a:ext uri="{FF2B5EF4-FFF2-40B4-BE49-F238E27FC236}">
                  <a16:creationId xmlns:a16="http://schemas.microsoft.com/office/drawing/2014/main" id="{DB790F45-B460-4413-B083-A901E7742D61}"/>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1">
              <a:extLst>
                <a:ext uri="{FF2B5EF4-FFF2-40B4-BE49-F238E27FC236}">
                  <a16:creationId xmlns:a16="http://schemas.microsoft.com/office/drawing/2014/main" id="{411DDA32-EBDA-4B0E-8E0B-B7B288C49A03}"/>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2">
              <a:extLst>
                <a:ext uri="{FF2B5EF4-FFF2-40B4-BE49-F238E27FC236}">
                  <a16:creationId xmlns:a16="http://schemas.microsoft.com/office/drawing/2014/main" id="{4FD7B725-E5BF-4C3D-B2E5-B080EEFE78D6}"/>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6" name="Group 33">
            <a:extLst>
              <a:ext uri="{FF2B5EF4-FFF2-40B4-BE49-F238E27FC236}">
                <a16:creationId xmlns:a16="http://schemas.microsoft.com/office/drawing/2014/main" id="{A418E0CB-4485-4545-8630-2FBD7E707DCB}"/>
              </a:ext>
            </a:extLst>
          </p:cNvPr>
          <p:cNvGrpSpPr/>
          <p:nvPr/>
        </p:nvGrpSpPr>
        <p:grpSpPr>
          <a:xfrm>
            <a:off x="8195251" y="2045975"/>
            <a:ext cx="1073888" cy="1940552"/>
            <a:chOff x="4837814" y="2039680"/>
            <a:chExt cx="1073888" cy="1940552"/>
          </a:xfrm>
        </p:grpSpPr>
        <p:sp>
          <p:nvSpPr>
            <p:cNvPr id="27" name="Rectangle 34">
              <a:extLst>
                <a:ext uri="{FF2B5EF4-FFF2-40B4-BE49-F238E27FC236}">
                  <a16:creationId xmlns:a16="http://schemas.microsoft.com/office/drawing/2014/main" id="{B7ECBABD-34A9-4234-AE6F-B1ABC35A23A6}"/>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8" name="Rectangle 35">
              <a:extLst>
                <a:ext uri="{FF2B5EF4-FFF2-40B4-BE49-F238E27FC236}">
                  <a16:creationId xmlns:a16="http://schemas.microsoft.com/office/drawing/2014/main" id="{D4670C6B-FBC2-4A2F-B6DA-EBEDF3A3C514}"/>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9" name="Rectangle 36">
              <a:extLst>
                <a:ext uri="{FF2B5EF4-FFF2-40B4-BE49-F238E27FC236}">
                  <a16:creationId xmlns:a16="http://schemas.microsoft.com/office/drawing/2014/main" id="{432CE1F2-8D75-4F85-9DD3-180C50F93C2B}"/>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30" name="TextBox 37">
            <a:extLst>
              <a:ext uri="{FF2B5EF4-FFF2-40B4-BE49-F238E27FC236}">
                <a16:creationId xmlns:a16="http://schemas.microsoft.com/office/drawing/2014/main" id="{1006258C-7B86-41C9-8906-492868F6F550}"/>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23741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98F70-1E68-4DDB-B802-5A0B5C45B1BA}"/>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BBF73596-56EA-4084-A582-97B49AF0347D}"/>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1CBE8790-C10E-46B7-9A71-F49B34F2EAC2}"/>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862FE0A6-B406-4027-9C8E-DD1456A5E2DF}"/>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FD20D82-29B8-4DFB-8D3C-BDA447C07641}"/>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4504F49E-5BD0-470A-B6F9-F826E69EFC63}"/>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D58A03C8-CF41-439D-852A-6BB844B8E308}"/>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27981271-7A33-4BB1-B6BC-A895F8145BF5}"/>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3AA755AD-5FC7-47E3-B93E-AD873A6C7639}"/>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3ACF1B73-8216-44B9-9F80-C245B2A93628}"/>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D32629E3-1F6F-4B9A-9032-69E9A9020594}"/>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A993C168-AA53-47B2-8003-168C891E8757}"/>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46672C2E-BCB6-4C91-AE7B-C796C2CB0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FD3AF815-0C7A-4FF3-943C-D5C92EF2B0F7}"/>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652B2549-84C8-4095-A04F-E00E98244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497328C2-F515-4AC1-88C4-6F914265A82B}"/>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grpSp>
        <p:nvGrpSpPr>
          <p:cNvPr id="18" name="Group 29">
            <a:extLst>
              <a:ext uri="{FF2B5EF4-FFF2-40B4-BE49-F238E27FC236}">
                <a16:creationId xmlns:a16="http://schemas.microsoft.com/office/drawing/2014/main" id="{C471603C-B99E-46A3-BC31-F212D64CF489}"/>
              </a:ext>
            </a:extLst>
          </p:cNvPr>
          <p:cNvGrpSpPr/>
          <p:nvPr/>
        </p:nvGrpSpPr>
        <p:grpSpPr>
          <a:xfrm>
            <a:off x="1556967" y="2045975"/>
            <a:ext cx="1073888" cy="1940552"/>
            <a:chOff x="4837814" y="2039680"/>
            <a:chExt cx="1073888" cy="1940552"/>
          </a:xfrm>
        </p:grpSpPr>
        <p:sp>
          <p:nvSpPr>
            <p:cNvPr id="19" name="Rectangle 30">
              <a:extLst>
                <a:ext uri="{FF2B5EF4-FFF2-40B4-BE49-F238E27FC236}">
                  <a16:creationId xmlns:a16="http://schemas.microsoft.com/office/drawing/2014/main" id="{8A6533C9-C42B-46C8-9560-8A9474DCC99C}"/>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0" name="Rectangle 31">
              <a:extLst>
                <a:ext uri="{FF2B5EF4-FFF2-40B4-BE49-F238E27FC236}">
                  <a16:creationId xmlns:a16="http://schemas.microsoft.com/office/drawing/2014/main" id="{A2261322-38F4-446D-8CAA-49CD0E655D3F}"/>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1" name="Rectangle 32">
              <a:extLst>
                <a:ext uri="{FF2B5EF4-FFF2-40B4-BE49-F238E27FC236}">
                  <a16:creationId xmlns:a16="http://schemas.microsoft.com/office/drawing/2014/main" id="{3050A70F-899C-43EA-BDD7-D1E1E88E39C4}"/>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2" name="Group 33">
            <a:extLst>
              <a:ext uri="{FF2B5EF4-FFF2-40B4-BE49-F238E27FC236}">
                <a16:creationId xmlns:a16="http://schemas.microsoft.com/office/drawing/2014/main" id="{96B15825-E93F-4F04-A7E2-A7B735FCD60C}"/>
              </a:ext>
            </a:extLst>
          </p:cNvPr>
          <p:cNvGrpSpPr/>
          <p:nvPr/>
        </p:nvGrpSpPr>
        <p:grpSpPr>
          <a:xfrm>
            <a:off x="8195251" y="2045975"/>
            <a:ext cx="1073888" cy="1940552"/>
            <a:chOff x="4837814" y="2039680"/>
            <a:chExt cx="1073888" cy="1940552"/>
          </a:xfrm>
        </p:grpSpPr>
        <p:sp>
          <p:nvSpPr>
            <p:cNvPr id="23" name="Rectangle 34">
              <a:extLst>
                <a:ext uri="{FF2B5EF4-FFF2-40B4-BE49-F238E27FC236}">
                  <a16:creationId xmlns:a16="http://schemas.microsoft.com/office/drawing/2014/main" id="{57881A76-3F5B-4756-AC38-00A25C820F25}"/>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5">
              <a:extLst>
                <a:ext uri="{FF2B5EF4-FFF2-40B4-BE49-F238E27FC236}">
                  <a16:creationId xmlns:a16="http://schemas.microsoft.com/office/drawing/2014/main" id="{24FC8798-B4EA-458D-BD3E-37B6112C6D30}"/>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6">
              <a:extLst>
                <a:ext uri="{FF2B5EF4-FFF2-40B4-BE49-F238E27FC236}">
                  <a16:creationId xmlns:a16="http://schemas.microsoft.com/office/drawing/2014/main" id="{42572D67-7D95-4ECE-9146-C969C1547A5B}"/>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26" name="Rectangle 28">
            <a:extLst>
              <a:ext uri="{FF2B5EF4-FFF2-40B4-BE49-F238E27FC236}">
                <a16:creationId xmlns:a16="http://schemas.microsoft.com/office/drawing/2014/main" id="{2BC7CC1E-0398-4EB6-93E0-86187EDF69B6}"/>
              </a:ext>
            </a:extLst>
          </p:cNvPr>
          <p:cNvSpPr/>
          <p:nvPr/>
        </p:nvSpPr>
        <p:spPr>
          <a:xfrm>
            <a:off x="1732404" y="418028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27" name="TextBox 37">
            <a:extLst>
              <a:ext uri="{FF2B5EF4-FFF2-40B4-BE49-F238E27FC236}">
                <a16:creationId xmlns:a16="http://schemas.microsoft.com/office/drawing/2014/main" id="{3F53D2F9-16ED-4F16-822D-2E5D4EB94B43}"/>
              </a:ext>
            </a:extLst>
          </p:cNvPr>
          <p:cNvSpPr txBox="1"/>
          <p:nvPr/>
        </p:nvSpPr>
        <p:spPr>
          <a:xfrm>
            <a:off x="2932790" y="4180285"/>
            <a:ext cx="1522252" cy="707886"/>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add </a:t>
            </a:r>
          </a:p>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commit</a:t>
            </a:r>
          </a:p>
        </p:txBody>
      </p:sp>
      <p:sp>
        <p:nvSpPr>
          <p:cNvPr id="28" name="Rectangle 38">
            <a:extLst>
              <a:ext uri="{FF2B5EF4-FFF2-40B4-BE49-F238E27FC236}">
                <a16:creationId xmlns:a16="http://schemas.microsoft.com/office/drawing/2014/main" id="{A02787C3-791B-4CDF-9047-ED9B99C4D551}"/>
              </a:ext>
            </a:extLst>
          </p:cNvPr>
          <p:cNvSpPr/>
          <p:nvPr/>
        </p:nvSpPr>
        <p:spPr>
          <a:xfrm>
            <a:off x="8370688" y="4306011"/>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29" name="TextBox 39">
            <a:extLst>
              <a:ext uri="{FF2B5EF4-FFF2-40B4-BE49-F238E27FC236}">
                <a16:creationId xmlns:a16="http://schemas.microsoft.com/office/drawing/2014/main" id="{F6D05430-6C24-436E-871A-940A1CB3D481}"/>
              </a:ext>
            </a:extLst>
          </p:cNvPr>
          <p:cNvSpPr txBox="1"/>
          <p:nvPr/>
        </p:nvSpPr>
        <p:spPr>
          <a:xfrm>
            <a:off x="9583249" y="4305836"/>
            <a:ext cx="1522252" cy="707886"/>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add </a:t>
            </a:r>
          </a:p>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commit</a:t>
            </a:r>
          </a:p>
        </p:txBody>
      </p:sp>
      <p:sp>
        <p:nvSpPr>
          <p:cNvPr id="30" name="TextBox 41">
            <a:extLst>
              <a:ext uri="{FF2B5EF4-FFF2-40B4-BE49-F238E27FC236}">
                <a16:creationId xmlns:a16="http://schemas.microsoft.com/office/drawing/2014/main" id="{6D2157E1-AF66-499F-903E-DD1A5CCE0C54}"/>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220854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5A380-230C-4596-B8F9-AAEAE9012EB4}"/>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127629CA-301E-4524-9BEB-21E307236D76}"/>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A07AB189-40DD-43C5-9984-BBCB66AAF631}"/>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D3F57547-9E6F-400F-8867-29682D5801B7}"/>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34AD14CC-9F93-4F9D-A6BE-15BC4DD36800}"/>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1F62DB4-0AEC-4927-9E73-680DB0A969B4}"/>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E5C52517-C07A-47F6-98D2-CCC679869373}"/>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BB0B2D26-5764-413B-A019-079A0E5FA67B}"/>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02E24992-97D1-484C-94A2-2D6B151A4511}"/>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6FBB65B8-9192-4099-ABD3-7077CBDC2DBE}"/>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1F773083-53C9-4B43-8D52-AB17C3CEDE1A}"/>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BB28D26B-D94C-4B4B-A11A-F21948562EE7}"/>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5B8654C2-B099-4781-BDE4-032A825E05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E13FCAD0-0A2D-407C-8DEE-22AE42A8664E}"/>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1BF5A91C-57C3-4BA0-87EE-7216D0053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036A3EBF-FBBD-4BB6-A7FF-6D4C271DECC0}"/>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grpSp>
        <p:nvGrpSpPr>
          <p:cNvPr id="18" name="Group 29">
            <a:extLst>
              <a:ext uri="{FF2B5EF4-FFF2-40B4-BE49-F238E27FC236}">
                <a16:creationId xmlns:a16="http://schemas.microsoft.com/office/drawing/2014/main" id="{9C90F8FD-30AC-4E3F-826D-36ABBDF7B03E}"/>
              </a:ext>
            </a:extLst>
          </p:cNvPr>
          <p:cNvGrpSpPr/>
          <p:nvPr/>
        </p:nvGrpSpPr>
        <p:grpSpPr>
          <a:xfrm>
            <a:off x="1556967" y="2045975"/>
            <a:ext cx="1073888" cy="1940552"/>
            <a:chOff x="4837814" y="2039680"/>
            <a:chExt cx="1073888" cy="1940552"/>
          </a:xfrm>
        </p:grpSpPr>
        <p:sp>
          <p:nvSpPr>
            <p:cNvPr id="19" name="Rectangle 30">
              <a:extLst>
                <a:ext uri="{FF2B5EF4-FFF2-40B4-BE49-F238E27FC236}">
                  <a16:creationId xmlns:a16="http://schemas.microsoft.com/office/drawing/2014/main" id="{60810390-03E1-4AA4-9EB4-A4A5EF076BCF}"/>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0" name="Rectangle 31">
              <a:extLst>
                <a:ext uri="{FF2B5EF4-FFF2-40B4-BE49-F238E27FC236}">
                  <a16:creationId xmlns:a16="http://schemas.microsoft.com/office/drawing/2014/main" id="{AA4C07B1-314A-424B-AD82-BA3D5C1CA784}"/>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1" name="Rectangle 32">
              <a:extLst>
                <a:ext uri="{FF2B5EF4-FFF2-40B4-BE49-F238E27FC236}">
                  <a16:creationId xmlns:a16="http://schemas.microsoft.com/office/drawing/2014/main" id="{CCA95E56-4757-4FA1-8DE0-0452024F63BB}"/>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2" name="Group 33">
            <a:extLst>
              <a:ext uri="{FF2B5EF4-FFF2-40B4-BE49-F238E27FC236}">
                <a16:creationId xmlns:a16="http://schemas.microsoft.com/office/drawing/2014/main" id="{EADFA242-A513-4500-8C0B-55FFB55A6ECD}"/>
              </a:ext>
            </a:extLst>
          </p:cNvPr>
          <p:cNvGrpSpPr/>
          <p:nvPr/>
        </p:nvGrpSpPr>
        <p:grpSpPr>
          <a:xfrm>
            <a:off x="8195251" y="2045975"/>
            <a:ext cx="1073888" cy="1940552"/>
            <a:chOff x="4837814" y="2039680"/>
            <a:chExt cx="1073888" cy="1940552"/>
          </a:xfrm>
        </p:grpSpPr>
        <p:sp>
          <p:nvSpPr>
            <p:cNvPr id="23" name="Rectangle 34">
              <a:extLst>
                <a:ext uri="{FF2B5EF4-FFF2-40B4-BE49-F238E27FC236}">
                  <a16:creationId xmlns:a16="http://schemas.microsoft.com/office/drawing/2014/main" id="{916E65C1-E562-46DA-897B-2C247FAF9D12}"/>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5">
              <a:extLst>
                <a:ext uri="{FF2B5EF4-FFF2-40B4-BE49-F238E27FC236}">
                  <a16:creationId xmlns:a16="http://schemas.microsoft.com/office/drawing/2014/main" id="{09B060D4-F905-4FB8-8C9B-B5929883303B}"/>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6">
              <a:extLst>
                <a:ext uri="{FF2B5EF4-FFF2-40B4-BE49-F238E27FC236}">
                  <a16:creationId xmlns:a16="http://schemas.microsoft.com/office/drawing/2014/main" id="{8AC6866F-29A8-4723-A00D-6AAB6078C8C1}"/>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26" name="Rectangle 28">
            <a:extLst>
              <a:ext uri="{FF2B5EF4-FFF2-40B4-BE49-F238E27FC236}">
                <a16:creationId xmlns:a16="http://schemas.microsoft.com/office/drawing/2014/main" id="{9C63ECA4-3DFD-4482-BF2A-D00E18B693DE}"/>
              </a:ext>
            </a:extLst>
          </p:cNvPr>
          <p:cNvSpPr/>
          <p:nvPr/>
        </p:nvSpPr>
        <p:spPr>
          <a:xfrm>
            <a:off x="1732404" y="418028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27" name="Rectangle 38">
            <a:extLst>
              <a:ext uri="{FF2B5EF4-FFF2-40B4-BE49-F238E27FC236}">
                <a16:creationId xmlns:a16="http://schemas.microsoft.com/office/drawing/2014/main" id="{2BEB97EF-99AD-4FF4-BF25-2B04DC43105E}"/>
              </a:ext>
            </a:extLst>
          </p:cNvPr>
          <p:cNvSpPr/>
          <p:nvPr/>
        </p:nvSpPr>
        <p:spPr>
          <a:xfrm>
            <a:off x="8370688" y="4306011"/>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28" name="Arrow: Right 40">
            <a:extLst>
              <a:ext uri="{FF2B5EF4-FFF2-40B4-BE49-F238E27FC236}">
                <a16:creationId xmlns:a16="http://schemas.microsoft.com/office/drawing/2014/main" id="{77B69A8F-222A-480A-AF56-A68C88450CD3}"/>
              </a:ext>
            </a:extLst>
          </p:cNvPr>
          <p:cNvSpPr/>
          <p:nvPr/>
        </p:nvSpPr>
        <p:spPr>
          <a:xfrm>
            <a:off x="3258879" y="2215639"/>
            <a:ext cx="1041991" cy="383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41">
            <a:extLst>
              <a:ext uri="{FF2B5EF4-FFF2-40B4-BE49-F238E27FC236}">
                <a16:creationId xmlns:a16="http://schemas.microsoft.com/office/drawing/2014/main" id="{37098F58-E3F4-49C7-A865-CF6AF1C0AC9C}"/>
              </a:ext>
            </a:extLst>
          </p:cNvPr>
          <p:cNvSpPr txBox="1"/>
          <p:nvPr/>
        </p:nvSpPr>
        <p:spPr>
          <a:xfrm>
            <a:off x="3258879" y="2805364"/>
            <a:ext cx="1522252"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push</a:t>
            </a:r>
          </a:p>
        </p:txBody>
      </p:sp>
      <p:sp>
        <p:nvSpPr>
          <p:cNvPr id="30" name="Rectangle 42">
            <a:extLst>
              <a:ext uri="{FF2B5EF4-FFF2-40B4-BE49-F238E27FC236}">
                <a16:creationId xmlns:a16="http://schemas.microsoft.com/office/drawing/2014/main" id="{B4A097CA-62E8-40E2-8260-91AFE029A7C0}"/>
              </a:ext>
            </a:extLst>
          </p:cNvPr>
          <p:cNvSpPr/>
          <p:nvPr/>
        </p:nvSpPr>
        <p:spPr>
          <a:xfrm>
            <a:off x="5080148" y="4246838"/>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t>
            </a:r>
            <a:r>
              <a:rPr lang="en-US" altLang="zh-CN" dirty="0">
                <a:solidFill>
                  <a:schemeClr val="bg1"/>
                </a:solidFill>
              </a:rPr>
              <a:t>A</a:t>
            </a:r>
            <a:endParaRPr lang="en-US" dirty="0">
              <a:solidFill>
                <a:schemeClr val="bg1"/>
              </a:solidFill>
            </a:endParaRPr>
          </a:p>
        </p:txBody>
      </p:sp>
      <p:sp>
        <p:nvSpPr>
          <p:cNvPr id="31" name="TextBox 43">
            <a:extLst>
              <a:ext uri="{FF2B5EF4-FFF2-40B4-BE49-F238E27FC236}">
                <a16:creationId xmlns:a16="http://schemas.microsoft.com/office/drawing/2014/main" id="{4244921D-0CFE-4042-BCA8-5855E37A6C81}"/>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40307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8FA00-96C6-4358-9BCD-F884ACCE6498}"/>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9737C41B-0B04-4C71-994A-F59C161C081C}"/>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9FB1F5DA-E3C2-49E9-BBF2-DACF892474EB}"/>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F4811B82-D15B-4393-8187-4B52670E3B06}"/>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77BD409-9DC0-43A0-A938-4A79BD806E63}"/>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AA85E75-BE96-4CA2-ACCA-737891C20979}"/>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19C7FDE1-06A4-4B47-B838-EE0518DBDFCF}"/>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2BE2F830-C8D3-47F5-9DCF-375565F282F5}"/>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FCBEBFAD-7B6C-48C1-BE4E-2A7775A2232F}"/>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9F9A2B94-6912-46C6-A87D-46E179131C05}"/>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AC11BCDE-B476-403E-9C50-D388A5161FB8}"/>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F2F3C411-6858-4A34-A936-B0C7726A8B8E}"/>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23236E66-31AF-48F6-8DDB-66E3F0A4A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E9B0EAC8-241E-4E6A-877E-C9FF2060DE0D}"/>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384413BA-17FB-4098-B795-66D0BAAD45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79190408-362F-44DB-B838-106D51A7BECA}"/>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grpSp>
        <p:nvGrpSpPr>
          <p:cNvPr id="18" name="Group 29">
            <a:extLst>
              <a:ext uri="{FF2B5EF4-FFF2-40B4-BE49-F238E27FC236}">
                <a16:creationId xmlns:a16="http://schemas.microsoft.com/office/drawing/2014/main" id="{47727A78-D076-47C5-B9C4-FB5285223B4A}"/>
              </a:ext>
            </a:extLst>
          </p:cNvPr>
          <p:cNvGrpSpPr/>
          <p:nvPr/>
        </p:nvGrpSpPr>
        <p:grpSpPr>
          <a:xfrm>
            <a:off x="1556967" y="2045975"/>
            <a:ext cx="1073888" cy="1940552"/>
            <a:chOff x="4837814" y="2039680"/>
            <a:chExt cx="1073888" cy="1940552"/>
          </a:xfrm>
        </p:grpSpPr>
        <p:sp>
          <p:nvSpPr>
            <p:cNvPr id="19" name="Rectangle 30">
              <a:extLst>
                <a:ext uri="{FF2B5EF4-FFF2-40B4-BE49-F238E27FC236}">
                  <a16:creationId xmlns:a16="http://schemas.microsoft.com/office/drawing/2014/main" id="{341E56BD-02F3-439C-A245-3F7DD8E31420}"/>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0" name="Rectangle 31">
              <a:extLst>
                <a:ext uri="{FF2B5EF4-FFF2-40B4-BE49-F238E27FC236}">
                  <a16:creationId xmlns:a16="http://schemas.microsoft.com/office/drawing/2014/main" id="{33ADDD8D-3BE5-4CD1-9F8B-27C1AFC3993A}"/>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1" name="Rectangle 32">
              <a:extLst>
                <a:ext uri="{FF2B5EF4-FFF2-40B4-BE49-F238E27FC236}">
                  <a16:creationId xmlns:a16="http://schemas.microsoft.com/office/drawing/2014/main" id="{FF904263-6445-46BF-BCB1-8F03F29A3FBB}"/>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2" name="Group 33">
            <a:extLst>
              <a:ext uri="{FF2B5EF4-FFF2-40B4-BE49-F238E27FC236}">
                <a16:creationId xmlns:a16="http://schemas.microsoft.com/office/drawing/2014/main" id="{929DD046-7C5F-45F3-A109-FFA8BB24A3AE}"/>
              </a:ext>
            </a:extLst>
          </p:cNvPr>
          <p:cNvGrpSpPr/>
          <p:nvPr/>
        </p:nvGrpSpPr>
        <p:grpSpPr>
          <a:xfrm>
            <a:off x="8195251" y="2045975"/>
            <a:ext cx="1073888" cy="1940552"/>
            <a:chOff x="4837814" y="2039680"/>
            <a:chExt cx="1073888" cy="1940552"/>
          </a:xfrm>
        </p:grpSpPr>
        <p:sp>
          <p:nvSpPr>
            <p:cNvPr id="23" name="Rectangle 34">
              <a:extLst>
                <a:ext uri="{FF2B5EF4-FFF2-40B4-BE49-F238E27FC236}">
                  <a16:creationId xmlns:a16="http://schemas.microsoft.com/office/drawing/2014/main" id="{844C1D71-F12A-4028-A5F6-A0B356FA01FB}"/>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5">
              <a:extLst>
                <a:ext uri="{FF2B5EF4-FFF2-40B4-BE49-F238E27FC236}">
                  <a16:creationId xmlns:a16="http://schemas.microsoft.com/office/drawing/2014/main" id="{B34C2F7F-61EC-44FF-8B1C-543BE577FD74}"/>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6">
              <a:extLst>
                <a:ext uri="{FF2B5EF4-FFF2-40B4-BE49-F238E27FC236}">
                  <a16:creationId xmlns:a16="http://schemas.microsoft.com/office/drawing/2014/main" id="{4CAF9695-5D65-4AD6-B648-CC3F5E467DDE}"/>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26" name="Rectangle 28">
            <a:extLst>
              <a:ext uri="{FF2B5EF4-FFF2-40B4-BE49-F238E27FC236}">
                <a16:creationId xmlns:a16="http://schemas.microsoft.com/office/drawing/2014/main" id="{6F7DE5B1-0104-4551-ABB8-79CA498DB6BF}"/>
              </a:ext>
            </a:extLst>
          </p:cNvPr>
          <p:cNvSpPr/>
          <p:nvPr/>
        </p:nvSpPr>
        <p:spPr>
          <a:xfrm>
            <a:off x="1732404" y="418028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27" name="Rectangle 38">
            <a:extLst>
              <a:ext uri="{FF2B5EF4-FFF2-40B4-BE49-F238E27FC236}">
                <a16:creationId xmlns:a16="http://schemas.microsoft.com/office/drawing/2014/main" id="{A517C8C2-4E19-406A-A46F-98D4581374BB}"/>
              </a:ext>
            </a:extLst>
          </p:cNvPr>
          <p:cNvSpPr/>
          <p:nvPr/>
        </p:nvSpPr>
        <p:spPr>
          <a:xfrm>
            <a:off x="8370688" y="4306011"/>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28" name="Arrow: Right 40">
            <a:extLst>
              <a:ext uri="{FF2B5EF4-FFF2-40B4-BE49-F238E27FC236}">
                <a16:creationId xmlns:a16="http://schemas.microsoft.com/office/drawing/2014/main" id="{088C837A-31A3-46FF-BA70-62645235E4DB}"/>
              </a:ext>
            </a:extLst>
          </p:cNvPr>
          <p:cNvSpPr/>
          <p:nvPr/>
        </p:nvSpPr>
        <p:spPr>
          <a:xfrm>
            <a:off x="6481484" y="2215639"/>
            <a:ext cx="1041991" cy="383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41">
            <a:extLst>
              <a:ext uri="{FF2B5EF4-FFF2-40B4-BE49-F238E27FC236}">
                <a16:creationId xmlns:a16="http://schemas.microsoft.com/office/drawing/2014/main" id="{04EA2A4D-05E7-4926-B939-963F0750DD4A}"/>
              </a:ext>
            </a:extLst>
          </p:cNvPr>
          <p:cNvSpPr txBox="1"/>
          <p:nvPr/>
        </p:nvSpPr>
        <p:spPr>
          <a:xfrm>
            <a:off x="6398531" y="2898462"/>
            <a:ext cx="1522252"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fetch</a:t>
            </a:r>
          </a:p>
        </p:txBody>
      </p:sp>
      <p:sp>
        <p:nvSpPr>
          <p:cNvPr id="30" name="Rectangle 42">
            <a:extLst>
              <a:ext uri="{FF2B5EF4-FFF2-40B4-BE49-F238E27FC236}">
                <a16:creationId xmlns:a16="http://schemas.microsoft.com/office/drawing/2014/main" id="{7C5F3D5B-F4CE-4D6F-A1F1-9B4F3FF0C235}"/>
              </a:ext>
            </a:extLst>
          </p:cNvPr>
          <p:cNvSpPr/>
          <p:nvPr/>
        </p:nvSpPr>
        <p:spPr>
          <a:xfrm>
            <a:off x="5080148" y="4246838"/>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t>
            </a:r>
            <a:r>
              <a:rPr lang="en-US" altLang="zh-CN" dirty="0">
                <a:solidFill>
                  <a:schemeClr val="bg1"/>
                </a:solidFill>
              </a:rPr>
              <a:t>A</a:t>
            </a:r>
            <a:endParaRPr lang="en-US" dirty="0">
              <a:solidFill>
                <a:schemeClr val="bg1"/>
              </a:solidFill>
            </a:endParaRPr>
          </a:p>
        </p:txBody>
      </p:sp>
      <p:sp>
        <p:nvSpPr>
          <p:cNvPr id="31" name="Rectangle 39">
            <a:extLst>
              <a:ext uri="{FF2B5EF4-FFF2-40B4-BE49-F238E27FC236}">
                <a16:creationId xmlns:a16="http://schemas.microsoft.com/office/drawing/2014/main" id="{2B6518A2-5487-4D43-A6E4-08943D220012}"/>
              </a:ext>
            </a:extLst>
          </p:cNvPr>
          <p:cNvSpPr/>
          <p:nvPr/>
        </p:nvSpPr>
        <p:spPr>
          <a:xfrm>
            <a:off x="9646595" y="3563380"/>
            <a:ext cx="723014" cy="414559"/>
          </a:xfrm>
          <a:prstGeom prst="rect">
            <a:avLst/>
          </a:prstGeom>
          <a:solidFill>
            <a:schemeClr val="bg1">
              <a:lumMod val="95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t>
            </a:r>
            <a:r>
              <a:rPr lang="en-US" altLang="zh-CN" dirty="0">
                <a:solidFill>
                  <a:schemeClr val="tx1"/>
                </a:solidFill>
              </a:rPr>
              <a:t>A</a:t>
            </a:r>
            <a:endParaRPr lang="en-US" dirty="0">
              <a:solidFill>
                <a:schemeClr val="tx1"/>
              </a:solidFill>
            </a:endParaRPr>
          </a:p>
        </p:txBody>
      </p:sp>
      <p:sp>
        <p:nvSpPr>
          <p:cNvPr id="32" name="TextBox 43">
            <a:extLst>
              <a:ext uri="{FF2B5EF4-FFF2-40B4-BE49-F238E27FC236}">
                <a16:creationId xmlns:a16="http://schemas.microsoft.com/office/drawing/2014/main" id="{B8E51BD1-0C48-435C-ADD4-C259E406FC3B}"/>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15813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85E7B-FAD7-4AAF-8D86-165A5E79F517}"/>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2968801B-11E5-4021-A273-2226603443CE}"/>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66AFCCF4-0E6E-465A-8AB3-8B95CB5074FB}"/>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D6F9515A-5FC1-46A4-9165-0B6DA9923A20}"/>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E119ABE-6476-4860-B52C-03C86ED4F0D5}"/>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D5C3618-9954-4361-9064-E22D593B6850}"/>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080A679B-8CCB-49B6-A156-C591A0A25F54}"/>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2408AA4F-E1B0-45AE-B432-310C0B4DB79E}"/>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0AEAAC20-1109-4DEE-B5BE-436D2BE8634A}"/>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183D2B27-EB0D-4AD5-B144-6CE6BB684DAA}"/>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391653CD-15EE-4EC6-9739-2F6AEEA4BF31}"/>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0032E576-4CCD-4374-A1E8-68DBF295DB77}"/>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98301799-0544-477E-BF7C-6D92E7AB00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E37AF049-16AE-4EB6-84C3-5E37AE7EC19B}"/>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0A2FE293-D15F-44AF-8E19-36D549F9C7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CAB34BC8-E5AE-4795-A2B4-F1143E3D2D3D}"/>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grpSp>
        <p:nvGrpSpPr>
          <p:cNvPr id="18" name="Group 29">
            <a:extLst>
              <a:ext uri="{FF2B5EF4-FFF2-40B4-BE49-F238E27FC236}">
                <a16:creationId xmlns:a16="http://schemas.microsoft.com/office/drawing/2014/main" id="{698F432E-CB75-4F5E-AE98-AEEB0F6B6191}"/>
              </a:ext>
            </a:extLst>
          </p:cNvPr>
          <p:cNvGrpSpPr/>
          <p:nvPr/>
        </p:nvGrpSpPr>
        <p:grpSpPr>
          <a:xfrm>
            <a:off x="1556967" y="2045975"/>
            <a:ext cx="1073888" cy="1940552"/>
            <a:chOff x="4837814" y="2039680"/>
            <a:chExt cx="1073888" cy="1940552"/>
          </a:xfrm>
        </p:grpSpPr>
        <p:sp>
          <p:nvSpPr>
            <p:cNvPr id="19" name="Rectangle 30">
              <a:extLst>
                <a:ext uri="{FF2B5EF4-FFF2-40B4-BE49-F238E27FC236}">
                  <a16:creationId xmlns:a16="http://schemas.microsoft.com/office/drawing/2014/main" id="{9B316E71-1B88-4C0A-815C-B0E55D470EC4}"/>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0" name="Rectangle 31">
              <a:extLst>
                <a:ext uri="{FF2B5EF4-FFF2-40B4-BE49-F238E27FC236}">
                  <a16:creationId xmlns:a16="http://schemas.microsoft.com/office/drawing/2014/main" id="{D8FD675B-D315-4BB6-A852-3F969BF059BC}"/>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1" name="Rectangle 32">
              <a:extLst>
                <a:ext uri="{FF2B5EF4-FFF2-40B4-BE49-F238E27FC236}">
                  <a16:creationId xmlns:a16="http://schemas.microsoft.com/office/drawing/2014/main" id="{C41266C3-7134-4721-959F-74592EBDEA51}"/>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2" name="Group 33">
            <a:extLst>
              <a:ext uri="{FF2B5EF4-FFF2-40B4-BE49-F238E27FC236}">
                <a16:creationId xmlns:a16="http://schemas.microsoft.com/office/drawing/2014/main" id="{1AB91C1A-9889-4EBA-A62F-AC2F82603F5E}"/>
              </a:ext>
            </a:extLst>
          </p:cNvPr>
          <p:cNvGrpSpPr/>
          <p:nvPr/>
        </p:nvGrpSpPr>
        <p:grpSpPr>
          <a:xfrm>
            <a:off x="8195251" y="2045975"/>
            <a:ext cx="1073888" cy="1940552"/>
            <a:chOff x="4837814" y="2039680"/>
            <a:chExt cx="1073888" cy="1940552"/>
          </a:xfrm>
        </p:grpSpPr>
        <p:sp>
          <p:nvSpPr>
            <p:cNvPr id="23" name="Rectangle 34">
              <a:extLst>
                <a:ext uri="{FF2B5EF4-FFF2-40B4-BE49-F238E27FC236}">
                  <a16:creationId xmlns:a16="http://schemas.microsoft.com/office/drawing/2014/main" id="{A91BDDAE-B79A-4E45-BB97-B464D32098AF}"/>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5">
              <a:extLst>
                <a:ext uri="{FF2B5EF4-FFF2-40B4-BE49-F238E27FC236}">
                  <a16:creationId xmlns:a16="http://schemas.microsoft.com/office/drawing/2014/main" id="{AE102A83-89BF-4980-BD91-747B28585143}"/>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6">
              <a:extLst>
                <a:ext uri="{FF2B5EF4-FFF2-40B4-BE49-F238E27FC236}">
                  <a16:creationId xmlns:a16="http://schemas.microsoft.com/office/drawing/2014/main" id="{388D5188-EC35-4644-9FFE-A1CDD5F94420}"/>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26" name="Rectangle 28">
            <a:extLst>
              <a:ext uri="{FF2B5EF4-FFF2-40B4-BE49-F238E27FC236}">
                <a16:creationId xmlns:a16="http://schemas.microsoft.com/office/drawing/2014/main" id="{A042AFD0-0D2C-49AD-8F64-73F06F94AAC9}"/>
              </a:ext>
            </a:extLst>
          </p:cNvPr>
          <p:cNvSpPr/>
          <p:nvPr/>
        </p:nvSpPr>
        <p:spPr>
          <a:xfrm>
            <a:off x="1732404" y="418028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27" name="Rectangle 38">
            <a:extLst>
              <a:ext uri="{FF2B5EF4-FFF2-40B4-BE49-F238E27FC236}">
                <a16:creationId xmlns:a16="http://schemas.microsoft.com/office/drawing/2014/main" id="{EA24E5E9-A551-4EA5-9826-AC627CC91CF5}"/>
              </a:ext>
            </a:extLst>
          </p:cNvPr>
          <p:cNvSpPr/>
          <p:nvPr/>
        </p:nvSpPr>
        <p:spPr>
          <a:xfrm>
            <a:off x="8370688" y="4675846"/>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28" name="TextBox 41">
            <a:extLst>
              <a:ext uri="{FF2B5EF4-FFF2-40B4-BE49-F238E27FC236}">
                <a16:creationId xmlns:a16="http://schemas.microsoft.com/office/drawing/2014/main" id="{27280C25-5EE1-4AA6-A3F8-6745BFD0243B}"/>
              </a:ext>
            </a:extLst>
          </p:cNvPr>
          <p:cNvSpPr txBox="1"/>
          <p:nvPr/>
        </p:nvSpPr>
        <p:spPr>
          <a:xfrm>
            <a:off x="6398531" y="2898462"/>
            <a:ext cx="1522252"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merge</a:t>
            </a:r>
          </a:p>
        </p:txBody>
      </p:sp>
      <p:sp>
        <p:nvSpPr>
          <p:cNvPr id="29" name="Rectangle 42">
            <a:extLst>
              <a:ext uri="{FF2B5EF4-FFF2-40B4-BE49-F238E27FC236}">
                <a16:creationId xmlns:a16="http://schemas.microsoft.com/office/drawing/2014/main" id="{F59F125A-DED1-490D-B549-5FD815C9022F}"/>
              </a:ext>
            </a:extLst>
          </p:cNvPr>
          <p:cNvSpPr/>
          <p:nvPr/>
        </p:nvSpPr>
        <p:spPr>
          <a:xfrm>
            <a:off x="5080148" y="4246838"/>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t>
            </a:r>
            <a:r>
              <a:rPr lang="en-US" altLang="zh-CN" dirty="0">
                <a:solidFill>
                  <a:schemeClr val="bg1"/>
                </a:solidFill>
              </a:rPr>
              <a:t>A</a:t>
            </a:r>
            <a:endParaRPr lang="en-US" dirty="0">
              <a:solidFill>
                <a:schemeClr val="bg1"/>
              </a:solidFill>
            </a:endParaRPr>
          </a:p>
        </p:txBody>
      </p:sp>
      <p:sp>
        <p:nvSpPr>
          <p:cNvPr id="30" name="Rectangle 39">
            <a:extLst>
              <a:ext uri="{FF2B5EF4-FFF2-40B4-BE49-F238E27FC236}">
                <a16:creationId xmlns:a16="http://schemas.microsoft.com/office/drawing/2014/main" id="{F9AAFD08-4A4C-4760-BD9C-ED5AA093E340}"/>
              </a:ext>
            </a:extLst>
          </p:cNvPr>
          <p:cNvSpPr/>
          <p:nvPr/>
        </p:nvSpPr>
        <p:spPr>
          <a:xfrm>
            <a:off x="8370688" y="4123907"/>
            <a:ext cx="723014" cy="414559"/>
          </a:xfrm>
          <a:prstGeom prst="rect">
            <a:avLst/>
          </a:prstGeom>
          <a:solidFill>
            <a:schemeClr val="bg1">
              <a:lumMod val="95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a:t>
            </a:r>
          </a:p>
        </p:txBody>
      </p:sp>
      <p:sp>
        <p:nvSpPr>
          <p:cNvPr id="31" name="TextBox 37">
            <a:extLst>
              <a:ext uri="{FF2B5EF4-FFF2-40B4-BE49-F238E27FC236}">
                <a16:creationId xmlns:a16="http://schemas.microsoft.com/office/drawing/2014/main" id="{2D9C6670-10A2-4D30-9F60-4B6EF754BC15}"/>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163595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7EEEA-800B-4D5C-A933-03FCE103D2B2}"/>
              </a:ext>
            </a:extLst>
          </p:cNvPr>
          <p:cNvSpPr>
            <a:spLocks noGrp="1"/>
          </p:cNvSpPr>
          <p:nvPr>
            <p:ph type="title"/>
          </p:nvPr>
        </p:nvSpPr>
        <p:spPr/>
        <p:txBody>
          <a:bodyPr/>
          <a:lstStyle/>
          <a:p>
            <a:r>
              <a:rPr lang="zh-CN" altLang="en-US" dirty="0"/>
              <a:t>协同开发与版本控制</a:t>
            </a:r>
          </a:p>
        </p:txBody>
      </p:sp>
      <p:sp>
        <p:nvSpPr>
          <p:cNvPr id="3" name="内容占位符 2">
            <a:extLst>
              <a:ext uri="{FF2B5EF4-FFF2-40B4-BE49-F238E27FC236}">
                <a16:creationId xmlns:a16="http://schemas.microsoft.com/office/drawing/2014/main" id="{7F793F9D-3372-45CE-81E9-27C2D189A48F}"/>
              </a:ext>
            </a:extLst>
          </p:cNvPr>
          <p:cNvSpPr>
            <a:spLocks noGrp="1"/>
          </p:cNvSpPr>
          <p:nvPr>
            <p:ph idx="1"/>
          </p:nvPr>
        </p:nvSpPr>
        <p:spPr>
          <a:xfrm>
            <a:off x="704997" y="1119116"/>
            <a:ext cx="10756415" cy="2434575"/>
          </a:xfrm>
        </p:spPr>
        <p:txBody>
          <a:bodyPr>
            <a:normAutofit/>
          </a:bodyPr>
          <a:lstStyle/>
          <a:p>
            <a:r>
              <a:rPr lang="zh-CN" altLang="en-US" b="0" dirty="0"/>
              <a:t>开发中的若干需求：</a:t>
            </a:r>
            <a:endParaRPr lang="en-US" altLang="zh-CN" b="0" dirty="0"/>
          </a:p>
          <a:p>
            <a:pPr lvl="1"/>
            <a:r>
              <a:rPr lang="zh-CN" altLang="en-US" dirty="0"/>
              <a:t>回退版本：将某个文件回溯到之前的状态，甚至将整个项目都回退到过去某个时间点的状态（多人合作）</a:t>
            </a:r>
            <a:endParaRPr lang="en-US" altLang="zh-CN" dirty="0"/>
          </a:p>
          <a:p>
            <a:pPr lvl="1"/>
            <a:r>
              <a:rPr lang="zh-CN" altLang="en-US" dirty="0"/>
              <a:t>问题核查：比较文件的变化细节，查出最后是谁修改了哪个地方，从而找出导致怪异问题出现的原因，又是谁在何时报告了某个功能缺陷等等</a:t>
            </a:r>
            <a:endParaRPr lang="en-US" altLang="zh-CN" dirty="0"/>
          </a:p>
          <a:p>
            <a:pPr lvl="1"/>
            <a:r>
              <a:rPr lang="zh-CN" altLang="en-US" dirty="0"/>
              <a:t>实验新想法的时候回退的鲁棒性：就算所有人乱来一气把整个项目中的文件改的改删的删，你想要轻松恢复到原先的样子，但额外增加的工作量需要尽量的少，需要很灵活的对不同分支进行管理</a:t>
            </a:r>
          </a:p>
        </p:txBody>
      </p:sp>
      <p:sp>
        <p:nvSpPr>
          <p:cNvPr id="4" name="矩形 3">
            <a:extLst>
              <a:ext uri="{FF2B5EF4-FFF2-40B4-BE49-F238E27FC236}">
                <a16:creationId xmlns:a16="http://schemas.microsoft.com/office/drawing/2014/main" id="{0D550757-F05F-4F2F-A938-4C27960FE295}"/>
              </a:ext>
            </a:extLst>
          </p:cNvPr>
          <p:cNvSpPr/>
          <p:nvPr/>
        </p:nvSpPr>
        <p:spPr>
          <a:xfrm>
            <a:off x="1077266" y="3799458"/>
            <a:ext cx="10559301" cy="738664"/>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采用版本控制系统是个明智的选择，以保存某一幅图片</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页面布局文件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后台代码文件的所有修订版本，</a:t>
            </a:r>
            <a:endParaRPr lang="en-US" altLang="zh-CN"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版本控制是协同开发系统的核心功能</a:t>
            </a:r>
          </a:p>
        </p:txBody>
      </p:sp>
      <p:sp>
        <p:nvSpPr>
          <p:cNvPr id="5" name="内容占位符 2">
            <a:extLst>
              <a:ext uri="{FF2B5EF4-FFF2-40B4-BE49-F238E27FC236}">
                <a16:creationId xmlns:a16="http://schemas.microsoft.com/office/drawing/2014/main" id="{BE02E070-D3B1-47FB-8CE8-BB7FDE0535AE}"/>
              </a:ext>
            </a:extLst>
          </p:cNvPr>
          <p:cNvSpPr txBox="1">
            <a:spLocks/>
          </p:cNvSpPr>
          <p:nvPr/>
        </p:nvSpPr>
        <p:spPr>
          <a:xfrm>
            <a:off x="731440" y="4838330"/>
            <a:ext cx="10756415" cy="1843023"/>
          </a:xfrm>
          <a:prstGeom prst="rect">
            <a:avLst/>
          </a:prstGeom>
        </p:spPr>
        <p:txBody>
          <a:bodyPr vert="horz" lIns="91440" tIns="45720" rIns="91440" bIns="45720" rtlCol="0">
            <a:normAutofit/>
          </a:bodyPr>
          <a:lstStyle>
            <a:lvl1pPr marL="274313" indent="-228594" algn="l" defTabSz="914377" rtl="0" eaLnBrk="1" latinLnBrk="0" hangingPunct="1">
              <a:lnSpc>
                <a:spcPct val="90000"/>
              </a:lnSpc>
              <a:spcBef>
                <a:spcPts val="1800"/>
              </a:spcBef>
              <a:buClr>
                <a:schemeClr val="tx2"/>
              </a:buClr>
              <a:buSzPct val="80000"/>
              <a:buFont typeface="Wingdings" pitchFamily="2" charset="2"/>
              <a:buChar char="§"/>
              <a:defRPr lang="zh-CN" altLang="en-US" sz="2000" b="1" i="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1pPr>
            <a:lvl2pPr marL="594345" indent="-228594" algn="l" defTabSz="914377" rtl="0" eaLnBrk="1" latinLnBrk="0" hangingPunct="1">
              <a:lnSpc>
                <a:spcPct val="90000"/>
              </a:lnSpc>
              <a:spcBef>
                <a:spcPts val="1000"/>
              </a:spcBef>
              <a:buClr>
                <a:schemeClr val="tx2"/>
              </a:buClr>
              <a:buSzPct val="80000"/>
              <a:buFont typeface="Wingdings" pitchFamily="2" charset="2"/>
              <a:buChar char="§"/>
              <a:defRPr lang="zh-CN" altLang="en-US" sz="1800" b="0" i="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2pPr>
            <a:lvl3pPr marL="914377" indent="-228594" algn="l" defTabSz="914377" rtl="0" eaLnBrk="1" latinLnBrk="0" hangingPunct="1">
              <a:lnSpc>
                <a:spcPct val="90000"/>
              </a:lnSpc>
              <a:spcBef>
                <a:spcPts val="800"/>
              </a:spcBef>
              <a:buClr>
                <a:schemeClr val="tx2"/>
              </a:buClr>
              <a:buSzPct val="80000"/>
              <a:buFont typeface="Wingdings" pitchFamily="2" charset="2"/>
              <a:buChar char="§"/>
              <a:defRPr lang="zh-CN" altLang="en-US" sz="1600" b="0" i="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3pPr>
            <a:lvl4pPr marL="1234409" indent="-228594" algn="l" defTabSz="914377" rtl="0" eaLnBrk="1" latinLnBrk="0" hangingPunct="1">
              <a:lnSpc>
                <a:spcPct val="90000"/>
              </a:lnSpc>
              <a:spcBef>
                <a:spcPts val="800"/>
              </a:spcBef>
              <a:buClr>
                <a:schemeClr val="tx2"/>
              </a:buClr>
              <a:buSzPct val="80000"/>
              <a:buFont typeface="Wingdings" pitchFamily="2" charset="2"/>
              <a:buChar char="§"/>
              <a:defRPr lang="zh-CN" altLang="en-US" sz="1400" b="0" i="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4pPr>
            <a:lvl5pPr marL="1554441" indent="-228594" algn="l" defTabSz="914377" rtl="0" eaLnBrk="1" latinLnBrk="0" hangingPunct="1">
              <a:lnSpc>
                <a:spcPct val="90000"/>
              </a:lnSpc>
              <a:spcBef>
                <a:spcPts val="800"/>
              </a:spcBef>
              <a:buClr>
                <a:schemeClr val="tx2"/>
              </a:buClr>
              <a:buSzPct val="80000"/>
              <a:buFont typeface="Wingdings" pitchFamily="2" charset="2"/>
              <a:buChar char="§"/>
              <a:defRPr lang="zh-CN" sz="1400" b="0" i="0" kern="1200">
                <a:solidFill>
                  <a:schemeClr val="tx1">
                    <a:lumMod val="75000"/>
                    <a:lumOff val="25000"/>
                  </a:schemeClr>
                </a:solidFill>
                <a:latin typeface="Microsoft YaHei" panose="020B0503020204020204" pitchFamily="34" charset="-122"/>
                <a:ea typeface="Microsoft YaHei" panose="020B0503020204020204" pitchFamily="34" charset="-122"/>
                <a:cs typeface="+mn-cs"/>
              </a:defRPr>
            </a:lvl5pPr>
            <a:lvl6pPr marL="1874473" indent="-228594" algn="l" defTabSz="914377" rtl="0" eaLnBrk="1" latinLnBrk="0" hangingPunct="1">
              <a:lnSpc>
                <a:spcPct val="90000"/>
              </a:lnSpc>
              <a:spcBef>
                <a:spcPts val="800"/>
              </a:spcBef>
              <a:buSzPct val="80000"/>
              <a:buFont typeface="Wingdings" pitchFamily="2" charset="2"/>
              <a:buChar char="§"/>
              <a:defRPr lang="zh-CN" sz="1400" b="0" i="0" kern="1200">
                <a:solidFill>
                  <a:schemeClr val="tx2"/>
                </a:solidFill>
                <a:latin typeface="PingFang SC Light" charset="0"/>
                <a:ea typeface="PingFang SC Light" charset="0"/>
                <a:cs typeface="PingFang SC Light" charset="0"/>
              </a:defRPr>
            </a:lvl6pPr>
            <a:lvl7pPr marL="2194505" indent="-228594" algn="l" defTabSz="914377" rtl="0" eaLnBrk="1" latinLnBrk="0" hangingPunct="1">
              <a:lnSpc>
                <a:spcPct val="90000"/>
              </a:lnSpc>
              <a:spcBef>
                <a:spcPts val="800"/>
              </a:spcBef>
              <a:buSzPct val="80000"/>
              <a:buFont typeface="Wingdings" pitchFamily="2" charset="2"/>
              <a:buChar char="§"/>
              <a:defRPr lang="zh-CN" sz="1400" b="0" i="0" kern="1200" baseline="0">
                <a:solidFill>
                  <a:schemeClr val="tx2"/>
                </a:solidFill>
                <a:latin typeface="PingFang SC Light" charset="0"/>
                <a:ea typeface="PingFang SC Light" charset="0"/>
                <a:cs typeface="PingFang SC Light" charset="0"/>
              </a:defRPr>
            </a:lvl7pPr>
            <a:lvl8pPr marL="2514537" indent="-228594" algn="l" defTabSz="914377" rtl="0" eaLnBrk="1" latinLnBrk="0" hangingPunct="1">
              <a:lnSpc>
                <a:spcPct val="90000"/>
              </a:lnSpc>
              <a:spcBef>
                <a:spcPts val="800"/>
              </a:spcBef>
              <a:buSzPct val="80000"/>
              <a:buFont typeface="Wingdings" pitchFamily="2" charset="2"/>
              <a:buChar char="§"/>
              <a:defRPr lang="zh-CN" sz="1400" b="0" i="0" kern="1200" baseline="0">
                <a:solidFill>
                  <a:schemeClr val="tx2"/>
                </a:solidFill>
                <a:latin typeface="PingFang SC Light" charset="0"/>
                <a:ea typeface="PingFang SC Light" charset="0"/>
                <a:cs typeface="PingFang SC Light" charset="0"/>
              </a:defRPr>
            </a:lvl8pPr>
            <a:lvl9pPr marL="2834569" indent="-228594" algn="l" defTabSz="914377" rtl="0" eaLnBrk="1" latinLnBrk="0" hangingPunct="1">
              <a:lnSpc>
                <a:spcPct val="90000"/>
              </a:lnSpc>
              <a:spcBef>
                <a:spcPts val="800"/>
              </a:spcBef>
              <a:buSzPct val="80000"/>
              <a:buFont typeface="Wingdings" pitchFamily="2" charset="2"/>
              <a:buChar char="§"/>
              <a:defRPr lang="zh-CN" sz="1400" b="0" i="0" kern="1200" baseline="0">
                <a:solidFill>
                  <a:schemeClr val="tx2"/>
                </a:solidFill>
                <a:latin typeface="PingFang SC Light" charset="0"/>
                <a:ea typeface="PingFang SC Light" charset="0"/>
                <a:cs typeface="PingFang SC Light" charset="0"/>
              </a:defRPr>
            </a:lvl9pPr>
          </a:lstStyle>
          <a:p>
            <a:r>
              <a:rPr lang="zh-CN" altLang="en-US" b="0" dirty="0"/>
              <a:t>版本控制系统的作用</a:t>
            </a:r>
            <a:endParaRPr lang="en-US" altLang="zh-CN" b="0" dirty="0"/>
          </a:p>
          <a:p>
            <a:pPr lvl="1"/>
            <a:r>
              <a:rPr lang="zh-CN" altLang="en-US" dirty="0"/>
              <a:t>追踪文件变更：修改人、修改时间、修改内容</a:t>
            </a:r>
            <a:endParaRPr lang="en-US" altLang="zh-CN" dirty="0"/>
          </a:p>
          <a:p>
            <a:pPr lvl="1"/>
            <a:r>
              <a:rPr lang="zh-CN" altLang="en-US" dirty="0"/>
              <a:t>多人协作开发：不同开发者开发的软件版本同步与通信</a:t>
            </a:r>
            <a:endParaRPr lang="en-US" altLang="zh-CN" dirty="0"/>
          </a:p>
          <a:p>
            <a:pPr lvl="1"/>
            <a:endParaRPr lang="en-US" altLang="zh-CN" dirty="0"/>
          </a:p>
        </p:txBody>
      </p:sp>
    </p:spTree>
    <p:extLst>
      <p:ext uri="{BB962C8B-B14F-4D97-AF65-F5344CB8AC3E}">
        <p14:creationId xmlns:p14="http://schemas.microsoft.com/office/powerpoint/2010/main" val="312763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020BC-F95A-4BE4-8C54-E8B3B690B324}"/>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4E0DD44B-F81F-44F4-9492-413C95646B35}"/>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F5BAAD08-EF18-4BFD-A561-F941FD716E27}"/>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153106D7-2849-474E-985E-EA1C772AF80E}"/>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DC1D34E-9532-448E-94D1-660E53AF3538}"/>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7DFCB83F-D43A-4C6D-8965-C6DCFD95AFC6}"/>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7403D1C8-304C-410D-8B96-D3EC7988EEF1}"/>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1EE376D1-9495-4F0F-89BD-FE3359C27367}"/>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95CBA64F-50DF-4F9B-A3E9-570485EF01F8}"/>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F24AF95E-2864-47C0-A654-C6FA4E66612B}"/>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792447CB-03FA-420B-89B4-84A0759347E7}"/>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88AE0B16-5F03-4099-A35F-A98A00D34004}"/>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3968A6FD-E278-4A01-9E43-55186E3425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E8D4A4EF-DDC7-4AEB-8104-76DF533D0B23}"/>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C5F6CC64-B5A0-4F44-B0D0-ED00EED98F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533C5F15-28E6-46F9-9803-1F13CC1804E6}"/>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grpSp>
        <p:nvGrpSpPr>
          <p:cNvPr id="18" name="Group 29">
            <a:extLst>
              <a:ext uri="{FF2B5EF4-FFF2-40B4-BE49-F238E27FC236}">
                <a16:creationId xmlns:a16="http://schemas.microsoft.com/office/drawing/2014/main" id="{8D30E241-1E25-4AC8-92BE-430F224888A8}"/>
              </a:ext>
            </a:extLst>
          </p:cNvPr>
          <p:cNvGrpSpPr/>
          <p:nvPr/>
        </p:nvGrpSpPr>
        <p:grpSpPr>
          <a:xfrm>
            <a:off x="1556967" y="2045975"/>
            <a:ext cx="1073888" cy="1940552"/>
            <a:chOff x="4837814" y="2039680"/>
            <a:chExt cx="1073888" cy="1940552"/>
          </a:xfrm>
        </p:grpSpPr>
        <p:sp>
          <p:nvSpPr>
            <p:cNvPr id="19" name="Rectangle 30">
              <a:extLst>
                <a:ext uri="{FF2B5EF4-FFF2-40B4-BE49-F238E27FC236}">
                  <a16:creationId xmlns:a16="http://schemas.microsoft.com/office/drawing/2014/main" id="{78418827-87FA-4076-9843-91C8B6700A9D}"/>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0" name="Rectangle 31">
              <a:extLst>
                <a:ext uri="{FF2B5EF4-FFF2-40B4-BE49-F238E27FC236}">
                  <a16:creationId xmlns:a16="http://schemas.microsoft.com/office/drawing/2014/main" id="{77BDCED2-602B-4976-880E-F5559B5B9060}"/>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1" name="Rectangle 32">
              <a:extLst>
                <a:ext uri="{FF2B5EF4-FFF2-40B4-BE49-F238E27FC236}">
                  <a16:creationId xmlns:a16="http://schemas.microsoft.com/office/drawing/2014/main" id="{470DBAD7-179C-4EF0-BC9E-61A6D7ECC4C6}"/>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2" name="Group 33">
            <a:extLst>
              <a:ext uri="{FF2B5EF4-FFF2-40B4-BE49-F238E27FC236}">
                <a16:creationId xmlns:a16="http://schemas.microsoft.com/office/drawing/2014/main" id="{11092696-6794-4FEA-968D-B62A475E55B0}"/>
              </a:ext>
            </a:extLst>
          </p:cNvPr>
          <p:cNvGrpSpPr/>
          <p:nvPr/>
        </p:nvGrpSpPr>
        <p:grpSpPr>
          <a:xfrm>
            <a:off x="8195251" y="2045975"/>
            <a:ext cx="1073888" cy="1940552"/>
            <a:chOff x="4837814" y="2039680"/>
            <a:chExt cx="1073888" cy="1940552"/>
          </a:xfrm>
        </p:grpSpPr>
        <p:sp>
          <p:nvSpPr>
            <p:cNvPr id="23" name="Rectangle 34">
              <a:extLst>
                <a:ext uri="{FF2B5EF4-FFF2-40B4-BE49-F238E27FC236}">
                  <a16:creationId xmlns:a16="http://schemas.microsoft.com/office/drawing/2014/main" id="{8CE0C883-48F8-47B5-B99D-809AB6DE1B65}"/>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5">
              <a:extLst>
                <a:ext uri="{FF2B5EF4-FFF2-40B4-BE49-F238E27FC236}">
                  <a16:creationId xmlns:a16="http://schemas.microsoft.com/office/drawing/2014/main" id="{CDB7ADDD-930A-4A8B-859B-6E99DC6490B3}"/>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6">
              <a:extLst>
                <a:ext uri="{FF2B5EF4-FFF2-40B4-BE49-F238E27FC236}">
                  <a16:creationId xmlns:a16="http://schemas.microsoft.com/office/drawing/2014/main" id="{068FC595-E2B9-495F-A5B1-6FC5029714DD}"/>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26" name="Rectangle 28">
            <a:extLst>
              <a:ext uri="{FF2B5EF4-FFF2-40B4-BE49-F238E27FC236}">
                <a16:creationId xmlns:a16="http://schemas.microsoft.com/office/drawing/2014/main" id="{1FAC409E-CA83-4DA7-A0D7-1C741646F795}"/>
              </a:ext>
            </a:extLst>
          </p:cNvPr>
          <p:cNvSpPr/>
          <p:nvPr/>
        </p:nvSpPr>
        <p:spPr>
          <a:xfrm>
            <a:off x="1732404" y="418028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27" name="Rectangle 38">
            <a:extLst>
              <a:ext uri="{FF2B5EF4-FFF2-40B4-BE49-F238E27FC236}">
                <a16:creationId xmlns:a16="http://schemas.microsoft.com/office/drawing/2014/main" id="{8B839EEA-01E7-4507-8608-7A0DA995CE2C}"/>
              </a:ext>
            </a:extLst>
          </p:cNvPr>
          <p:cNvSpPr/>
          <p:nvPr/>
        </p:nvSpPr>
        <p:spPr>
          <a:xfrm>
            <a:off x="8370688" y="4823252"/>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28" name="Arrow: Right 40">
            <a:extLst>
              <a:ext uri="{FF2B5EF4-FFF2-40B4-BE49-F238E27FC236}">
                <a16:creationId xmlns:a16="http://schemas.microsoft.com/office/drawing/2014/main" id="{6A963E5E-97A2-439F-AFEC-78D2AB8DCEC5}"/>
              </a:ext>
            </a:extLst>
          </p:cNvPr>
          <p:cNvSpPr/>
          <p:nvPr/>
        </p:nvSpPr>
        <p:spPr>
          <a:xfrm rot="10800000">
            <a:off x="6481484" y="2215639"/>
            <a:ext cx="1041991" cy="383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41">
            <a:extLst>
              <a:ext uri="{FF2B5EF4-FFF2-40B4-BE49-F238E27FC236}">
                <a16:creationId xmlns:a16="http://schemas.microsoft.com/office/drawing/2014/main" id="{F3A418DE-E9F8-43DC-A972-FCD465D03754}"/>
              </a:ext>
            </a:extLst>
          </p:cNvPr>
          <p:cNvSpPr txBox="1"/>
          <p:nvPr/>
        </p:nvSpPr>
        <p:spPr>
          <a:xfrm>
            <a:off x="6398531" y="2898462"/>
            <a:ext cx="1522252"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push</a:t>
            </a:r>
          </a:p>
        </p:txBody>
      </p:sp>
      <p:sp>
        <p:nvSpPr>
          <p:cNvPr id="30" name="Rectangle 42">
            <a:extLst>
              <a:ext uri="{FF2B5EF4-FFF2-40B4-BE49-F238E27FC236}">
                <a16:creationId xmlns:a16="http://schemas.microsoft.com/office/drawing/2014/main" id="{74950FB7-EF26-43B6-83C9-E63A0A5A9961}"/>
              </a:ext>
            </a:extLst>
          </p:cNvPr>
          <p:cNvSpPr/>
          <p:nvPr/>
        </p:nvSpPr>
        <p:spPr>
          <a:xfrm>
            <a:off x="5080148" y="4246838"/>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31" name="Rectangle 39">
            <a:extLst>
              <a:ext uri="{FF2B5EF4-FFF2-40B4-BE49-F238E27FC236}">
                <a16:creationId xmlns:a16="http://schemas.microsoft.com/office/drawing/2014/main" id="{806BC92D-BF1D-40C0-820B-95DE65CA4FA6}"/>
              </a:ext>
            </a:extLst>
          </p:cNvPr>
          <p:cNvSpPr/>
          <p:nvPr/>
        </p:nvSpPr>
        <p:spPr>
          <a:xfrm>
            <a:off x="8370688" y="4191892"/>
            <a:ext cx="723014" cy="414559"/>
          </a:xfrm>
          <a:prstGeom prst="rect">
            <a:avLst/>
          </a:prstGeom>
          <a:solidFill>
            <a:schemeClr val="bg1">
              <a:lumMod val="95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a:t>
            </a:r>
          </a:p>
        </p:txBody>
      </p:sp>
      <p:sp>
        <p:nvSpPr>
          <p:cNvPr id="32" name="Rectangle 37">
            <a:extLst>
              <a:ext uri="{FF2B5EF4-FFF2-40B4-BE49-F238E27FC236}">
                <a16:creationId xmlns:a16="http://schemas.microsoft.com/office/drawing/2014/main" id="{69F2C726-0E1A-4B60-9182-3E94D99DA4C3}"/>
              </a:ext>
            </a:extLst>
          </p:cNvPr>
          <p:cNvSpPr/>
          <p:nvPr/>
        </p:nvSpPr>
        <p:spPr>
          <a:xfrm>
            <a:off x="5080148" y="5030531"/>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33" name="TextBox 44">
            <a:extLst>
              <a:ext uri="{FF2B5EF4-FFF2-40B4-BE49-F238E27FC236}">
                <a16:creationId xmlns:a16="http://schemas.microsoft.com/office/drawing/2014/main" id="{2F26B8CE-3AC2-48D1-8D73-7AFA77FB2EFE}"/>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Tree>
    <p:extLst>
      <p:ext uri="{BB962C8B-B14F-4D97-AF65-F5344CB8AC3E}">
        <p14:creationId xmlns:p14="http://schemas.microsoft.com/office/powerpoint/2010/main" val="112380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A2E97-69DF-464A-9D2D-4064AE7F9789}"/>
              </a:ext>
            </a:extLst>
          </p:cNvPr>
          <p:cNvSpPr>
            <a:spLocks noGrp="1"/>
          </p:cNvSpPr>
          <p:nvPr>
            <p:ph type="title"/>
          </p:nvPr>
        </p:nvSpPr>
        <p:spPr/>
        <p:txBody>
          <a:bodyPr/>
          <a:lstStyle/>
          <a:p>
            <a:r>
              <a:rPr lang="zh-CN" altLang="en-US" dirty="0"/>
              <a:t>问题四：后续如何进行协作开发？</a:t>
            </a:r>
          </a:p>
        </p:txBody>
      </p:sp>
      <p:sp>
        <p:nvSpPr>
          <p:cNvPr id="3" name="内容占位符 2">
            <a:extLst>
              <a:ext uri="{FF2B5EF4-FFF2-40B4-BE49-F238E27FC236}">
                <a16:creationId xmlns:a16="http://schemas.microsoft.com/office/drawing/2014/main" id="{B36EAF6F-1A5D-41DB-9F8D-029C0BA26A62}"/>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08BFFF46-736F-41E4-BA85-CF71BECB5B9F}"/>
              </a:ext>
            </a:extLst>
          </p:cNvPr>
          <p:cNvGrpSpPr/>
          <p:nvPr/>
        </p:nvGrpSpPr>
        <p:grpSpPr>
          <a:xfrm>
            <a:off x="1339702" y="1690688"/>
            <a:ext cx="8203905" cy="4178484"/>
            <a:chOff x="1339702" y="1690688"/>
            <a:chExt cx="8203905" cy="4178484"/>
          </a:xfrm>
        </p:grpSpPr>
        <p:sp>
          <p:nvSpPr>
            <p:cNvPr id="5" name="Rectangle: Rounded Corners 4">
              <a:extLst>
                <a:ext uri="{FF2B5EF4-FFF2-40B4-BE49-F238E27FC236}">
                  <a16:creationId xmlns:a16="http://schemas.microsoft.com/office/drawing/2014/main" id="{108CB146-D396-45F8-B01D-8869D0ED05DA}"/>
                </a:ext>
              </a:extLst>
            </p:cNvPr>
            <p:cNvSpPr/>
            <p:nvPr/>
          </p:nvSpPr>
          <p:spPr>
            <a:xfrm>
              <a:off x="1339702"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43A06170-410D-4068-9C59-407F3107BC37}"/>
                </a:ext>
              </a:extLst>
            </p:cNvPr>
            <p:cNvSpPr/>
            <p:nvPr/>
          </p:nvSpPr>
          <p:spPr>
            <a:xfrm>
              <a:off x="4622948" y="1690688"/>
              <a:ext cx="1637414" cy="4178484"/>
            </a:xfrm>
            <a:prstGeom prst="round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CD4BBDE-EA76-4E68-ADE3-5428A5D5C0E9}"/>
                </a:ext>
              </a:extLst>
            </p:cNvPr>
            <p:cNvSpPr/>
            <p:nvPr/>
          </p:nvSpPr>
          <p:spPr>
            <a:xfrm>
              <a:off x="7906193" y="1690688"/>
              <a:ext cx="1637414" cy="41784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 name="Group 15">
            <a:extLst>
              <a:ext uri="{FF2B5EF4-FFF2-40B4-BE49-F238E27FC236}">
                <a16:creationId xmlns:a16="http://schemas.microsoft.com/office/drawing/2014/main" id="{CBD0085F-4119-4D9E-B213-FA25B644E188}"/>
              </a:ext>
            </a:extLst>
          </p:cNvPr>
          <p:cNvGrpSpPr/>
          <p:nvPr/>
        </p:nvGrpSpPr>
        <p:grpSpPr>
          <a:xfrm>
            <a:off x="4904711" y="2045975"/>
            <a:ext cx="1073888" cy="1940552"/>
            <a:chOff x="4837814" y="2039680"/>
            <a:chExt cx="1073888" cy="1940552"/>
          </a:xfrm>
        </p:grpSpPr>
        <p:sp>
          <p:nvSpPr>
            <p:cNvPr id="9" name="Rectangle 12">
              <a:extLst>
                <a:ext uri="{FF2B5EF4-FFF2-40B4-BE49-F238E27FC236}">
                  <a16:creationId xmlns:a16="http://schemas.microsoft.com/office/drawing/2014/main" id="{2193E809-DF46-4FC6-8941-C1876876ACFE}"/>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0" name="Rectangle 13">
              <a:extLst>
                <a:ext uri="{FF2B5EF4-FFF2-40B4-BE49-F238E27FC236}">
                  <a16:creationId xmlns:a16="http://schemas.microsoft.com/office/drawing/2014/main" id="{DDA4E011-E6E7-4441-B16E-C813F45CA7BC}"/>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1" name="Rectangle 14">
              <a:extLst>
                <a:ext uri="{FF2B5EF4-FFF2-40B4-BE49-F238E27FC236}">
                  <a16:creationId xmlns:a16="http://schemas.microsoft.com/office/drawing/2014/main" id="{E1359C4A-7CBA-4F3F-9B8A-F90EF5B5E8CF}"/>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12" name="Group 16">
            <a:extLst>
              <a:ext uri="{FF2B5EF4-FFF2-40B4-BE49-F238E27FC236}">
                <a16:creationId xmlns:a16="http://schemas.microsoft.com/office/drawing/2014/main" id="{1B28AA02-6511-493D-925D-DF1945567DA6}"/>
              </a:ext>
            </a:extLst>
          </p:cNvPr>
          <p:cNvGrpSpPr/>
          <p:nvPr/>
        </p:nvGrpSpPr>
        <p:grpSpPr>
          <a:xfrm>
            <a:off x="209627" y="2047682"/>
            <a:ext cx="1130075" cy="1442613"/>
            <a:chOff x="1132113" y="803364"/>
            <a:chExt cx="1130075" cy="1442613"/>
          </a:xfrm>
        </p:grpSpPr>
        <p:sp>
          <p:nvSpPr>
            <p:cNvPr id="13" name="TextBox 17">
              <a:extLst>
                <a:ext uri="{FF2B5EF4-FFF2-40B4-BE49-F238E27FC236}">
                  <a16:creationId xmlns:a16="http://schemas.microsoft.com/office/drawing/2014/main" id="{D9686037-1306-4081-83B3-9E1E88C3ABE3}"/>
                </a:ext>
              </a:extLst>
            </p:cNvPr>
            <p:cNvSpPr txBox="1"/>
            <p:nvPr/>
          </p:nvSpPr>
          <p:spPr>
            <a:xfrm>
              <a:off x="1132113" y="1876645"/>
              <a:ext cx="1130075" cy="369332"/>
            </a:xfrm>
            <a:prstGeom prst="rect">
              <a:avLst/>
            </a:prstGeom>
            <a:noFill/>
          </p:spPr>
          <p:txBody>
            <a:bodyPr wrap="square" rtlCol="0">
              <a:spAutoFit/>
            </a:bodyPr>
            <a:lstStyle/>
            <a:p>
              <a:pPr algn="ctr"/>
              <a:r>
                <a:rPr lang="en-US" dirty="0"/>
                <a:t>Alice</a:t>
              </a:r>
            </a:p>
          </p:txBody>
        </p:sp>
        <p:pic>
          <p:nvPicPr>
            <p:cNvPr id="14" name="Graphic 18" descr="Man">
              <a:extLst>
                <a:ext uri="{FF2B5EF4-FFF2-40B4-BE49-F238E27FC236}">
                  <a16:creationId xmlns:a16="http://schemas.microsoft.com/office/drawing/2014/main" id="{DF5C4F96-4FBB-44BD-A799-0BC4AA727E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51" y="803364"/>
              <a:ext cx="914400" cy="914400"/>
            </a:xfrm>
            <a:prstGeom prst="rect">
              <a:avLst/>
            </a:prstGeom>
          </p:spPr>
        </p:pic>
      </p:grpSp>
      <p:grpSp>
        <p:nvGrpSpPr>
          <p:cNvPr id="15" name="Group 19">
            <a:extLst>
              <a:ext uri="{FF2B5EF4-FFF2-40B4-BE49-F238E27FC236}">
                <a16:creationId xmlns:a16="http://schemas.microsoft.com/office/drawing/2014/main" id="{1AC25DED-C6A6-4D3E-A2B7-0D2CDB13BC5A}"/>
              </a:ext>
            </a:extLst>
          </p:cNvPr>
          <p:cNvGrpSpPr/>
          <p:nvPr/>
        </p:nvGrpSpPr>
        <p:grpSpPr>
          <a:xfrm>
            <a:off x="10020980" y="1936039"/>
            <a:ext cx="1084521" cy="1554256"/>
            <a:chOff x="10180468" y="803364"/>
            <a:chExt cx="1084521" cy="1554256"/>
          </a:xfrm>
        </p:grpSpPr>
        <p:pic>
          <p:nvPicPr>
            <p:cNvPr id="16" name="Graphic 20" descr="Man">
              <a:extLst>
                <a:ext uri="{FF2B5EF4-FFF2-40B4-BE49-F238E27FC236}">
                  <a16:creationId xmlns:a16="http://schemas.microsoft.com/office/drawing/2014/main" id="{6D8F96AB-AE99-4F52-8F0D-B7CFEADCEA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65528" y="803364"/>
              <a:ext cx="914400" cy="914400"/>
            </a:xfrm>
            <a:prstGeom prst="rect">
              <a:avLst/>
            </a:prstGeom>
          </p:spPr>
        </p:pic>
        <p:sp>
          <p:nvSpPr>
            <p:cNvPr id="17" name="TextBox 21">
              <a:extLst>
                <a:ext uri="{FF2B5EF4-FFF2-40B4-BE49-F238E27FC236}">
                  <a16:creationId xmlns:a16="http://schemas.microsoft.com/office/drawing/2014/main" id="{72785F91-BCF7-4D1B-A8FF-7F9375D26957}"/>
                </a:ext>
              </a:extLst>
            </p:cNvPr>
            <p:cNvSpPr txBox="1"/>
            <p:nvPr/>
          </p:nvSpPr>
          <p:spPr>
            <a:xfrm>
              <a:off x="10180468" y="1988288"/>
              <a:ext cx="1084521" cy="369332"/>
            </a:xfrm>
            <a:prstGeom prst="rect">
              <a:avLst/>
            </a:prstGeom>
            <a:noFill/>
          </p:spPr>
          <p:txBody>
            <a:bodyPr wrap="square" rtlCol="0">
              <a:spAutoFit/>
            </a:bodyPr>
            <a:lstStyle/>
            <a:p>
              <a:pPr algn="ctr"/>
              <a:r>
                <a:rPr lang="en-US" dirty="0"/>
                <a:t>Bob</a:t>
              </a:r>
            </a:p>
          </p:txBody>
        </p:sp>
      </p:grpSp>
      <p:grpSp>
        <p:nvGrpSpPr>
          <p:cNvPr id="18" name="Group 29">
            <a:extLst>
              <a:ext uri="{FF2B5EF4-FFF2-40B4-BE49-F238E27FC236}">
                <a16:creationId xmlns:a16="http://schemas.microsoft.com/office/drawing/2014/main" id="{A1BF6F11-90B0-4013-AAC4-F20F14ECEE08}"/>
              </a:ext>
            </a:extLst>
          </p:cNvPr>
          <p:cNvGrpSpPr/>
          <p:nvPr/>
        </p:nvGrpSpPr>
        <p:grpSpPr>
          <a:xfrm>
            <a:off x="1556967" y="2045975"/>
            <a:ext cx="1073888" cy="1940552"/>
            <a:chOff x="4837814" y="2039680"/>
            <a:chExt cx="1073888" cy="1940552"/>
          </a:xfrm>
        </p:grpSpPr>
        <p:sp>
          <p:nvSpPr>
            <p:cNvPr id="19" name="Rectangle 30">
              <a:extLst>
                <a:ext uri="{FF2B5EF4-FFF2-40B4-BE49-F238E27FC236}">
                  <a16:creationId xmlns:a16="http://schemas.microsoft.com/office/drawing/2014/main" id="{4427CEFA-13AC-4754-80DC-004F864D427E}"/>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0" name="Rectangle 31">
              <a:extLst>
                <a:ext uri="{FF2B5EF4-FFF2-40B4-BE49-F238E27FC236}">
                  <a16:creationId xmlns:a16="http://schemas.microsoft.com/office/drawing/2014/main" id="{8DE4CDB0-E38A-4A46-B9FA-6D7B288E919C}"/>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1" name="Rectangle 32">
              <a:extLst>
                <a:ext uri="{FF2B5EF4-FFF2-40B4-BE49-F238E27FC236}">
                  <a16:creationId xmlns:a16="http://schemas.microsoft.com/office/drawing/2014/main" id="{734343F0-D70F-496A-B267-47A680132962}"/>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grpSp>
        <p:nvGrpSpPr>
          <p:cNvPr id="22" name="Group 33">
            <a:extLst>
              <a:ext uri="{FF2B5EF4-FFF2-40B4-BE49-F238E27FC236}">
                <a16:creationId xmlns:a16="http://schemas.microsoft.com/office/drawing/2014/main" id="{C1917574-2B34-48C8-A757-811C58D1DB46}"/>
              </a:ext>
            </a:extLst>
          </p:cNvPr>
          <p:cNvGrpSpPr/>
          <p:nvPr/>
        </p:nvGrpSpPr>
        <p:grpSpPr>
          <a:xfrm>
            <a:off x="8195251" y="2045975"/>
            <a:ext cx="1073888" cy="1940552"/>
            <a:chOff x="4837814" y="2039680"/>
            <a:chExt cx="1073888" cy="1940552"/>
          </a:xfrm>
        </p:grpSpPr>
        <p:sp>
          <p:nvSpPr>
            <p:cNvPr id="23" name="Rectangle 34">
              <a:extLst>
                <a:ext uri="{FF2B5EF4-FFF2-40B4-BE49-F238E27FC236}">
                  <a16:creationId xmlns:a16="http://schemas.microsoft.com/office/drawing/2014/main" id="{3C74AA4E-ED17-4D6C-9E87-2D475886C390}"/>
                </a:ext>
              </a:extLst>
            </p:cNvPr>
            <p:cNvSpPr/>
            <p:nvPr/>
          </p:nvSpPr>
          <p:spPr>
            <a:xfrm>
              <a:off x="5013251" y="2892167"/>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24" name="Rectangle 35">
              <a:extLst>
                <a:ext uri="{FF2B5EF4-FFF2-40B4-BE49-F238E27FC236}">
                  <a16:creationId xmlns:a16="http://schemas.microsoft.com/office/drawing/2014/main" id="{2E40A6E9-0895-4179-8FE7-4CE302F8247E}"/>
                </a:ext>
              </a:extLst>
            </p:cNvPr>
            <p:cNvSpPr/>
            <p:nvPr/>
          </p:nvSpPr>
          <p:spPr>
            <a:xfrm>
              <a:off x="5013251" y="3565673"/>
              <a:ext cx="723014" cy="414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5" name="Rectangle 36">
              <a:extLst>
                <a:ext uri="{FF2B5EF4-FFF2-40B4-BE49-F238E27FC236}">
                  <a16:creationId xmlns:a16="http://schemas.microsoft.com/office/drawing/2014/main" id="{D21FD68A-9CAE-4C55-B535-57938ADA5274}"/>
                </a:ext>
              </a:extLst>
            </p:cNvPr>
            <p:cNvSpPr/>
            <p:nvPr/>
          </p:nvSpPr>
          <p:spPr>
            <a:xfrm>
              <a:off x="4837814" y="2039680"/>
              <a:ext cx="1073888" cy="72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p:txBody>
        </p:sp>
      </p:grpSp>
      <p:sp>
        <p:nvSpPr>
          <p:cNvPr id="26" name="Rectangle 28">
            <a:extLst>
              <a:ext uri="{FF2B5EF4-FFF2-40B4-BE49-F238E27FC236}">
                <a16:creationId xmlns:a16="http://schemas.microsoft.com/office/drawing/2014/main" id="{16887673-B7E4-4D64-ACD8-983B2D7078FF}"/>
              </a:ext>
            </a:extLst>
          </p:cNvPr>
          <p:cNvSpPr/>
          <p:nvPr/>
        </p:nvSpPr>
        <p:spPr>
          <a:xfrm>
            <a:off x="1732404" y="418028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27" name="Rectangle 38">
            <a:extLst>
              <a:ext uri="{FF2B5EF4-FFF2-40B4-BE49-F238E27FC236}">
                <a16:creationId xmlns:a16="http://schemas.microsoft.com/office/drawing/2014/main" id="{46E6B68F-0143-444E-A511-FB9C1E05D79C}"/>
              </a:ext>
            </a:extLst>
          </p:cNvPr>
          <p:cNvSpPr/>
          <p:nvPr/>
        </p:nvSpPr>
        <p:spPr>
          <a:xfrm>
            <a:off x="8370688" y="4823252"/>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28" name="Arrow: Right 40">
            <a:extLst>
              <a:ext uri="{FF2B5EF4-FFF2-40B4-BE49-F238E27FC236}">
                <a16:creationId xmlns:a16="http://schemas.microsoft.com/office/drawing/2014/main" id="{191D905A-F70A-41F4-805D-B8BE544598FA}"/>
              </a:ext>
            </a:extLst>
          </p:cNvPr>
          <p:cNvSpPr/>
          <p:nvPr/>
        </p:nvSpPr>
        <p:spPr>
          <a:xfrm rot="10800000">
            <a:off x="3303139" y="2313039"/>
            <a:ext cx="1041991" cy="383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41">
            <a:extLst>
              <a:ext uri="{FF2B5EF4-FFF2-40B4-BE49-F238E27FC236}">
                <a16:creationId xmlns:a16="http://schemas.microsoft.com/office/drawing/2014/main" id="{8D4AD127-0F95-44EE-A9CC-4A9AB66885D1}"/>
              </a:ext>
            </a:extLst>
          </p:cNvPr>
          <p:cNvSpPr txBox="1"/>
          <p:nvPr/>
        </p:nvSpPr>
        <p:spPr>
          <a:xfrm>
            <a:off x="3325649" y="2962082"/>
            <a:ext cx="1522252" cy="400110"/>
          </a:xfrm>
          <a:prstGeom prst="rect">
            <a:avLst/>
          </a:prstGeom>
          <a:noFill/>
        </p:spPr>
        <p:txBody>
          <a:bodyPr wrap="square" rtlCol="0">
            <a:spAutoFit/>
          </a:bodyPr>
          <a:lstStyle/>
          <a:p>
            <a:r>
              <a:rPr lang="en-US" sz="2000" b="1" dirty="0">
                <a:solidFill>
                  <a:schemeClr val="bg1"/>
                </a:solidFill>
                <a:highlight>
                  <a:srgbClr val="000000"/>
                </a:highlight>
                <a:latin typeface="Times New Roman" panose="02020603050405020304" pitchFamily="18" charset="0"/>
                <a:cs typeface="Times New Roman" panose="02020603050405020304" pitchFamily="18" charset="0"/>
              </a:rPr>
              <a:t>git pull</a:t>
            </a:r>
          </a:p>
        </p:txBody>
      </p:sp>
      <p:sp>
        <p:nvSpPr>
          <p:cNvPr id="30" name="Rectangle 42">
            <a:extLst>
              <a:ext uri="{FF2B5EF4-FFF2-40B4-BE49-F238E27FC236}">
                <a16:creationId xmlns:a16="http://schemas.microsoft.com/office/drawing/2014/main" id="{5820D930-CC66-4E97-A04D-FCDADF8FB57F}"/>
              </a:ext>
            </a:extLst>
          </p:cNvPr>
          <p:cNvSpPr/>
          <p:nvPr/>
        </p:nvSpPr>
        <p:spPr>
          <a:xfrm>
            <a:off x="5080148" y="4246838"/>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CA</a:t>
            </a:r>
          </a:p>
        </p:txBody>
      </p:sp>
      <p:sp>
        <p:nvSpPr>
          <p:cNvPr id="31" name="Rectangle 39">
            <a:extLst>
              <a:ext uri="{FF2B5EF4-FFF2-40B4-BE49-F238E27FC236}">
                <a16:creationId xmlns:a16="http://schemas.microsoft.com/office/drawing/2014/main" id="{AB9B740E-FCEE-4D19-860B-36BA14FCE3AE}"/>
              </a:ext>
            </a:extLst>
          </p:cNvPr>
          <p:cNvSpPr/>
          <p:nvPr/>
        </p:nvSpPr>
        <p:spPr>
          <a:xfrm>
            <a:off x="8370688" y="4191892"/>
            <a:ext cx="723014" cy="414559"/>
          </a:xfrm>
          <a:prstGeom prst="rect">
            <a:avLst/>
          </a:prstGeom>
          <a:solidFill>
            <a:schemeClr val="bg1">
              <a:lumMod val="95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CA</a:t>
            </a:r>
          </a:p>
        </p:txBody>
      </p:sp>
      <p:sp>
        <p:nvSpPr>
          <p:cNvPr id="32" name="Rectangle 37">
            <a:extLst>
              <a:ext uri="{FF2B5EF4-FFF2-40B4-BE49-F238E27FC236}">
                <a16:creationId xmlns:a16="http://schemas.microsoft.com/office/drawing/2014/main" id="{977554D0-BF7D-43F0-89D8-FA8EF2F81C72}"/>
              </a:ext>
            </a:extLst>
          </p:cNvPr>
          <p:cNvSpPr/>
          <p:nvPr/>
        </p:nvSpPr>
        <p:spPr>
          <a:xfrm>
            <a:off x="1732404" y="4855155"/>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
        <p:nvSpPr>
          <p:cNvPr id="33" name="TextBox 43">
            <a:extLst>
              <a:ext uri="{FF2B5EF4-FFF2-40B4-BE49-F238E27FC236}">
                <a16:creationId xmlns:a16="http://schemas.microsoft.com/office/drawing/2014/main" id="{9BF6C872-26A2-4C69-B871-1EEF1134BC7E}"/>
              </a:ext>
            </a:extLst>
          </p:cNvPr>
          <p:cNvSpPr txBox="1"/>
          <p:nvPr/>
        </p:nvSpPr>
        <p:spPr>
          <a:xfrm>
            <a:off x="4622948" y="1191883"/>
            <a:ext cx="1637414" cy="369332"/>
          </a:xfrm>
          <a:prstGeom prst="rect">
            <a:avLst/>
          </a:prstGeom>
          <a:noFill/>
        </p:spPr>
        <p:txBody>
          <a:bodyPr wrap="square" rtlCol="0">
            <a:spAutoFit/>
          </a:bodyPr>
          <a:lstStyle/>
          <a:p>
            <a:pPr algn="ctr"/>
            <a:r>
              <a:rPr lang="en-US" dirty="0"/>
              <a:t>Remote Repo</a:t>
            </a:r>
          </a:p>
        </p:txBody>
      </p:sp>
      <p:sp>
        <p:nvSpPr>
          <p:cNvPr id="34" name="Rectangle 44">
            <a:extLst>
              <a:ext uri="{FF2B5EF4-FFF2-40B4-BE49-F238E27FC236}">
                <a16:creationId xmlns:a16="http://schemas.microsoft.com/office/drawing/2014/main" id="{840B7B99-66CF-476C-8818-A3AE57D184FF}"/>
              </a:ext>
            </a:extLst>
          </p:cNvPr>
          <p:cNvSpPr/>
          <p:nvPr/>
        </p:nvSpPr>
        <p:spPr>
          <a:xfrm>
            <a:off x="5080148" y="4865788"/>
            <a:ext cx="723014" cy="414559"/>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CB</a:t>
            </a:r>
          </a:p>
        </p:txBody>
      </p:sp>
    </p:spTree>
    <p:extLst>
      <p:ext uri="{BB962C8B-B14F-4D97-AF65-F5344CB8AC3E}">
        <p14:creationId xmlns:p14="http://schemas.microsoft.com/office/powerpoint/2010/main" val="289966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85190-170C-3143-8837-8741926A5C60}"/>
              </a:ext>
            </a:extLst>
          </p:cNvPr>
          <p:cNvSpPr>
            <a:spLocks noGrp="1"/>
          </p:cNvSpPr>
          <p:nvPr>
            <p:ph type="title"/>
          </p:nvPr>
        </p:nvSpPr>
        <p:spPr/>
        <p:txBody>
          <a:bodyPr/>
          <a:lstStyle/>
          <a:p>
            <a:r>
              <a:rPr lang="zh-CN" altLang="en-US" dirty="0"/>
              <a:t>问题四：后续如何进行协作开发？</a:t>
            </a:r>
            <a:endParaRPr kumimoji="1" lang="zh-CN" altLang="en-US" dirty="0"/>
          </a:p>
        </p:txBody>
      </p:sp>
      <p:sp>
        <p:nvSpPr>
          <p:cNvPr id="3" name="内容占位符 2">
            <a:extLst>
              <a:ext uri="{FF2B5EF4-FFF2-40B4-BE49-F238E27FC236}">
                <a16:creationId xmlns:a16="http://schemas.microsoft.com/office/drawing/2014/main" id="{2C0A2BB2-0311-BE40-9EA0-4982547B5567}"/>
              </a:ext>
            </a:extLst>
          </p:cNvPr>
          <p:cNvSpPr>
            <a:spLocks noGrp="1"/>
          </p:cNvSpPr>
          <p:nvPr>
            <p:ph idx="1"/>
          </p:nvPr>
        </p:nvSpPr>
        <p:spPr/>
        <p:txBody>
          <a:bodyPr/>
          <a:lstStyle/>
          <a:p>
            <a:r>
              <a:rPr kumimoji="1" lang="zh-CN" altLang="en-US" dirty="0"/>
              <a:t>更加流行的协作开发方式：</a:t>
            </a:r>
            <a:r>
              <a:rPr kumimoji="1" lang="en-US" altLang="zh-CN" dirty="0"/>
              <a:t>Fork</a:t>
            </a:r>
            <a:r>
              <a:rPr kumimoji="1" lang="zh-CN" altLang="en-US" dirty="0"/>
              <a:t> </a:t>
            </a:r>
            <a:r>
              <a:rPr kumimoji="1" lang="en-US" altLang="zh-CN" dirty="0"/>
              <a:t>+</a:t>
            </a:r>
            <a:r>
              <a:rPr kumimoji="1" lang="zh-CN" altLang="en-US" dirty="0"/>
              <a:t> </a:t>
            </a:r>
            <a:r>
              <a:rPr kumimoji="1" lang="en-US" altLang="zh-CN" dirty="0"/>
              <a:t>Pull</a:t>
            </a:r>
            <a:r>
              <a:rPr kumimoji="1" lang="zh-CN" altLang="en-US" dirty="0"/>
              <a:t> </a:t>
            </a:r>
            <a:r>
              <a:rPr kumimoji="1" lang="en-US" altLang="zh-CN" dirty="0"/>
              <a:t>Request</a:t>
            </a:r>
            <a:endParaRPr kumimoji="1" lang="zh-CN" altLang="en-US" dirty="0"/>
          </a:p>
        </p:txBody>
      </p:sp>
      <p:sp>
        <p:nvSpPr>
          <p:cNvPr id="4" name="Rounded Rectangle 7">
            <a:extLst>
              <a:ext uri="{FF2B5EF4-FFF2-40B4-BE49-F238E27FC236}">
                <a16:creationId xmlns:a16="http://schemas.microsoft.com/office/drawing/2014/main" id="{EEE2A1D2-572E-4241-AB09-FEDCF1B52C11}"/>
              </a:ext>
            </a:extLst>
          </p:cNvPr>
          <p:cNvSpPr/>
          <p:nvPr/>
        </p:nvSpPr>
        <p:spPr>
          <a:xfrm>
            <a:off x="4343881" y="187245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主库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 name="Rounded Rectangle 7">
            <a:extLst>
              <a:ext uri="{FF2B5EF4-FFF2-40B4-BE49-F238E27FC236}">
                <a16:creationId xmlns:a16="http://schemas.microsoft.com/office/drawing/2014/main" id="{C9288BBB-CE0F-9D44-B233-07FC69440344}"/>
              </a:ext>
            </a:extLst>
          </p:cNvPr>
          <p:cNvSpPr/>
          <p:nvPr/>
        </p:nvSpPr>
        <p:spPr>
          <a:xfrm>
            <a:off x="1926076" y="3145204"/>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1</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0D593672-D8E2-DD49-822A-B2A77407A6E2}"/>
              </a:ext>
            </a:extLst>
          </p:cNvPr>
          <p:cNvCxnSpPr>
            <a:cxnSpLocks/>
            <a:stCxn id="4" idx="1"/>
            <a:endCxn id="5" idx="0"/>
          </p:cNvCxnSpPr>
          <p:nvPr/>
        </p:nvCxnSpPr>
        <p:spPr>
          <a:xfrm flipH="1">
            <a:off x="2917192" y="2288964"/>
            <a:ext cx="1426689" cy="8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BF1F700-13D6-244F-A232-ED097CD0CBC2}"/>
              </a:ext>
            </a:extLst>
          </p:cNvPr>
          <p:cNvSpPr/>
          <p:nvPr/>
        </p:nvSpPr>
        <p:spPr>
          <a:xfrm>
            <a:off x="2873599" y="2422156"/>
            <a:ext cx="756938"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Fork</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0" name="Rounded Rectangle 7">
            <a:extLst>
              <a:ext uri="{FF2B5EF4-FFF2-40B4-BE49-F238E27FC236}">
                <a16:creationId xmlns:a16="http://schemas.microsoft.com/office/drawing/2014/main" id="{71BF4856-81BB-4F49-A2DB-40253DD6F02E}"/>
              </a:ext>
            </a:extLst>
          </p:cNvPr>
          <p:cNvSpPr/>
          <p:nvPr/>
        </p:nvSpPr>
        <p:spPr>
          <a:xfrm>
            <a:off x="4337367" y="3145204"/>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2</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11" name="直线箭头连接符 10">
            <a:extLst>
              <a:ext uri="{FF2B5EF4-FFF2-40B4-BE49-F238E27FC236}">
                <a16:creationId xmlns:a16="http://schemas.microsoft.com/office/drawing/2014/main" id="{B250B828-469C-8D47-B31F-84DCB4772BF4}"/>
              </a:ext>
            </a:extLst>
          </p:cNvPr>
          <p:cNvCxnSpPr>
            <a:cxnSpLocks/>
            <a:stCxn id="4" idx="2"/>
            <a:endCxn id="10" idx="0"/>
          </p:cNvCxnSpPr>
          <p:nvPr/>
        </p:nvCxnSpPr>
        <p:spPr>
          <a:xfrm flipH="1">
            <a:off x="5328483" y="2705469"/>
            <a:ext cx="6514" cy="43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67E0496-FC00-2C4D-9D4A-7196648E3822}"/>
              </a:ext>
            </a:extLst>
          </p:cNvPr>
          <p:cNvSpPr/>
          <p:nvPr/>
        </p:nvSpPr>
        <p:spPr>
          <a:xfrm>
            <a:off x="4507722" y="2734451"/>
            <a:ext cx="756938" cy="400110"/>
          </a:xfrm>
          <a:prstGeom prst="rect">
            <a:avLst/>
          </a:prstGeom>
          <a:noFill/>
        </p:spPr>
        <p:txBody>
          <a:bodyPr wrap="non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Fork</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5" name="Rounded Rectangle 7">
            <a:extLst>
              <a:ext uri="{FF2B5EF4-FFF2-40B4-BE49-F238E27FC236}">
                <a16:creationId xmlns:a16="http://schemas.microsoft.com/office/drawing/2014/main" id="{F9D0438D-EDCD-2941-BF7A-C42C83E8015B}"/>
              </a:ext>
            </a:extLst>
          </p:cNvPr>
          <p:cNvSpPr/>
          <p:nvPr/>
        </p:nvSpPr>
        <p:spPr>
          <a:xfrm>
            <a:off x="7834329" y="3145204"/>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N</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16" name="直线箭头连接符 15">
            <a:extLst>
              <a:ext uri="{FF2B5EF4-FFF2-40B4-BE49-F238E27FC236}">
                <a16:creationId xmlns:a16="http://schemas.microsoft.com/office/drawing/2014/main" id="{F20A63FB-6CE7-994A-B397-8C586CE41B12}"/>
              </a:ext>
            </a:extLst>
          </p:cNvPr>
          <p:cNvCxnSpPr>
            <a:cxnSpLocks/>
            <a:stCxn id="4" idx="3"/>
            <a:endCxn id="15" idx="0"/>
          </p:cNvCxnSpPr>
          <p:nvPr/>
        </p:nvCxnSpPr>
        <p:spPr>
          <a:xfrm>
            <a:off x="6326112" y="2288964"/>
            <a:ext cx="2499333" cy="8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B7622DB3-39B9-B546-9967-381FAB7C409F}"/>
              </a:ext>
            </a:extLst>
          </p:cNvPr>
          <p:cNvSpPr/>
          <p:nvPr/>
        </p:nvSpPr>
        <p:spPr>
          <a:xfrm>
            <a:off x="6822592" y="2717084"/>
            <a:ext cx="756938" cy="400110"/>
          </a:xfrm>
          <a:prstGeom prst="rect">
            <a:avLst/>
          </a:prstGeom>
          <a:noFill/>
        </p:spPr>
        <p:txBody>
          <a:bodyPr wrap="non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Fork</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D47F95CB-5856-3846-820F-30840667B127}"/>
              </a:ext>
            </a:extLst>
          </p:cNvPr>
          <p:cNvSpPr/>
          <p:nvPr/>
        </p:nvSpPr>
        <p:spPr>
          <a:xfrm>
            <a:off x="6698494" y="3345259"/>
            <a:ext cx="755335" cy="400110"/>
          </a:xfrm>
          <a:prstGeom prst="rect">
            <a:avLst/>
          </a:prstGeom>
          <a:noFill/>
        </p:spPr>
        <p:txBody>
          <a:bodyPr wrap="non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2" name="Rounded Rectangle 7">
            <a:extLst>
              <a:ext uri="{FF2B5EF4-FFF2-40B4-BE49-F238E27FC236}">
                <a16:creationId xmlns:a16="http://schemas.microsoft.com/office/drawing/2014/main" id="{3B173E1B-2857-2648-B589-66FE02D9BDE8}"/>
              </a:ext>
            </a:extLst>
          </p:cNvPr>
          <p:cNvSpPr/>
          <p:nvPr/>
        </p:nvSpPr>
        <p:spPr>
          <a:xfrm>
            <a:off x="1917837" y="476617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1</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23" name="直线箭头连接符 22">
            <a:extLst>
              <a:ext uri="{FF2B5EF4-FFF2-40B4-BE49-F238E27FC236}">
                <a16:creationId xmlns:a16="http://schemas.microsoft.com/office/drawing/2014/main" id="{AE8C6934-E0D3-BE40-A21A-74B5AE21CDB4}"/>
              </a:ext>
            </a:extLst>
          </p:cNvPr>
          <p:cNvCxnSpPr>
            <a:cxnSpLocks/>
            <a:stCxn id="5" idx="2"/>
            <a:endCxn id="22" idx="0"/>
          </p:cNvCxnSpPr>
          <p:nvPr/>
        </p:nvCxnSpPr>
        <p:spPr>
          <a:xfrm flipH="1">
            <a:off x="2908953" y="3978215"/>
            <a:ext cx="8239" cy="78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7">
            <a:extLst>
              <a:ext uri="{FF2B5EF4-FFF2-40B4-BE49-F238E27FC236}">
                <a16:creationId xmlns:a16="http://schemas.microsoft.com/office/drawing/2014/main" id="{1B2BC91D-7B32-D94A-80CE-E87DD5C9D0EB}"/>
              </a:ext>
            </a:extLst>
          </p:cNvPr>
          <p:cNvSpPr/>
          <p:nvPr/>
        </p:nvSpPr>
        <p:spPr>
          <a:xfrm>
            <a:off x="4329128" y="476617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2</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27" name="直线箭头连接符 26">
            <a:extLst>
              <a:ext uri="{FF2B5EF4-FFF2-40B4-BE49-F238E27FC236}">
                <a16:creationId xmlns:a16="http://schemas.microsoft.com/office/drawing/2014/main" id="{DA914820-3068-1646-8867-047C80E7AB69}"/>
              </a:ext>
            </a:extLst>
          </p:cNvPr>
          <p:cNvCxnSpPr>
            <a:cxnSpLocks/>
            <a:endCxn id="26" idx="0"/>
          </p:cNvCxnSpPr>
          <p:nvPr/>
        </p:nvCxnSpPr>
        <p:spPr>
          <a:xfrm flipH="1">
            <a:off x="5320244" y="3978215"/>
            <a:ext cx="8239" cy="78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CCCB2B75-756A-684F-900D-95250A874D37}"/>
              </a:ext>
            </a:extLst>
          </p:cNvPr>
          <p:cNvSpPr/>
          <p:nvPr/>
        </p:nvSpPr>
        <p:spPr>
          <a:xfrm>
            <a:off x="1980533" y="4172141"/>
            <a:ext cx="1058202"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Clone</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B55BCF1D-B0EE-8E43-BA99-3E1DBF3E1F72}"/>
              </a:ext>
            </a:extLst>
          </p:cNvPr>
          <p:cNvSpPr/>
          <p:nvPr/>
        </p:nvSpPr>
        <p:spPr>
          <a:xfrm>
            <a:off x="4484901" y="4203601"/>
            <a:ext cx="1058202"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Clone</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30" name="Rounded Rectangle 7">
            <a:extLst>
              <a:ext uri="{FF2B5EF4-FFF2-40B4-BE49-F238E27FC236}">
                <a16:creationId xmlns:a16="http://schemas.microsoft.com/office/drawing/2014/main" id="{A14B6F48-7FFC-9B44-A891-D24CBA9B1CDD}"/>
              </a:ext>
            </a:extLst>
          </p:cNvPr>
          <p:cNvSpPr/>
          <p:nvPr/>
        </p:nvSpPr>
        <p:spPr>
          <a:xfrm>
            <a:off x="7832850" y="476617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N</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31" name="直线箭头连接符 30">
            <a:extLst>
              <a:ext uri="{FF2B5EF4-FFF2-40B4-BE49-F238E27FC236}">
                <a16:creationId xmlns:a16="http://schemas.microsoft.com/office/drawing/2014/main" id="{BF1D49FC-7FF0-9C42-BD7F-E84FBCCD17D8}"/>
              </a:ext>
            </a:extLst>
          </p:cNvPr>
          <p:cNvCxnSpPr>
            <a:cxnSpLocks/>
            <a:endCxn id="30" idx="0"/>
          </p:cNvCxnSpPr>
          <p:nvPr/>
        </p:nvCxnSpPr>
        <p:spPr>
          <a:xfrm flipH="1">
            <a:off x="8823966" y="3978215"/>
            <a:ext cx="8239" cy="78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69D0A9E-BEFA-A94A-84D5-BE2BE9DFB06A}"/>
              </a:ext>
            </a:extLst>
          </p:cNvPr>
          <p:cNvSpPr/>
          <p:nvPr/>
        </p:nvSpPr>
        <p:spPr>
          <a:xfrm>
            <a:off x="7946155" y="4243185"/>
            <a:ext cx="1058202"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Clone</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AEA4215D-2673-FB4E-99D8-AE2DFAE51564}"/>
              </a:ext>
            </a:extLst>
          </p:cNvPr>
          <p:cNvSpPr/>
          <p:nvPr/>
        </p:nvSpPr>
        <p:spPr>
          <a:xfrm>
            <a:off x="6694437" y="4866205"/>
            <a:ext cx="755335" cy="400110"/>
          </a:xfrm>
          <a:prstGeom prst="rect">
            <a:avLst/>
          </a:prstGeom>
          <a:noFill/>
        </p:spPr>
        <p:txBody>
          <a:bodyPr wrap="non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4908F83F-B95B-6847-B624-9FAD4B450A71}"/>
              </a:ext>
            </a:extLst>
          </p:cNvPr>
          <p:cNvSpPr/>
          <p:nvPr/>
        </p:nvSpPr>
        <p:spPr>
          <a:xfrm>
            <a:off x="5014002" y="5790889"/>
            <a:ext cx="1980029" cy="400110"/>
          </a:xfrm>
          <a:prstGeom prst="rect">
            <a:avLst/>
          </a:prstGeom>
        </p:spPr>
        <p:txBody>
          <a:bodyPr wrap="none">
            <a:spAutoFit/>
          </a:bodyPr>
          <a:lstStyle/>
          <a:p>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本地仓库初始化</a:t>
            </a:r>
          </a:p>
        </p:txBody>
      </p:sp>
    </p:spTree>
    <p:extLst>
      <p:ext uri="{BB962C8B-B14F-4D97-AF65-F5344CB8AC3E}">
        <p14:creationId xmlns:p14="http://schemas.microsoft.com/office/powerpoint/2010/main" val="130454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0" grpId="0" animBg="1"/>
      <p:bldP spid="14" grpId="0"/>
      <p:bldP spid="15" grpId="0" animBg="1"/>
      <p:bldP spid="20" grpId="0"/>
      <p:bldP spid="21" grpId="0"/>
      <p:bldP spid="22" grpId="0" animBg="1"/>
      <p:bldP spid="26" grpId="0" animBg="1"/>
      <p:bldP spid="28" grpId="0"/>
      <p:bldP spid="29" grpId="0"/>
      <p:bldP spid="30" grpId="0" animBg="1"/>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5A654-6BFA-2142-869E-B8FBDC7E0BAC}"/>
              </a:ext>
            </a:extLst>
          </p:cNvPr>
          <p:cNvSpPr>
            <a:spLocks noGrp="1"/>
          </p:cNvSpPr>
          <p:nvPr>
            <p:ph type="title"/>
          </p:nvPr>
        </p:nvSpPr>
        <p:spPr/>
        <p:txBody>
          <a:bodyPr/>
          <a:lstStyle/>
          <a:p>
            <a:r>
              <a:rPr lang="zh-CN" altLang="en-US" dirty="0"/>
              <a:t>问题四：后续如何进行协作开发？</a:t>
            </a:r>
            <a:endParaRPr kumimoji="1" lang="zh-CN" altLang="en-US" dirty="0"/>
          </a:p>
        </p:txBody>
      </p:sp>
      <p:sp>
        <p:nvSpPr>
          <p:cNvPr id="3" name="内容占位符 2">
            <a:extLst>
              <a:ext uri="{FF2B5EF4-FFF2-40B4-BE49-F238E27FC236}">
                <a16:creationId xmlns:a16="http://schemas.microsoft.com/office/drawing/2014/main" id="{E5DEBBF3-A869-8B42-918C-F494A9173ABC}"/>
              </a:ext>
            </a:extLst>
          </p:cNvPr>
          <p:cNvSpPr>
            <a:spLocks noGrp="1"/>
          </p:cNvSpPr>
          <p:nvPr>
            <p:ph idx="1"/>
          </p:nvPr>
        </p:nvSpPr>
        <p:spPr/>
        <p:txBody>
          <a:bodyPr/>
          <a:lstStyle/>
          <a:p>
            <a:r>
              <a:rPr kumimoji="1" lang="zh-CN" altLang="en-US" dirty="0"/>
              <a:t>更加流行的协作开发方式：</a:t>
            </a:r>
            <a:r>
              <a:rPr kumimoji="1" lang="en-US" altLang="zh-CN" dirty="0"/>
              <a:t>Fork</a:t>
            </a:r>
            <a:r>
              <a:rPr kumimoji="1" lang="zh-CN" altLang="en-US" dirty="0"/>
              <a:t> </a:t>
            </a:r>
            <a:r>
              <a:rPr kumimoji="1" lang="en-US" altLang="zh-CN" dirty="0"/>
              <a:t>+</a:t>
            </a:r>
            <a:r>
              <a:rPr kumimoji="1" lang="zh-CN" altLang="en-US" dirty="0"/>
              <a:t> </a:t>
            </a:r>
            <a:r>
              <a:rPr kumimoji="1" lang="en-US" altLang="zh-CN" dirty="0"/>
              <a:t>Pull</a:t>
            </a:r>
            <a:r>
              <a:rPr kumimoji="1" lang="zh-CN" altLang="en-US" dirty="0"/>
              <a:t> </a:t>
            </a:r>
            <a:r>
              <a:rPr kumimoji="1" lang="en-US" altLang="zh-CN" dirty="0"/>
              <a:t>Request</a:t>
            </a:r>
            <a:endParaRPr kumimoji="1" lang="zh-CN" altLang="en-US" dirty="0"/>
          </a:p>
        </p:txBody>
      </p:sp>
      <p:sp>
        <p:nvSpPr>
          <p:cNvPr id="4" name="Rounded Rectangle 7">
            <a:extLst>
              <a:ext uri="{FF2B5EF4-FFF2-40B4-BE49-F238E27FC236}">
                <a16:creationId xmlns:a16="http://schemas.microsoft.com/office/drawing/2014/main" id="{6BD4F85C-7B7C-6740-BD19-03EABC6FC9F5}"/>
              </a:ext>
            </a:extLst>
          </p:cNvPr>
          <p:cNvSpPr/>
          <p:nvPr/>
        </p:nvSpPr>
        <p:spPr>
          <a:xfrm>
            <a:off x="4343881" y="187245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主库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 name="Rounded Rectangle 7">
            <a:extLst>
              <a:ext uri="{FF2B5EF4-FFF2-40B4-BE49-F238E27FC236}">
                <a16:creationId xmlns:a16="http://schemas.microsoft.com/office/drawing/2014/main" id="{1D3A2E44-A6EF-8547-8EC6-03CF2119978C}"/>
              </a:ext>
            </a:extLst>
          </p:cNvPr>
          <p:cNvSpPr/>
          <p:nvPr/>
        </p:nvSpPr>
        <p:spPr>
          <a:xfrm>
            <a:off x="1926076" y="3145204"/>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1</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A4A7BF5F-6FDB-5E49-8091-2C4CB791D083}"/>
              </a:ext>
            </a:extLst>
          </p:cNvPr>
          <p:cNvSpPr/>
          <p:nvPr/>
        </p:nvSpPr>
        <p:spPr>
          <a:xfrm>
            <a:off x="2814341" y="2632401"/>
            <a:ext cx="1800797"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Pull</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Request</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 name="Rounded Rectangle 7">
            <a:extLst>
              <a:ext uri="{FF2B5EF4-FFF2-40B4-BE49-F238E27FC236}">
                <a16:creationId xmlns:a16="http://schemas.microsoft.com/office/drawing/2014/main" id="{79B5CFA2-9599-FD4A-81A7-DED839B741AC}"/>
              </a:ext>
            </a:extLst>
          </p:cNvPr>
          <p:cNvSpPr/>
          <p:nvPr/>
        </p:nvSpPr>
        <p:spPr>
          <a:xfrm>
            <a:off x="4337367" y="3145204"/>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2</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1" name="Rounded Rectangle 7">
            <a:extLst>
              <a:ext uri="{FF2B5EF4-FFF2-40B4-BE49-F238E27FC236}">
                <a16:creationId xmlns:a16="http://schemas.microsoft.com/office/drawing/2014/main" id="{7226004F-5844-C44B-8859-C7FB6548DC28}"/>
              </a:ext>
            </a:extLst>
          </p:cNvPr>
          <p:cNvSpPr/>
          <p:nvPr/>
        </p:nvSpPr>
        <p:spPr>
          <a:xfrm>
            <a:off x="7834329" y="3145204"/>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N</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r>
              <a:rPr kumimoji="1" lang="en-US" altLang="zh-CN" sz="2000" b="1" dirty="0" err="1">
                <a:solidFill>
                  <a:schemeClr val="tx1">
                    <a:lumMod val="75000"/>
                    <a:lumOff val="25000"/>
                  </a:schemeClr>
                </a:solidFill>
                <a:latin typeface="Microsoft YaHei" panose="020B0503020204020204" pitchFamily="34" charset="-122"/>
                <a:ea typeface="Microsoft YaHei" panose="020B0503020204020204" pitchFamily="34" charset="-122"/>
              </a:rPr>
              <a:t>Github</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FF3EBE6D-2CC1-674A-8414-DF927C05326A}"/>
              </a:ext>
            </a:extLst>
          </p:cNvPr>
          <p:cNvSpPr/>
          <p:nvPr/>
        </p:nvSpPr>
        <p:spPr>
          <a:xfrm>
            <a:off x="6698494" y="3345259"/>
            <a:ext cx="755335" cy="400110"/>
          </a:xfrm>
          <a:prstGeom prst="rect">
            <a:avLst/>
          </a:prstGeom>
          <a:noFill/>
        </p:spPr>
        <p:txBody>
          <a:bodyPr wrap="non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5" name="Rounded Rectangle 7">
            <a:extLst>
              <a:ext uri="{FF2B5EF4-FFF2-40B4-BE49-F238E27FC236}">
                <a16:creationId xmlns:a16="http://schemas.microsoft.com/office/drawing/2014/main" id="{E8EF41BE-FBDD-2F44-9550-78F380CDA1E3}"/>
              </a:ext>
            </a:extLst>
          </p:cNvPr>
          <p:cNvSpPr/>
          <p:nvPr/>
        </p:nvSpPr>
        <p:spPr>
          <a:xfrm>
            <a:off x="1917837" y="476617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1</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16" name="直线箭头连接符 15">
            <a:extLst>
              <a:ext uri="{FF2B5EF4-FFF2-40B4-BE49-F238E27FC236}">
                <a16:creationId xmlns:a16="http://schemas.microsoft.com/office/drawing/2014/main" id="{36CFDE35-D007-2249-BA79-42CF26C91317}"/>
              </a:ext>
            </a:extLst>
          </p:cNvPr>
          <p:cNvCxnSpPr>
            <a:cxnSpLocks/>
            <a:stCxn id="15" idx="0"/>
            <a:endCxn id="5" idx="2"/>
          </p:cNvCxnSpPr>
          <p:nvPr/>
        </p:nvCxnSpPr>
        <p:spPr>
          <a:xfrm flipV="1">
            <a:off x="2908953" y="3978215"/>
            <a:ext cx="8239" cy="78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7">
            <a:extLst>
              <a:ext uri="{FF2B5EF4-FFF2-40B4-BE49-F238E27FC236}">
                <a16:creationId xmlns:a16="http://schemas.microsoft.com/office/drawing/2014/main" id="{8FCDC7F1-6E69-1E4A-95F4-0DAC505D383A}"/>
              </a:ext>
            </a:extLst>
          </p:cNvPr>
          <p:cNvSpPr/>
          <p:nvPr/>
        </p:nvSpPr>
        <p:spPr>
          <a:xfrm>
            <a:off x="4329128" y="476617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2</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A3179F01-40F3-5F44-8B40-D8FAC76AE642}"/>
              </a:ext>
            </a:extLst>
          </p:cNvPr>
          <p:cNvSpPr/>
          <p:nvPr/>
        </p:nvSpPr>
        <p:spPr>
          <a:xfrm>
            <a:off x="1002135" y="4023927"/>
            <a:ext cx="822626"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Pull</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1" name="Rounded Rectangle 7">
            <a:extLst>
              <a:ext uri="{FF2B5EF4-FFF2-40B4-BE49-F238E27FC236}">
                <a16:creationId xmlns:a16="http://schemas.microsoft.com/office/drawing/2014/main" id="{28D65C3D-4F4C-1D43-9201-421364197C18}"/>
              </a:ext>
            </a:extLst>
          </p:cNvPr>
          <p:cNvSpPr/>
          <p:nvPr/>
        </p:nvSpPr>
        <p:spPr>
          <a:xfrm>
            <a:off x="7832850" y="4766178"/>
            <a:ext cx="1982231" cy="83301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开发者</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N</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的</a:t>
            </a:r>
            <a:endPar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kumimoji="1"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72E0304F-A7F7-6A40-9325-BEC7405C46CC}"/>
              </a:ext>
            </a:extLst>
          </p:cNvPr>
          <p:cNvSpPr/>
          <p:nvPr/>
        </p:nvSpPr>
        <p:spPr>
          <a:xfrm>
            <a:off x="6694437" y="4866205"/>
            <a:ext cx="755335" cy="400110"/>
          </a:xfrm>
          <a:prstGeom prst="rect">
            <a:avLst/>
          </a:prstGeom>
          <a:noFill/>
        </p:spPr>
        <p:txBody>
          <a:bodyPr wrap="non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0249938C-EA8D-5145-A921-A6F1BD3E58A1}"/>
              </a:ext>
            </a:extLst>
          </p:cNvPr>
          <p:cNvSpPr/>
          <p:nvPr/>
        </p:nvSpPr>
        <p:spPr>
          <a:xfrm>
            <a:off x="4970888" y="5918504"/>
            <a:ext cx="1723549" cy="400110"/>
          </a:xfrm>
          <a:prstGeom prst="rect">
            <a:avLst/>
          </a:prstGeom>
        </p:spPr>
        <p:txBody>
          <a:bodyPr wrap="none">
            <a:spAutoFit/>
          </a:bodyPr>
          <a:lstStyle/>
          <a:p>
            <a:r>
              <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后续代码同步</a:t>
            </a:r>
          </a:p>
        </p:txBody>
      </p:sp>
      <p:cxnSp>
        <p:nvCxnSpPr>
          <p:cNvPr id="29" name="曲线连接符 28">
            <a:extLst>
              <a:ext uri="{FF2B5EF4-FFF2-40B4-BE49-F238E27FC236}">
                <a16:creationId xmlns:a16="http://schemas.microsoft.com/office/drawing/2014/main" id="{03A99535-9699-AE48-BE9B-5B72F35B9F3E}"/>
              </a:ext>
            </a:extLst>
          </p:cNvPr>
          <p:cNvCxnSpPr>
            <a:cxnSpLocks/>
            <a:stCxn id="4" idx="1"/>
            <a:endCxn id="15" idx="1"/>
          </p:cNvCxnSpPr>
          <p:nvPr/>
        </p:nvCxnSpPr>
        <p:spPr>
          <a:xfrm rot="10800000" flipV="1">
            <a:off x="1917837" y="2288964"/>
            <a:ext cx="2426044" cy="2893720"/>
          </a:xfrm>
          <a:prstGeom prst="curvedConnector3">
            <a:avLst>
              <a:gd name="adj1" fmla="val 10942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D56EAB2-1A65-D04D-90F0-EE31C2048F5B}"/>
              </a:ext>
            </a:extLst>
          </p:cNvPr>
          <p:cNvSpPr/>
          <p:nvPr/>
        </p:nvSpPr>
        <p:spPr>
          <a:xfrm>
            <a:off x="2121899" y="4194666"/>
            <a:ext cx="822626"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Push</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36" name="直线箭头连接符 35">
            <a:extLst>
              <a:ext uri="{FF2B5EF4-FFF2-40B4-BE49-F238E27FC236}">
                <a16:creationId xmlns:a16="http://schemas.microsoft.com/office/drawing/2014/main" id="{77725B64-6704-3546-8643-0465DF87B881}"/>
              </a:ext>
            </a:extLst>
          </p:cNvPr>
          <p:cNvCxnSpPr>
            <a:cxnSpLocks/>
            <a:stCxn id="5" idx="0"/>
            <a:endCxn id="4" idx="1"/>
          </p:cNvCxnSpPr>
          <p:nvPr/>
        </p:nvCxnSpPr>
        <p:spPr>
          <a:xfrm flipV="1">
            <a:off x="2917192" y="2288964"/>
            <a:ext cx="1426689" cy="8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a:extLst>
              <a:ext uri="{FF2B5EF4-FFF2-40B4-BE49-F238E27FC236}">
                <a16:creationId xmlns:a16="http://schemas.microsoft.com/office/drawing/2014/main" id="{AF2A61EE-23C2-8644-A508-33FB7C8FB6A4}"/>
              </a:ext>
            </a:extLst>
          </p:cNvPr>
          <p:cNvCxnSpPr>
            <a:cxnSpLocks/>
            <a:stCxn id="4" idx="2"/>
            <a:endCxn id="17" idx="1"/>
          </p:cNvCxnSpPr>
          <p:nvPr/>
        </p:nvCxnSpPr>
        <p:spPr>
          <a:xfrm rot="5400000">
            <a:off x="3593456" y="3441142"/>
            <a:ext cx="2477215" cy="1005869"/>
          </a:xfrm>
          <a:prstGeom prst="curvedConnector4">
            <a:avLst>
              <a:gd name="adj1" fmla="val 8737"/>
              <a:gd name="adj2" fmla="val 1227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9DEE2E25-F64F-EF46-9A28-DF6AA9655B9A}"/>
              </a:ext>
            </a:extLst>
          </p:cNvPr>
          <p:cNvCxnSpPr>
            <a:cxnSpLocks/>
            <a:stCxn id="17" idx="0"/>
            <a:endCxn id="8" idx="2"/>
          </p:cNvCxnSpPr>
          <p:nvPr/>
        </p:nvCxnSpPr>
        <p:spPr>
          <a:xfrm flipV="1">
            <a:off x="5320244" y="3978215"/>
            <a:ext cx="8239" cy="78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ED542008-94D6-3B4B-956C-703970C713B4}"/>
              </a:ext>
            </a:extLst>
          </p:cNvPr>
          <p:cNvCxnSpPr>
            <a:cxnSpLocks/>
            <a:stCxn id="8" idx="0"/>
            <a:endCxn id="4" idx="2"/>
          </p:cNvCxnSpPr>
          <p:nvPr/>
        </p:nvCxnSpPr>
        <p:spPr>
          <a:xfrm flipV="1">
            <a:off x="5328483" y="2705469"/>
            <a:ext cx="6514" cy="43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a:extLst>
              <a:ext uri="{FF2B5EF4-FFF2-40B4-BE49-F238E27FC236}">
                <a16:creationId xmlns:a16="http://schemas.microsoft.com/office/drawing/2014/main" id="{D8D4ACD1-20F1-1F4C-881D-2AF3179071EF}"/>
              </a:ext>
            </a:extLst>
          </p:cNvPr>
          <p:cNvCxnSpPr>
            <a:cxnSpLocks/>
            <a:stCxn id="4" idx="3"/>
            <a:endCxn id="21" idx="3"/>
          </p:cNvCxnSpPr>
          <p:nvPr/>
        </p:nvCxnSpPr>
        <p:spPr>
          <a:xfrm>
            <a:off x="6326112" y="2288964"/>
            <a:ext cx="3488969" cy="2893720"/>
          </a:xfrm>
          <a:prstGeom prst="curvedConnector3">
            <a:avLst>
              <a:gd name="adj1" fmla="val 1131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9C0B1037-3143-D441-8A8D-1341298204C1}"/>
              </a:ext>
            </a:extLst>
          </p:cNvPr>
          <p:cNvCxnSpPr>
            <a:cxnSpLocks/>
            <a:stCxn id="21" idx="0"/>
            <a:endCxn id="11" idx="2"/>
          </p:cNvCxnSpPr>
          <p:nvPr/>
        </p:nvCxnSpPr>
        <p:spPr>
          <a:xfrm flipV="1">
            <a:off x="8823966" y="3978215"/>
            <a:ext cx="1479" cy="78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0CDD7C97-424B-3240-BDEC-7B4C90FCE707}"/>
              </a:ext>
            </a:extLst>
          </p:cNvPr>
          <p:cNvCxnSpPr>
            <a:cxnSpLocks/>
            <a:stCxn id="11" idx="0"/>
            <a:endCxn id="4" idx="3"/>
          </p:cNvCxnSpPr>
          <p:nvPr/>
        </p:nvCxnSpPr>
        <p:spPr>
          <a:xfrm flipH="1" flipV="1">
            <a:off x="6326112" y="2288964"/>
            <a:ext cx="2499333" cy="8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a:extLst>
              <a:ext uri="{FF2B5EF4-FFF2-40B4-BE49-F238E27FC236}">
                <a16:creationId xmlns:a16="http://schemas.microsoft.com/office/drawing/2014/main" id="{99626303-D68D-FF40-A654-77B0C7B3E257}"/>
              </a:ext>
            </a:extLst>
          </p:cNvPr>
          <p:cNvCxnSpPr>
            <a:cxnSpLocks/>
            <a:endCxn id="4" idx="0"/>
          </p:cNvCxnSpPr>
          <p:nvPr/>
        </p:nvCxnSpPr>
        <p:spPr>
          <a:xfrm flipV="1">
            <a:off x="4970889" y="1872458"/>
            <a:ext cx="364108" cy="2"/>
          </a:xfrm>
          <a:prstGeom prst="curvedConnector4">
            <a:avLst>
              <a:gd name="adj1" fmla="val 18270"/>
              <a:gd name="adj2"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7B733A01-78FA-7C44-8904-381E496AED20}"/>
              </a:ext>
            </a:extLst>
          </p:cNvPr>
          <p:cNvSpPr/>
          <p:nvPr/>
        </p:nvSpPr>
        <p:spPr>
          <a:xfrm>
            <a:off x="5284430" y="1464150"/>
            <a:ext cx="1096464" cy="400110"/>
          </a:xfrm>
          <a:prstGeom prst="rect">
            <a:avLst/>
          </a:prstGeom>
          <a:noFill/>
        </p:spPr>
        <p:txBody>
          <a:bodyPr wrap="square">
            <a:spAutoFit/>
          </a:bodyPr>
          <a:lstStyle/>
          <a:p>
            <a:r>
              <a:rPr kumimoji="1"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Merge</a:t>
            </a:r>
            <a:endParaRPr kumimoji="1"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79" name="矩形 78">
            <a:extLst>
              <a:ext uri="{FF2B5EF4-FFF2-40B4-BE49-F238E27FC236}">
                <a16:creationId xmlns:a16="http://schemas.microsoft.com/office/drawing/2014/main" id="{290C3E82-1B8D-064F-B807-472CE67763F8}"/>
              </a:ext>
            </a:extLst>
          </p:cNvPr>
          <p:cNvSpPr/>
          <p:nvPr/>
        </p:nvSpPr>
        <p:spPr>
          <a:xfrm>
            <a:off x="7449772" y="6159248"/>
            <a:ext cx="3734740" cy="400110"/>
          </a:xfrm>
          <a:prstGeom prst="rect">
            <a:avLst/>
          </a:prstGeom>
        </p:spPr>
        <p:txBody>
          <a:bodyPr wrap="none">
            <a:spAutoFit/>
          </a:bodyPr>
          <a:lstStyle/>
          <a:p>
            <a:r>
              <a:rPr kumimoji="1" lang="en-US" altLang="zh-CN" sz="2000" b="1" dirty="0">
                <a:solidFill>
                  <a:srgbClr val="FF0000"/>
                </a:solidFill>
                <a:latin typeface="Microsoft YaHei" panose="020B0503020204020204" pitchFamily="34" charset="-122"/>
                <a:ea typeface="Microsoft YaHei" panose="020B0503020204020204" pitchFamily="34" charset="-122"/>
              </a:rPr>
              <a:t>Fork</a:t>
            </a:r>
            <a:r>
              <a:rPr kumimoji="1" lang="zh-CN" altLang="en-US" sz="2000" b="1" dirty="0">
                <a:solidFill>
                  <a:srgbClr val="FF0000"/>
                </a:solidFill>
                <a:latin typeface="Microsoft YaHei" panose="020B0503020204020204" pitchFamily="34" charset="-122"/>
                <a:ea typeface="Microsoft YaHei" panose="020B0503020204020204" pitchFamily="34" charset="-122"/>
              </a:rPr>
              <a:t> </a:t>
            </a:r>
            <a:r>
              <a:rPr kumimoji="1" lang="en-US" altLang="zh-CN" sz="2000" b="1" dirty="0">
                <a:solidFill>
                  <a:srgbClr val="FF0000"/>
                </a:solidFill>
                <a:latin typeface="Microsoft YaHei" panose="020B0503020204020204" pitchFamily="34" charset="-122"/>
                <a:ea typeface="Microsoft YaHei" panose="020B0503020204020204" pitchFamily="34" charset="-122"/>
              </a:rPr>
              <a:t>+</a:t>
            </a:r>
            <a:r>
              <a:rPr kumimoji="1" lang="zh-CN" altLang="en-US" sz="2000" b="1" dirty="0">
                <a:solidFill>
                  <a:srgbClr val="FF0000"/>
                </a:solidFill>
                <a:latin typeface="Microsoft YaHei" panose="020B0503020204020204" pitchFamily="34" charset="-122"/>
                <a:ea typeface="Microsoft YaHei" panose="020B0503020204020204" pitchFamily="34" charset="-122"/>
              </a:rPr>
              <a:t> </a:t>
            </a:r>
            <a:r>
              <a:rPr kumimoji="1" lang="en-US" altLang="zh-CN" sz="2000" b="1" dirty="0">
                <a:solidFill>
                  <a:srgbClr val="FF0000"/>
                </a:solidFill>
                <a:latin typeface="Microsoft YaHei" panose="020B0503020204020204" pitchFamily="34" charset="-122"/>
                <a:ea typeface="Microsoft YaHei" panose="020B0503020204020204" pitchFamily="34" charset="-122"/>
              </a:rPr>
              <a:t>Pull</a:t>
            </a:r>
            <a:r>
              <a:rPr kumimoji="1" lang="zh-CN" altLang="en-US" sz="2000" b="1" dirty="0">
                <a:solidFill>
                  <a:srgbClr val="FF0000"/>
                </a:solidFill>
                <a:latin typeface="Microsoft YaHei" panose="020B0503020204020204" pitchFamily="34" charset="-122"/>
                <a:ea typeface="Microsoft YaHei" panose="020B0503020204020204" pitchFamily="34" charset="-122"/>
              </a:rPr>
              <a:t> </a:t>
            </a:r>
            <a:r>
              <a:rPr kumimoji="1" lang="en-US" altLang="zh-CN" sz="2000" b="1" dirty="0">
                <a:solidFill>
                  <a:srgbClr val="FF0000"/>
                </a:solidFill>
                <a:latin typeface="Microsoft YaHei" panose="020B0503020204020204" pitchFamily="34" charset="-122"/>
                <a:ea typeface="Microsoft YaHei" panose="020B0503020204020204" pitchFamily="34" charset="-122"/>
              </a:rPr>
              <a:t>Request</a:t>
            </a:r>
            <a:r>
              <a:rPr kumimoji="1" lang="zh-CN" altLang="en-US" sz="2000" b="1" dirty="0">
                <a:solidFill>
                  <a:srgbClr val="FF0000"/>
                </a:solidFill>
                <a:latin typeface="Microsoft YaHei" panose="020B0503020204020204" pitchFamily="34" charset="-122"/>
                <a:ea typeface="Microsoft YaHei" panose="020B0503020204020204" pitchFamily="34" charset="-122"/>
              </a:rPr>
              <a:t>的优势？</a:t>
            </a:r>
          </a:p>
        </p:txBody>
      </p:sp>
    </p:spTree>
    <p:extLst>
      <p:ext uri="{BB962C8B-B14F-4D97-AF65-F5344CB8AC3E}">
        <p14:creationId xmlns:p14="http://schemas.microsoft.com/office/powerpoint/2010/main" val="196543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11" grpId="0" animBg="1"/>
      <p:bldP spid="14" grpId="0"/>
      <p:bldP spid="15" grpId="0" animBg="1"/>
      <p:bldP spid="17" grpId="0" animBg="1"/>
      <p:bldP spid="19" grpId="0"/>
      <p:bldP spid="21" grpId="0" animBg="1"/>
      <p:bldP spid="24" grpId="0"/>
      <p:bldP spid="35" grpId="0"/>
      <p:bldP spid="78"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920CA-8830-E344-BB2F-53B31477976C}"/>
              </a:ext>
            </a:extLst>
          </p:cNvPr>
          <p:cNvSpPr>
            <a:spLocks noGrp="1"/>
          </p:cNvSpPr>
          <p:nvPr>
            <p:ph type="title"/>
          </p:nvPr>
        </p:nvSpPr>
        <p:spPr/>
        <p:txBody>
          <a:bodyPr/>
          <a:lstStyle/>
          <a:p>
            <a:r>
              <a:rPr kumimoji="1" lang="zh-CN" altLang="en-US" dirty="0"/>
              <a:t>作业</a:t>
            </a:r>
          </a:p>
        </p:txBody>
      </p:sp>
      <p:sp>
        <p:nvSpPr>
          <p:cNvPr id="3" name="内容占位符 2">
            <a:extLst>
              <a:ext uri="{FF2B5EF4-FFF2-40B4-BE49-F238E27FC236}">
                <a16:creationId xmlns:a16="http://schemas.microsoft.com/office/drawing/2014/main" id="{64E10CCA-A469-2A4B-BD63-32BF73937267}"/>
              </a:ext>
            </a:extLst>
          </p:cNvPr>
          <p:cNvSpPr>
            <a:spLocks noGrp="1"/>
          </p:cNvSpPr>
          <p:nvPr>
            <p:ph idx="1"/>
          </p:nvPr>
        </p:nvSpPr>
        <p:spPr>
          <a:xfrm>
            <a:off x="704997" y="1119116"/>
            <a:ext cx="10992733" cy="5487630"/>
          </a:xfrm>
        </p:spPr>
        <p:txBody>
          <a:bodyPr>
            <a:normAutofit/>
          </a:bodyPr>
          <a:lstStyle/>
          <a:p>
            <a:r>
              <a:rPr kumimoji="1" lang="zh-CN" altLang="en-US" sz="1800" dirty="0"/>
              <a:t>总体要求</a:t>
            </a:r>
            <a:endParaRPr kumimoji="1" lang="en-US" altLang="zh-CN" sz="1800" dirty="0"/>
          </a:p>
          <a:p>
            <a:pPr lvl="1"/>
            <a:r>
              <a:rPr kumimoji="1" lang="zh-CN" altLang="en-US" sz="1600" dirty="0"/>
              <a:t>按照本讲演示的思路，每个同学在本地计算机上独立完成基于</a:t>
            </a:r>
            <a:r>
              <a:rPr kumimoji="1" lang="en-US" altLang="zh-CN" sz="1600" dirty="0"/>
              <a:t>Git</a:t>
            </a:r>
            <a:r>
              <a:rPr kumimoji="1" lang="zh-CN" altLang="en-US" sz="1600" dirty="0"/>
              <a:t>的</a:t>
            </a:r>
            <a:r>
              <a:rPr kumimoji="1" lang="zh-CN" altLang="en-US" sz="1600" b="1" dirty="0"/>
              <a:t>回顾式</a:t>
            </a:r>
            <a:r>
              <a:rPr kumimoji="1" lang="zh-CN" altLang="en-US" sz="1600" dirty="0"/>
              <a:t>协作开发过程，理解</a:t>
            </a:r>
            <a:r>
              <a:rPr kumimoji="1" lang="en-US" altLang="zh-CN" sz="1600" dirty="0"/>
              <a:t>Git</a:t>
            </a:r>
            <a:r>
              <a:rPr kumimoji="1" lang="zh-CN" altLang="en-US" sz="1600" dirty="0"/>
              <a:t>的设计理念，并撰写实验报告，实验报告中应包含分步骤的演示过程说明、关键配置的截图、关键命令的运行结果截图、程序运行结果截图等，可额外阐述对</a:t>
            </a:r>
            <a:r>
              <a:rPr kumimoji="1" lang="en-US" altLang="zh-CN" sz="1600" dirty="0"/>
              <a:t>Git</a:t>
            </a:r>
            <a:r>
              <a:rPr kumimoji="1" lang="zh-CN" altLang="en-US" sz="1600" dirty="0"/>
              <a:t>设计理念的理解（配合命令执行结果）</a:t>
            </a:r>
            <a:endParaRPr kumimoji="1" lang="en-US" altLang="zh-CN" sz="1600" dirty="0"/>
          </a:p>
          <a:p>
            <a:pPr lvl="1"/>
            <a:r>
              <a:rPr kumimoji="1" lang="zh-CN" altLang="en-US" sz="1600" dirty="0"/>
              <a:t>选取的编程项目可以是二者之一：（</a:t>
            </a:r>
            <a:r>
              <a:rPr kumimoji="1" lang="en-US" altLang="zh-CN" sz="1600" dirty="0"/>
              <a:t>1</a:t>
            </a:r>
            <a:r>
              <a:rPr kumimoji="1" lang="zh-CN" altLang="en-US" sz="1600" dirty="0"/>
              <a:t>）“</a:t>
            </a:r>
            <a:r>
              <a:rPr lang="en-US" altLang="zh-CN" sz="1600" dirty="0"/>
              <a:t>2018 </a:t>
            </a:r>
            <a:r>
              <a:rPr lang="zh-CN" altLang="en-US" sz="1600" dirty="0"/>
              <a:t>年春季</a:t>
            </a:r>
            <a:r>
              <a:rPr lang="en-US" altLang="zh-CN" sz="1600" dirty="0"/>
              <a:t>《</a:t>
            </a:r>
            <a:r>
              <a:rPr lang="zh-CN" altLang="en-US" sz="1600" dirty="0"/>
              <a:t>大学计算机基础</a:t>
            </a:r>
            <a:r>
              <a:rPr lang="en-US" altLang="zh-CN" sz="1600" dirty="0"/>
              <a:t>》(</a:t>
            </a:r>
            <a:r>
              <a:rPr lang="zh-CN" altLang="en-US" sz="1600" dirty="0"/>
              <a:t>理科</a:t>
            </a:r>
            <a:r>
              <a:rPr lang="en-US" altLang="zh-CN" sz="1600" dirty="0"/>
              <a:t>) </a:t>
            </a:r>
            <a:r>
              <a:rPr lang="zh-CN" altLang="en-US" sz="1600" dirty="0"/>
              <a:t>综合设计实验指导书”中选择的一道</a:t>
            </a:r>
            <a:r>
              <a:rPr lang="en-US" altLang="zh-CN" sz="1600" dirty="0"/>
              <a:t>Python</a:t>
            </a:r>
            <a:r>
              <a:rPr lang="zh-CN" altLang="en-US" sz="1600" dirty="0"/>
              <a:t>题（</a:t>
            </a:r>
            <a:r>
              <a:rPr lang="zh-CN" altLang="en-US" sz="1600" b="1" dirty="0"/>
              <a:t>建议项</a:t>
            </a:r>
            <a:r>
              <a:rPr lang="zh-CN" altLang="en-US" sz="1600" dirty="0"/>
              <a:t>）；（</a:t>
            </a:r>
            <a:r>
              <a:rPr lang="en-US" altLang="zh-CN" sz="1600" dirty="0"/>
              <a:t>2</a:t>
            </a:r>
            <a:r>
              <a:rPr lang="zh-CN" altLang="en-US" sz="1600" dirty="0"/>
              <a:t>）本讲提供的提取文件基本信息代码</a:t>
            </a:r>
            <a:r>
              <a:rPr lang="en-US" altLang="zh-CN" sz="1600" dirty="0" err="1"/>
              <a:t>fileinfo.py</a:t>
            </a:r>
            <a:r>
              <a:rPr lang="zh-CN" altLang="en-US" sz="1600" dirty="0"/>
              <a:t>（</a:t>
            </a:r>
            <a:r>
              <a:rPr lang="zh-CN" altLang="en-US" sz="1600" b="1" dirty="0"/>
              <a:t>可选项</a:t>
            </a:r>
            <a:r>
              <a:rPr lang="zh-CN" altLang="en-US" sz="1600" dirty="0"/>
              <a:t>）</a:t>
            </a:r>
            <a:endParaRPr lang="en-US" altLang="zh-CN" sz="1600" dirty="0"/>
          </a:p>
          <a:p>
            <a:pPr lvl="1"/>
            <a:r>
              <a:rPr lang="zh-CN" altLang="en-US" sz="1600" dirty="0"/>
              <a:t>提交方式：将实验报告提交给助教，提交截止时限为本讲结束后</a:t>
            </a:r>
            <a:r>
              <a:rPr lang="zh-CN" altLang="en-US" sz="1600" b="1" dirty="0"/>
              <a:t>一个月</a:t>
            </a:r>
            <a:r>
              <a:rPr lang="zh-CN" altLang="en-US" sz="1600" dirty="0"/>
              <a:t>内</a:t>
            </a:r>
            <a:endParaRPr lang="en-US" altLang="zh-CN" sz="1600" dirty="0"/>
          </a:p>
          <a:p>
            <a:pPr marL="365751" lvl="1" indent="0">
              <a:buNone/>
            </a:pPr>
            <a:endParaRPr kumimoji="1" lang="en-US" altLang="zh-CN" sz="1600" dirty="0"/>
          </a:p>
          <a:p>
            <a:r>
              <a:rPr kumimoji="1" lang="zh-CN" altLang="en-US" sz="1800" dirty="0"/>
              <a:t>需独立完成的操作至少应包括：</a:t>
            </a:r>
            <a:endParaRPr kumimoji="1" lang="en-US" altLang="zh-CN" sz="1800" dirty="0"/>
          </a:p>
          <a:p>
            <a:pPr lvl="1"/>
            <a:r>
              <a:rPr kumimoji="1" lang="zh-CN" altLang="en-US" sz="1600" dirty="0"/>
              <a:t>本地仓库的初始化，利用</a:t>
            </a:r>
            <a:r>
              <a:rPr kumimoji="1" lang="en-US" altLang="zh-CN" sz="1600" dirty="0"/>
              <a:t>git</a:t>
            </a:r>
            <a:r>
              <a:rPr kumimoji="1" lang="zh-CN" altLang="en-US" sz="1600" dirty="0"/>
              <a:t> </a:t>
            </a:r>
            <a:r>
              <a:rPr kumimoji="1" lang="en-US" altLang="zh-CN" sz="1600" dirty="0"/>
              <a:t>add</a:t>
            </a:r>
            <a:r>
              <a:rPr kumimoji="1" lang="zh-CN" altLang="en-US" sz="1600" dirty="0"/>
              <a:t>和</a:t>
            </a:r>
            <a:r>
              <a:rPr kumimoji="1" lang="en-US" altLang="zh-CN" sz="1600" dirty="0"/>
              <a:t>git</a:t>
            </a:r>
            <a:r>
              <a:rPr kumimoji="1" lang="zh-CN" altLang="en-US" sz="1600" dirty="0"/>
              <a:t> </a:t>
            </a:r>
            <a:r>
              <a:rPr kumimoji="1" lang="en-US" altLang="zh-CN" sz="1600" dirty="0"/>
              <a:t>commit</a:t>
            </a:r>
            <a:r>
              <a:rPr kumimoji="1" lang="zh-CN" altLang="en-US" sz="1600" dirty="0"/>
              <a:t>命令逐步分批（例如按照功能模块）添加代码至本地仓库， 其中</a:t>
            </a:r>
            <a:r>
              <a:rPr kumimoji="1" lang="en-US" altLang="zh-CN" sz="1600" dirty="0"/>
              <a:t>commit</a:t>
            </a:r>
            <a:r>
              <a:rPr kumimoji="1" lang="zh-CN" altLang="en-US" sz="1600" dirty="0"/>
              <a:t>操作不少于</a:t>
            </a:r>
            <a:r>
              <a:rPr kumimoji="1" lang="en-US" altLang="zh-CN" sz="1600" dirty="0"/>
              <a:t>5</a:t>
            </a:r>
            <a:r>
              <a:rPr kumimoji="1" lang="zh-CN" altLang="en-US" sz="1600" dirty="0"/>
              <a:t>次（</a:t>
            </a:r>
            <a:r>
              <a:rPr kumimoji="1" lang="zh-CN" altLang="en-US" sz="1600" b="1" dirty="0"/>
              <a:t>基本要求</a:t>
            </a:r>
            <a:r>
              <a:rPr kumimoji="1" lang="zh-CN" altLang="en-US" sz="1600" dirty="0"/>
              <a:t>）</a:t>
            </a:r>
            <a:endParaRPr lang="en-US" altLang="zh-CN" sz="1600" dirty="0">
              <a:hlinkClick r:id="rId2"/>
            </a:endParaRPr>
          </a:p>
          <a:p>
            <a:pPr lvl="1"/>
            <a:r>
              <a:rPr kumimoji="1" lang="en-US" altLang="zh-CN" sz="1600" dirty="0" err="1"/>
              <a:t>Github</a:t>
            </a:r>
            <a:r>
              <a:rPr kumimoji="1" lang="zh-CN" altLang="en-US" sz="1600" dirty="0"/>
              <a:t>远程仓库的创建，本地仓库与</a:t>
            </a:r>
            <a:r>
              <a:rPr kumimoji="1" lang="en-US" altLang="zh-CN" sz="1600" dirty="0" err="1"/>
              <a:t>Github</a:t>
            </a:r>
            <a:r>
              <a:rPr kumimoji="1" lang="zh-CN" altLang="en-US" sz="1600" dirty="0"/>
              <a:t>远程仓库的关联，利用</a:t>
            </a:r>
            <a:r>
              <a:rPr kumimoji="1" lang="en-US" altLang="zh-CN" sz="1600" dirty="0"/>
              <a:t>git</a:t>
            </a:r>
            <a:r>
              <a:rPr kumimoji="1" lang="zh-CN" altLang="en-US" sz="1600" dirty="0"/>
              <a:t> </a:t>
            </a:r>
            <a:r>
              <a:rPr kumimoji="1" lang="en-US" altLang="zh-CN" sz="1600" dirty="0"/>
              <a:t>pull</a:t>
            </a:r>
            <a:r>
              <a:rPr kumimoji="1" lang="zh-CN" altLang="en-US" sz="1600" dirty="0"/>
              <a:t>和</a:t>
            </a:r>
            <a:r>
              <a:rPr kumimoji="1" lang="en-US" altLang="zh-CN" sz="1600" dirty="0"/>
              <a:t>git</a:t>
            </a:r>
            <a:r>
              <a:rPr kumimoji="1" lang="zh-CN" altLang="en-US" sz="1600" dirty="0"/>
              <a:t> </a:t>
            </a:r>
            <a:r>
              <a:rPr kumimoji="1" lang="en-US" altLang="zh-CN" sz="1600" dirty="0"/>
              <a:t>push</a:t>
            </a:r>
            <a:r>
              <a:rPr kumimoji="1" lang="zh-CN" altLang="en-US" sz="1600" dirty="0"/>
              <a:t>操作同步到</a:t>
            </a:r>
            <a:r>
              <a:rPr kumimoji="1" lang="en-US" altLang="zh-CN" sz="1600" dirty="0" err="1"/>
              <a:t>Github</a:t>
            </a:r>
            <a:r>
              <a:rPr kumimoji="1" lang="zh-CN" altLang="en-US" sz="1600" dirty="0"/>
              <a:t>远程仓库；引入第二个开发者（例如每个学生可创建两个</a:t>
            </a:r>
            <a:r>
              <a:rPr kumimoji="1" lang="en-US" altLang="zh-CN" sz="1600" dirty="0" err="1"/>
              <a:t>Github</a:t>
            </a:r>
            <a:r>
              <a:rPr kumimoji="1" lang="zh-CN" altLang="en-US" sz="1600" dirty="0"/>
              <a:t>账号，模拟两个开发者的身份，本地机器上也可设置两个工作目录以分别存放两个开发者的本地仓库），将一部分代码编辑的任务分配给第二个开发者，进而进行协同开发工作（</a:t>
            </a:r>
            <a:r>
              <a:rPr kumimoji="1" lang="zh-CN" altLang="en-US" sz="1600" b="1" dirty="0"/>
              <a:t>基本要求，对应</a:t>
            </a:r>
            <a:r>
              <a:rPr kumimoji="1" lang="en-US" altLang="zh-CN" sz="1600" b="1" dirty="0"/>
              <a:t>ppt</a:t>
            </a:r>
            <a:r>
              <a:rPr kumimoji="1" lang="zh-CN" altLang="en-US" sz="1600" b="1" dirty="0"/>
              <a:t>第</a:t>
            </a:r>
            <a:r>
              <a:rPr kumimoji="1" lang="en-US" altLang="zh-CN" sz="1600" b="1" dirty="0"/>
              <a:t>12</a:t>
            </a:r>
            <a:r>
              <a:rPr kumimoji="1" lang="zh-CN" altLang="en-US" sz="1600" b="1" dirty="0"/>
              <a:t>页</a:t>
            </a:r>
            <a:r>
              <a:rPr kumimoji="1" lang="en-US" altLang="zh-CN" sz="1600" b="1" dirty="0"/>
              <a:t>-21</a:t>
            </a:r>
            <a:r>
              <a:rPr kumimoji="1" lang="zh-CN" altLang="en-US" sz="1600" b="1" dirty="0"/>
              <a:t>页内容以及本讲演示的内容</a:t>
            </a:r>
            <a:r>
              <a:rPr kumimoji="1" lang="zh-CN" altLang="en-US" sz="1600" dirty="0"/>
              <a:t>）</a:t>
            </a:r>
            <a:endParaRPr kumimoji="1" lang="en-US" altLang="zh-CN" sz="1600" dirty="0"/>
          </a:p>
          <a:p>
            <a:pPr lvl="1"/>
            <a:r>
              <a:rPr kumimoji="1" lang="zh-CN" altLang="en-US" sz="1600" dirty="0"/>
              <a:t>参考</a:t>
            </a:r>
            <a:r>
              <a:rPr kumimoji="1" lang="en-US" altLang="zh-CN" sz="1600" dirty="0"/>
              <a:t>Git</a:t>
            </a:r>
            <a:r>
              <a:rPr kumimoji="1" lang="zh-CN" altLang="en-US" sz="1600" dirty="0"/>
              <a:t>官方文档，以</a:t>
            </a:r>
            <a:r>
              <a:rPr kumimoji="1" lang="en-US" altLang="zh-CN" sz="1600" dirty="0" err="1"/>
              <a:t>Fork+Pull</a:t>
            </a:r>
            <a:r>
              <a:rPr kumimoji="1" lang="zh-CN" altLang="en-US" sz="1600" dirty="0"/>
              <a:t> </a:t>
            </a:r>
            <a:r>
              <a:rPr kumimoji="1" lang="en-US" altLang="zh-CN" sz="1600" dirty="0"/>
              <a:t>Request</a:t>
            </a:r>
            <a:r>
              <a:rPr kumimoji="1" lang="zh-CN" altLang="en-US" sz="1600" dirty="0"/>
              <a:t>的方式进行协同代码添加，体会协同开发的工作流程（</a:t>
            </a:r>
            <a:r>
              <a:rPr kumimoji="1" lang="zh-CN" altLang="en-US" sz="1600" b="1" dirty="0"/>
              <a:t>拓展要求，可视个人学习情况，不做硬性要求，对应</a:t>
            </a:r>
            <a:r>
              <a:rPr kumimoji="1" lang="en-US" altLang="zh-CN" sz="1600" b="1" dirty="0"/>
              <a:t>ppt</a:t>
            </a:r>
            <a:r>
              <a:rPr kumimoji="1" lang="zh-CN" altLang="en-US" sz="1600" b="1" dirty="0"/>
              <a:t>第</a:t>
            </a:r>
            <a:r>
              <a:rPr kumimoji="1" lang="en-US" altLang="zh-CN" sz="1600" b="1" dirty="0"/>
              <a:t>22</a:t>
            </a:r>
            <a:r>
              <a:rPr kumimoji="1" lang="zh-CN" altLang="en-US" sz="1600" b="1" dirty="0"/>
              <a:t>页</a:t>
            </a:r>
            <a:r>
              <a:rPr kumimoji="1" lang="en-US" altLang="zh-CN" sz="1600" b="1" dirty="0"/>
              <a:t>-23</a:t>
            </a:r>
            <a:r>
              <a:rPr kumimoji="1" lang="zh-CN" altLang="en-US" sz="1600" b="1" dirty="0"/>
              <a:t>页内容，本讲并未演示只介绍了基本思路</a:t>
            </a:r>
            <a:r>
              <a:rPr kumimoji="1" lang="zh-CN" altLang="en-US" sz="1600" dirty="0"/>
              <a:t>）</a:t>
            </a:r>
            <a:endParaRPr kumimoji="1" lang="en-US" altLang="zh-CN" sz="1600" dirty="0"/>
          </a:p>
        </p:txBody>
      </p:sp>
    </p:spTree>
    <p:extLst>
      <p:ext uri="{BB962C8B-B14F-4D97-AF65-F5344CB8AC3E}">
        <p14:creationId xmlns:p14="http://schemas.microsoft.com/office/powerpoint/2010/main" val="4299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188722" y="3476625"/>
            <a:ext cx="3933825" cy="3381375"/>
          </a:xfrm>
          <a:prstGeom prst="rect">
            <a:avLst/>
          </a:prstGeom>
        </p:spPr>
      </p:pic>
      <p:sp>
        <p:nvSpPr>
          <p:cNvPr id="6" name="文本框 5"/>
          <p:cNvSpPr txBox="1"/>
          <p:nvPr/>
        </p:nvSpPr>
        <p:spPr>
          <a:xfrm>
            <a:off x="3756991" y="4213205"/>
            <a:ext cx="4979505" cy="954107"/>
          </a:xfrm>
          <a:prstGeom prst="rect">
            <a:avLst/>
          </a:prstGeom>
          <a:noFill/>
        </p:spPr>
        <p:txBody>
          <a:bodyPr wrap="square" rtlCol="0">
            <a:spAutoFit/>
          </a:bodyPr>
          <a:lstStyle/>
          <a:p>
            <a:pPr algn="ctr"/>
            <a:r>
              <a:rPr lang="zh-CN" altLang="en-US" sz="2800" dirty="0">
                <a:ln w="0"/>
                <a:effectLst>
                  <a:outerShdw blurRad="38100" dist="19050" dir="2700000" algn="tl" rotWithShape="0">
                    <a:schemeClr val="dk1">
                      <a:alpha val="40000"/>
                    </a:schemeClr>
                  </a:outerShdw>
                </a:effectLst>
                <a:latin typeface="Calibri" charset="0"/>
                <a:ea typeface="Calibri" charset="0"/>
                <a:cs typeface="Calibri" charset="0"/>
              </a:rPr>
              <a:t>林浩</a:t>
            </a:r>
            <a:endParaRPr lang="en-US" altLang="zh-CN" sz="2800" dirty="0">
              <a:ln w="0"/>
              <a:effectLst>
                <a:outerShdw blurRad="38100" dist="19050" dir="2700000" algn="tl" rotWithShape="0">
                  <a:schemeClr val="dk1">
                    <a:alpha val="40000"/>
                  </a:schemeClr>
                </a:outerShdw>
              </a:effectLst>
              <a:latin typeface="Calibri" charset="0"/>
              <a:ea typeface="Calibri" charset="0"/>
              <a:cs typeface="Calibri" charset="0"/>
            </a:endParaRPr>
          </a:p>
          <a:p>
            <a:pPr algn="ctr"/>
            <a:r>
              <a:rPr lang="en-US" altLang="zh-CN" sz="2800" dirty="0">
                <a:ln w="0"/>
                <a:effectLst>
                  <a:outerShdw blurRad="38100" dist="19050" dir="2700000" algn="tl" rotWithShape="0">
                    <a:schemeClr val="dk1">
                      <a:alpha val="40000"/>
                    </a:schemeClr>
                  </a:outerShdw>
                </a:effectLst>
                <a:latin typeface="Calibri" charset="0"/>
                <a:ea typeface="Calibri" charset="0"/>
                <a:cs typeface="Calibri" charset="0"/>
              </a:rPr>
              <a:t>linhao2014@buaa.edu.cn</a:t>
            </a:r>
            <a:endParaRPr lang="zh-CN" altLang="en-US" sz="2800" dirty="0">
              <a:ln w="0"/>
              <a:effectLst>
                <a:outerShdw blurRad="38100" dist="19050" dir="2700000" algn="tl" rotWithShape="0">
                  <a:schemeClr val="dk1">
                    <a:alpha val="40000"/>
                  </a:schemeClr>
                </a:outerShdw>
              </a:effectLst>
              <a:latin typeface="Calibri" charset="0"/>
              <a:ea typeface="Calibri" charset="0"/>
              <a:cs typeface="Calibri" charset="0"/>
            </a:endParaRPr>
          </a:p>
        </p:txBody>
      </p:sp>
    </p:spTree>
    <p:extLst>
      <p:ext uri="{BB962C8B-B14F-4D97-AF65-F5344CB8AC3E}">
        <p14:creationId xmlns:p14="http://schemas.microsoft.com/office/powerpoint/2010/main" val="40803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FBA64-9C29-7D45-9D55-B381A06734C7}"/>
              </a:ext>
            </a:extLst>
          </p:cNvPr>
          <p:cNvSpPr>
            <a:spLocks noGrp="1"/>
          </p:cNvSpPr>
          <p:nvPr>
            <p:ph type="title"/>
          </p:nvPr>
        </p:nvSpPr>
        <p:spPr/>
        <p:txBody>
          <a:bodyPr/>
          <a:lstStyle/>
          <a:p>
            <a:r>
              <a:rPr kumimoji="1" lang="en-US" altLang="zh-CN" dirty="0"/>
              <a:t>Git</a:t>
            </a:r>
            <a:r>
              <a:rPr kumimoji="1" lang="zh-CN" altLang="en-US" dirty="0"/>
              <a:t>简介</a:t>
            </a:r>
          </a:p>
        </p:txBody>
      </p:sp>
      <p:sp>
        <p:nvSpPr>
          <p:cNvPr id="3" name="内容占位符 2">
            <a:extLst>
              <a:ext uri="{FF2B5EF4-FFF2-40B4-BE49-F238E27FC236}">
                <a16:creationId xmlns:a16="http://schemas.microsoft.com/office/drawing/2014/main" id="{5DF352D4-2840-CD45-A249-738D613759FD}"/>
              </a:ext>
            </a:extLst>
          </p:cNvPr>
          <p:cNvSpPr>
            <a:spLocks noGrp="1"/>
          </p:cNvSpPr>
          <p:nvPr>
            <p:ph idx="1"/>
          </p:nvPr>
        </p:nvSpPr>
        <p:spPr/>
        <p:txBody>
          <a:bodyPr>
            <a:normAutofit/>
          </a:bodyPr>
          <a:lstStyle/>
          <a:p>
            <a:r>
              <a:rPr lang="en-US" altLang="zh-CN" b="0" dirty="0"/>
              <a:t>Linux </a:t>
            </a:r>
            <a:r>
              <a:rPr lang="zh-CN" altLang="en-US" b="0" dirty="0"/>
              <a:t>内核开源项目有着为数众多的参与者。 绝大多数的 </a:t>
            </a:r>
            <a:r>
              <a:rPr lang="en-US" altLang="zh-CN" b="0" dirty="0"/>
              <a:t>Linux </a:t>
            </a:r>
            <a:r>
              <a:rPr lang="zh-CN" altLang="en-US" b="0" dirty="0"/>
              <a:t>内核维护工作都花在了提交补丁和保存归档的繁琐事务上（</a:t>
            </a:r>
            <a:r>
              <a:rPr lang="en-US" altLang="zh-CN" b="0" dirty="0"/>
              <a:t>1991</a:t>
            </a:r>
            <a:r>
              <a:rPr lang="zh-CN" altLang="en-US" b="0" dirty="0"/>
              <a:t>－</a:t>
            </a:r>
            <a:r>
              <a:rPr lang="en-US" altLang="zh-CN" b="0" dirty="0"/>
              <a:t>2002</a:t>
            </a:r>
            <a:r>
              <a:rPr lang="zh-CN" altLang="en-US" b="0" dirty="0"/>
              <a:t>年间）。 到 </a:t>
            </a:r>
            <a:r>
              <a:rPr lang="en-US" altLang="zh-CN" b="0" dirty="0"/>
              <a:t>2002 </a:t>
            </a:r>
            <a:r>
              <a:rPr lang="zh-CN" altLang="en-US" b="0" dirty="0"/>
              <a:t>年，整个项目组开始启用一个专有的分布式版本控制系统</a:t>
            </a:r>
            <a:r>
              <a:rPr lang="en-US" altLang="zh-CN" b="0" dirty="0" err="1"/>
              <a:t>BitKeeper</a:t>
            </a:r>
            <a:r>
              <a:rPr lang="en-US" altLang="zh-CN" b="0" dirty="0"/>
              <a:t> </a:t>
            </a:r>
            <a:r>
              <a:rPr lang="zh-CN" altLang="en-US" b="0" dirty="0"/>
              <a:t>来管理和维护代码。</a:t>
            </a:r>
          </a:p>
          <a:p>
            <a:r>
              <a:rPr lang="zh-CN" altLang="en-US" b="0" dirty="0"/>
              <a:t>到了 </a:t>
            </a:r>
            <a:r>
              <a:rPr lang="en-US" altLang="zh-CN" b="0" dirty="0"/>
              <a:t>2005 </a:t>
            </a:r>
            <a:r>
              <a:rPr lang="zh-CN" altLang="en-US" b="0" dirty="0"/>
              <a:t>年，开发 </a:t>
            </a:r>
            <a:r>
              <a:rPr lang="en-US" altLang="zh-CN" b="0" dirty="0" err="1"/>
              <a:t>BitKeeper</a:t>
            </a:r>
            <a:r>
              <a:rPr lang="en-US" altLang="zh-CN" b="0" dirty="0"/>
              <a:t> </a:t>
            </a:r>
            <a:r>
              <a:rPr lang="zh-CN" altLang="en-US" b="0" dirty="0"/>
              <a:t>的商业公司同 </a:t>
            </a:r>
            <a:r>
              <a:rPr lang="en-US" altLang="zh-CN" b="0" dirty="0"/>
              <a:t>Linux </a:t>
            </a:r>
            <a:r>
              <a:rPr lang="zh-CN" altLang="en-US" b="0" dirty="0"/>
              <a:t>内核开源社区的合作关系结束，他们收回了 </a:t>
            </a:r>
            <a:r>
              <a:rPr lang="en-US" altLang="zh-CN" b="0" dirty="0"/>
              <a:t>Linux </a:t>
            </a:r>
            <a:r>
              <a:rPr lang="zh-CN" altLang="en-US" b="0" dirty="0"/>
              <a:t>内核社区免费使用 </a:t>
            </a:r>
            <a:r>
              <a:rPr lang="en-US" altLang="zh-CN" b="0" dirty="0" err="1"/>
              <a:t>BitKeeper</a:t>
            </a:r>
            <a:r>
              <a:rPr lang="en-US" altLang="zh-CN" b="0" dirty="0"/>
              <a:t> </a:t>
            </a:r>
            <a:r>
              <a:rPr lang="zh-CN" altLang="en-US" b="0" dirty="0"/>
              <a:t>的权力。 这就迫使 </a:t>
            </a:r>
            <a:r>
              <a:rPr lang="en-US" altLang="zh-CN" b="0" dirty="0"/>
              <a:t>Linux </a:t>
            </a:r>
            <a:r>
              <a:rPr lang="zh-CN" altLang="en-US" b="0" dirty="0"/>
              <a:t>开源社区（特别是 </a:t>
            </a:r>
            <a:r>
              <a:rPr lang="en-US" altLang="zh-CN" b="0" dirty="0"/>
              <a:t>Linux </a:t>
            </a:r>
            <a:r>
              <a:rPr lang="zh-CN" altLang="en-US" b="0" dirty="0"/>
              <a:t>的缔造者 </a:t>
            </a:r>
            <a:r>
              <a:rPr lang="en-US" altLang="zh-CN" b="0" dirty="0"/>
              <a:t>Linus Torvalds</a:t>
            </a:r>
            <a:r>
              <a:rPr lang="zh-CN" altLang="en-US" b="0" dirty="0"/>
              <a:t>）基于使用</a:t>
            </a:r>
            <a:r>
              <a:rPr lang="en-US" altLang="zh-CN" b="0" dirty="0" err="1"/>
              <a:t>BitKeeper</a:t>
            </a:r>
            <a:r>
              <a:rPr lang="en-US" altLang="zh-CN" b="0" dirty="0"/>
              <a:t> </a:t>
            </a:r>
            <a:r>
              <a:rPr lang="zh-CN" altLang="en-US" b="0" dirty="0"/>
              <a:t>时的经验教训，开发出自己的版本控制系统。 </a:t>
            </a:r>
            <a:endParaRPr lang="en-US" altLang="zh-CN" b="0" dirty="0"/>
          </a:p>
          <a:p>
            <a:endParaRPr lang="en-US" altLang="zh-CN" b="0" dirty="0"/>
          </a:p>
          <a:p>
            <a:r>
              <a:rPr lang="en-US" altLang="zh-CN" b="0" dirty="0"/>
              <a:t>Git</a:t>
            </a:r>
            <a:r>
              <a:rPr lang="zh-CN" altLang="en-US" b="0" dirty="0"/>
              <a:t>的若干目标</a:t>
            </a:r>
            <a:endParaRPr lang="en-US" altLang="zh-CN" b="0" dirty="0"/>
          </a:p>
          <a:p>
            <a:pPr lvl="1"/>
            <a:r>
              <a:rPr lang="zh-CN" altLang="en-US" dirty="0"/>
              <a:t>速度快：</a:t>
            </a:r>
            <a:r>
              <a:rPr lang="zh-CN" altLang="en-US" dirty="0">
                <a:solidFill>
                  <a:schemeClr val="tx1"/>
                </a:solidFill>
              </a:rPr>
              <a:t>独特的快照机制</a:t>
            </a:r>
          </a:p>
          <a:p>
            <a:pPr lvl="1"/>
            <a:r>
              <a:rPr lang="zh-CN" altLang="en-US" dirty="0">
                <a:solidFill>
                  <a:schemeClr val="tx1"/>
                </a:solidFill>
              </a:rPr>
              <a:t>设计简单：简洁鲁棒的数据模型</a:t>
            </a:r>
          </a:p>
          <a:p>
            <a:pPr lvl="1"/>
            <a:r>
              <a:rPr lang="zh-CN" altLang="en-US" dirty="0">
                <a:solidFill>
                  <a:schemeClr val="tx1"/>
                </a:solidFill>
              </a:rPr>
              <a:t>对非线性开发模式需提供强力支持（允许成千上万个并行开发的分支）</a:t>
            </a:r>
            <a:endParaRPr lang="en-US" altLang="zh-CN" dirty="0">
              <a:solidFill>
                <a:schemeClr val="tx1"/>
              </a:solidFill>
            </a:endParaRPr>
          </a:p>
          <a:p>
            <a:pPr lvl="1"/>
            <a:r>
              <a:rPr lang="zh-CN" altLang="en-US" dirty="0">
                <a:solidFill>
                  <a:schemeClr val="tx1"/>
                </a:solidFill>
              </a:rPr>
              <a:t>完全分布式</a:t>
            </a:r>
          </a:p>
          <a:p>
            <a:pPr lvl="1"/>
            <a:r>
              <a:rPr lang="zh-CN" altLang="en-US" dirty="0"/>
              <a:t>有能力高效管理类似 </a:t>
            </a:r>
            <a:r>
              <a:rPr lang="en-US" altLang="zh-CN" dirty="0"/>
              <a:t>Linux </a:t>
            </a:r>
            <a:r>
              <a:rPr lang="zh-CN" altLang="en-US" dirty="0"/>
              <a:t>内核一样的超大规模项目（速度和数据量）</a:t>
            </a:r>
          </a:p>
        </p:txBody>
      </p:sp>
      <p:pic>
        <p:nvPicPr>
          <p:cNvPr id="4" name="图片 3">
            <a:extLst>
              <a:ext uri="{FF2B5EF4-FFF2-40B4-BE49-F238E27FC236}">
                <a16:creationId xmlns:a16="http://schemas.microsoft.com/office/drawing/2014/main" id="{7F6CAD4C-F89C-F342-9F27-1B5768DE3DBC}"/>
              </a:ext>
            </a:extLst>
          </p:cNvPr>
          <p:cNvPicPr>
            <a:picLocks noChangeAspect="1"/>
          </p:cNvPicPr>
          <p:nvPr/>
        </p:nvPicPr>
        <p:blipFill>
          <a:blip r:embed="rId2"/>
          <a:stretch>
            <a:fillRect/>
          </a:stretch>
        </p:blipFill>
        <p:spPr>
          <a:xfrm>
            <a:off x="8717985" y="3165726"/>
            <a:ext cx="2561905" cy="2561905"/>
          </a:xfrm>
          <a:prstGeom prst="rect">
            <a:avLst/>
          </a:prstGeom>
        </p:spPr>
      </p:pic>
      <p:sp>
        <p:nvSpPr>
          <p:cNvPr id="5" name="矩形 4">
            <a:extLst>
              <a:ext uri="{FF2B5EF4-FFF2-40B4-BE49-F238E27FC236}">
                <a16:creationId xmlns:a16="http://schemas.microsoft.com/office/drawing/2014/main" id="{87DCA938-FD77-3E47-A0C0-4B468F69B2D6}"/>
              </a:ext>
            </a:extLst>
          </p:cNvPr>
          <p:cNvSpPr/>
          <p:nvPr/>
        </p:nvSpPr>
        <p:spPr>
          <a:xfrm>
            <a:off x="8546767" y="5761654"/>
            <a:ext cx="3050829" cy="646331"/>
          </a:xfrm>
          <a:prstGeom prst="rect">
            <a:avLst/>
          </a:prstGeom>
        </p:spPr>
        <p:txBody>
          <a:bodyPr wrap="square">
            <a:spAutoFit/>
          </a:bodyPr>
          <a:lstStyle/>
          <a:p>
            <a:pPr algn="ctr"/>
            <a:r>
              <a:rPr lang="en-US" altLang="zh-CN" dirty="0">
                <a:latin typeface="微软雅黑" panose="020B0503020204020204" pitchFamily="34" charset="-122"/>
                <a:ea typeface="微软雅黑" panose="020B0503020204020204" pitchFamily="34" charset="-122"/>
              </a:rPr>
              <a:t>Linus Torvalds</a:t>
            </a: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内核和</a:t>
            </a:r>
            <a:r>
              <a:rPr lang="en-US" altLang="zh-CN" dirty="0">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的缔造者）</a:t>
            </a:r>
            <a:endParaRPr lang="zh-CN" altLang="en-US" dirty="0"/>
          </a:p>
        </p:txBody>
      </p:sp>
    </p:spTree>
    <p:extLst>
      <p:ext uri="{BB962C8B-B14F-4D97-AF65-F5344CB8AC3E}">
        <p14:creationId xmlns:p14="http://schemas.microsoft.com/office/powerpoint/2010/main" val="144098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DD7C4-B051-A84C-88CE-A30F2EAE17ED}"/>
              </a:ext>
            </a:extLst>
          </p:cNvPr>
          <p:cNvSpPr>
            <a:spLocks noGrp="1"/>
          </p:cNvSpPr>
          <p:nvPr>
            <p:ph type="title"/>
          </p:nvPr>
        </p:nvSpPr>
        <p:spPr/>
        <p:txBody>
          <a:bodyPr/>
          <a:lstStyle/>
          <a:p>
            <a:r>
              <a:rPr kumimoji="1" lang="en-US" altLang="zh-CN" dirty="0"/>
              <a:t>Git</a:t>
            </a:r>
            <a:r>
              <a:rPr kumimoji="1" lang="zh-CN" altLang="en-US" dirty="0"/>
              <a:t>演示</a:t>
            </a:r>
          </a:p>
        </p:txBody>
      </p:sp>
      <p:sp>
        <p:nvSpPr>
          <p:cNvPr id="3" name="内容占位符 2">
            <a:extLst>
              <a:ext uri="{FF2B5EF4-FFF2-40B4-BE49-F238E27FC236}">
                <a16:creationId xmlns:a16="http://schemas.microsoft.com/office/drawing/2014/main" id="{5795B79E-2161-AB46-9B8B-D8647AB82953}"/>
              </a:ext>
            </a:extLst>
          </p:cNvPr>
          <p:cNvSpPr>
            <a:spLocks noGrp="1"/>
          </p:cNvSpPr>
          <p:nvPr>
            <p:ph idx="1"/>
          </p:nvPr>
        </p:nvSpPr>
        <p:spPr/>
        <p:txBody>
          <a:bodyPr/>
          <a:lstStyle/>
          <a:p>
            <a:r>
              <a:rPr kumimoji="1" lang="zh-CN" altLang="en-US" dirty="0"/>
              <a:t>演示目标：借助</a:t>
            </a:r>
            <a:r>
              <a:rPr kumimoji="1" lang="en-US" altLang="zh-CN" dirty="0"/>
              <a:t>Git</a:t>
            </a:r>
            <a:r>
              <a:rPr kumimoji="1" lang="zh-CN" altLang="en-US" dirty="0"/>
              <a:t>工具，开发一个项目，以展示</a:t>
            </a:r>
            <a:r>
              <a:rPr kumimoji="1" lang="en-US" altLang="zh-CN" dirty="0"/>
              <a:t>Git</a:t>
            </a:r>
            <a:r>
              <a:rPr kumimoji="1" lang="zh-CN" altLang="en-US" dirty="0"/>
              <a:t>的若干核心命令、</a:t>
            </a:r>
            <a:r>
              <a:rPr kumimoji="1" lang="en-US" altLang="zh-CN" dirty="0" err="1"/>
              <a:t>Github</a:t>
            </a:r>
            <a:r>
              <a:rPr kumimoji="1" lang="zh-CN" altLang="en-US" dirty="0"/>
              <a:t>的使用、</a:t>
            </a:r>
            <a:r>
              <a:rPr kumimoji="1" lang="en-US" altLang="zh-CN" dirty="0"/>
              <a:t>Git</a:t>
            </a:r>
            <a:r>
              <a:rPr kumimoji="1" lang="zh-CN" altLang="en-US" dirty="0"/>
              <a:t>的协作开发流程等（与作业密切相关）</a:t>
            </a:r>
            <a:endParaRPr kumimoji="1" lang="en-US" altLang="zh-CN" dirty="0"/>
          </a:p>
          <a:p>
            <a:endParaRPr kumimoji="1" lang="en-US" altLang="zh-CN" dirty="0"/>
          </a:p>
          <a:p>
            <a:r>
              <a:rPr kumimoji="1" lang="zh-CN" altLang="en-US" dirty="0"/>
              <a:t>建议同学们在操作过程中使用“</a:t>
            </a:r>
            <a:r>
              <a:rPr lang="en-US" altLang="zh-CN" dirty="0"/>
              <a:t>2018 </a:t>
            </a:r>
            <a:r>
              <a:rPr lang="zh-CN" altLang="en-US" dirty="0"/>
              <a:t>年春季</a:t>
            </a:r>
            <a:r>
              <a:rPr lang="en-US" altLang="zh-CN" dirty="0"/>
              <a:t>《</a:t>
            </a:r>
            <a:r>
              <a:rPr lang="zh-CN" altLang="en-US" dirty="0"/>
              <a:t>大学计算机基础</a:t>
            </a:r>
            <a:r>
              <a:rPr lang="en-US" altLang="zh-CN" dirty="0"/>
              <a:t>》(</a:t>
            </a:r>
            <a:r>
              <a:rPr lang="zh-CN" altLang="en-US" dirty="0"/>
              <a:t>理科</a:t>
            </a:r>
            <a:r>
              <a:rPr lang="en-US" altLang="zh-CN" dirty="0"/>
              <a:t>) </a:t>
            </a:r>
            <a:r>
              <a:rPr lang="zh-CN" altLang="en-US" dirty="0"/>
              <a:t>综合设计实验指导书”中选定的一道</a:t>
            </a:r>
            <a:r>
              <a:rPr lang="en-US" altLang="zh-CN" dirty="0"/>
              <a:t>Python</a:t>
            </a:r>
            <a:r>
              <a:rPr lang="zh-CN" altLang="en-US" dirty="0"/>
              <a:t>编程题做为项目开发需求，并使用其代码进行回顾式开发（无需进行代码重新开发）</a:t>
            </a:r>
          </a:p>
          <a:p>
            <a:endParaRPr lang="en-US" altLang="zh-CN" dirty="0"/>
          </a:p>
          <a:p>
            <a:r>
              <a:rPr lang="zh-CN" altLang="en-US" dirty="0"/>
              <a:t>本演示提供的一个简单的开发需求及相应代码仅作为可选项</a:t>
            </a:r>
            <a:endParaRPr lang="en-US" altLang="zh-CN" dirty="0"/>
          </a:p>
          <a:p>
            <a:pPr lvl="1"/>
            <a:r>
              <a:rPr lang="zh-CN" altLang="en-US" dirty="0"/>
              <a:t>需求：用户给定一个文件路径及其文件名，输出文件的创建时间、修改时间等。</a:t>
            </a:r>
            <a:endParaRPr lang="en-US" altLang="zh-CN" dirty="0"/>
          </a:p>
          <a:p>
            <a:pPr lvl="1"/>
            <a:r>
              <a:rPr lang="zh-CN" altLang="en-US" dirty="0"/>
              <a:t>代码：</a:t>
            </a:r>
            <a:r>
              <a:rPr lang="en-US" altLang="zh-CN" dirty="0" err="1"/>
              <a:t>fileinfo.py</a:t>
            </a:r>
            <a:endParaRPr lang="zh-CN" altLang="en-US" dirty="0"/>
          </a:p>
          <a:p>
            <a:endParaRPr kumimoji="1" lang="zh-CN" altLang="en-US" dirty="0"/>
          </a:p>
        </p:txBody>
      </p:sp>
    </p:spTree>
    <p:extLst>
      <p:ext uri="{BB962C8B-B14F-4D97-AF65-F5344CB8AC3E}">
        <p14:creationId xmlns:p14="http://schemas.microsoft.com/office/powerpoint/2010/main" val="151914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BF1D9-02F2-0A40-BBCC-D6E29DC50DED}"/>
              </a:ext>
            </a:extLst>
          </p:cNvPr>
          <p:cNvSpPr>
            <a:spLocks noGrp="1"/>
          </p:cNvSpPr>
          <p:nvPr>
            <p:ph type="title"/>
          </p:nvPr>
        </p:nvSpPr>
        <p:spPr/>
        <p:txBody>
          <a:bodyPr/>
          <a:lstStyle/>
          <a:p>
            <a:r>
              <a:rPr lang="en-US" altLang="zh-CN" dirty="0"/>
              <a:t>Git</a:t>
            </a:r>
            <a:r>
              <a:rPr lang="zh-CN" altLang="en-US" dirty="0"/>
              <a:t>演示</a:t>
            </a:r>
            <a:endParaRPr kumimoji="1" lang="zh-CN" altLang="en-US" dirty="0"/>
          </a:p>
        </p:txBody>
      </p:sp>
      <p:sp>
        <p:nvSpPr>
          <p:cNvPr id="3" name="内容占位符 2">
            <a:extLst>
              <a:ext uri="{FF2B5EF4-FFF2-40B4-BE49-F238E27FC236}">
                <a16:creationId xmlns:a16="http://schemas.microsoft.com/office/drawing/2014/main" id="{89B82241-DD84-F146-84D8-872C420DBEDC}"/>
              </a:ext>
            </a:extLst>
          </p:cNvPr>
          <p:cNvSpPr>
            <a:spLocks noGrp="1"/>
          </p:cNvSpPr>
          <p:nvPr>
            <p:ph idx="1"/>
          </p:nvPr>
        </p:nvSpPr>
        <p:spPr/>
        <p:txBody>
          <a:bodyPr/>
          <a:lstStyle/>
          <a:p>
            <a:r>
              <a:rPr lang="zh-CN" altLang="en-US" dirty="0"/>
              <a:t>准备工作：</a:t>
            </a:r>
            <a:r>
              <a:rPr lang="en-US" altLang="zh-CN" dirty="0"/>
              <a:t>Git</a:t>
            </a:r>
            <a:r>
              <a:rPr lang="zh-CN" altLang="en-US" dirty="0"/>
              <a:t>安装</a:t>
            </a:r>
            <a:endParaRPr lang="en-US" altLang="zh-CN" dirty="0"/>
          </a:p>
          <a:p>
            <a:pPr lvl="1"/>
            <a:r>
              <a:rPr kumimoji="1" lang="zh-CN" altLang="en-US" dirty="0"/>
              <a:t>安装</a:t>
            </a:r>
            <a:r>
              <a:rPr kumimoji="1" lang="en-US" altLang="zh-CN" dirty="0"/>
              <a:t>Git</a:t>
            </a:r>
            <a:r>
              <a:rPr kumimoji="1" lang="zh-CN" altLang="en-US" dirty="0"/>
              <a:t>可参考：</a:t>
            </a:r>
            <a:r>
              <a:rPr lang="en-US" altLang="zh-CN" dirty="0">
                <a:hlinkClick r:id="rId2"/>
              </a:rPr>
              <a:t>https://git-scm.com/book/en/v2/Getting-Started-Installing-Git</a:t>
            </a:r>
            <a:endParaRPr kumimoji="1" lang="en-US" altLang="zh-CN" dirty="0"/>
          </a:p>
          <a:p>
            <a:pPr lvl="1"/>
            <a:endParaRPr kumimoji="1" lang="en-US" altLang="zh-CN" dirty="0"/>
          </a:p>
          <a:p>
            <a:pPr lvl="1"/>
            <a:r>
              <a:rPr kumimoji="1" lang="zh-CN" altLang="en-US" dirty="0"/>
              <a:t>建议安装命令行工具而非客户端</a:t>
            </a:r>
            <a:endParaRPr kumimoji="1" lang="en-US" altLang="zh-CN" dirty="0"/>
          </a:p>
          <a:p>
            <a:pPr marL="365751" lvl="1" indent="0">
              <a:buNone/>
            </a:pPr>
            <a:endParaRPr kumimoji="1" lang="en-US" altLang="zh-CN" dirty="0"/>
          </a:p>
          <a:p>
            <a:pPr lvl="1"/>
            <a:r>
              <a:rPr kumimoji="1" lang="zh-CN" altLang="en-US" dirty="0"/>
              <a:t>建议的操作系统：</a:t>
            </a:r>
            <a:r>
              <a:rPr kumimoji="1" lang="en-US" altLang="zh-CN" dirty="0"/>
              <a:t>Ubuntu</a:t>
            </a:r>
            <a:r>
              <a:rPr kumimoji="1" lang="zh-CN" altLang="en-US" dirty="0"/>
              <a:t> </a:t>
            </a:r>
            <a:r>
              <a:rPr kumimoji="1" lang="en-US" altLang="zh-CN" dirty="0"/>
              <a:t>&gt;</a:t>
            </a:r>
            <a:r>
              <a:rPr kumimoji="1" lang="zh-CN" altLang="en-US" dirty="0"/>
              <a:t> </a:t>
            </a:r>
            <a:r>
              <a:rPr kumimoji="1" lang="en-US" altLang="zh-CN" dirty="0"/>
              <a:t>Mac</a:t>
            </a:r>
            <a:r>
              <a:rPr kumimoji="1" lang="zh-CN" altLang="en-US" dirty="0"/>
              <a:t> </a:t>
            </a:r>
            <a:r>
              <a:rPr kumimoji="1" lang="en-US" altLang="zh-CN" dirty="0"/>
              <a:t>OSX</a:t>
            </a:r>
            <a:r>
              <a:rPr kumimoji="1" lang="zh-CN" altLang="en-US" dirty="0"/>
              <a:t> </a:t>
            </a:r>
            <a:r>
              <a:rPr kumimoji="1" lang="en-US" altLang="zh-CN" dirty="0"/>
              <a:t>&gt;</a:t>
            </a:r>
            <a:r>
              <a:rPr kumimoji="1" lang="zh-CN" altLang="en-US" dirty="0"/>
              <a:t> </a:t>
            </a:r>
            <a:r>
              <a:rPr kumimoji="1" lang="en-US" altLang="zh-CN" dirty="0"/>
              <a:t>Windows</a:t>
            </a:r>
          </a:p>
          <a:p>
            <a:pPr lvl="2"/>
            <a:r>
              <a:rPr kumimoji="1" lang="zh-CN" altLang="en-US" dirty="0"/>
              <a:t>其中</a:t>
            </a:r>
            <a:r>
              <a:rPr kumimoji="1" lang="en-US" altLang="zh-CN" dirty="0"/>
              <a:t>Ubuntu</a:t>
            </a:r>
            <a:r>
              <a:rPr kumimoji="1" lang="zh-CN" altLang="en-US" dirty="0"/>
              <a:t>系统可以在</a:t>
            </a:r>
            <a:r>
              <a:rPr kumimoji="1" lang="en-US" altLang="zh-CN" dirty="0"/>
              <a:t>Windows</a:t>
            </a:r>
            <a:r>
              <a:rPr kumimoji="1" lang="zh-CN" altLang="en-US" dirty="0"/>
              <a:t>系统上借助</a:t>
            </a:r>
            <a:r>
              <a:rPr kumimoji="1" lang="en-US" altLang="zh-CN" dirty="0" err="1"/>
              <a:t>Vmware</a:t>
            </a:r>
            <a:r>
              <a:rPr kumimoji="1" lang="zh-CN" altLang="en-US" dirty="0"/>
              <a:t>工具安装虚拟机实现</a:t>
            </a:r>
            <a:endParaRPr kumimoji="1" lang="en-US" altLang="zh-CN" dirty="0"/>
          </a:p>
          <a:p>
            <a:pPr lvl="2"/>
            <a:endParaRPr kumimoji="1" lang="en-US" altLang="zh-CN" dirty="0"/>
          </a:p>
          <a:p>
            <a:pPr lvl="2"/>
            <a:r>
              <a:rPr kumimoji="1" lang="zh-CN" altLang="en-US" dirty="0"/>
              <a:t>后续演示以</a:t>
            </a:r>
            <a:r>
              <a:rPr kumimoji="1" lang="en-US" altLang="zh-CN" dirty="0"/>
              <a:t>Mac</a:t>
            </a:r>
            <a:r>
              <a:rPr kumimoji="1" lang="zh-CN" altLang="en-US" dirty="0"/>
              <a:t> </a:t>
            </a:r>
            <a:r>
              <a:rPr kumimoji="1" lang="en-US" altLang="zh-CN" dirty="0"/>
              <a:t>OSX</a:t>
            </a:r>
            <a:r>
              <a:rPr kumimoji="1" lang="zh-CN" altLang="en-US" dirty="0"/>
              <a:t>为例，主要使用</a:t>
            </a:r>
            <a:r>
              <a:rPr kumimoji="1" lang="en-US" altLang="zh-CN" dirty="0" err="1"/>
              <a:t>iTerm</a:t>
            </a:r>
            <a:r>
              <a:rPr kumimoji="1" lang="zh-CN" altLang="en-US" dirty="0"/>
              <a:t> </a:t>
            </a:r>
            <a:r>
              <a:rPr kumimoji="1" lang="en-US" altLang="zh-CN" dirty="0"/>
              <a:t>2</a:t>
            </a:r>
            <a:r>
              <a:rPr kumimoji="1" lang="zh-CN" altLang="en-US" dirty="0"/>
              <a:t>命令行工具（与</a:t>
            </a:r>
            <a:r>
              <a:rPr kumimoji="1" lang="en-US" altLang="zh-CN" dirty="0"/>
              <a:t>Ubuntu</a:t>
            </a:r>
            <a:r>
              <a:rPr kumimoji="1" lang="zh-CN" altLang="en-US" dirty="0"/>
              <a:t>系统的终端</a:t>
            </a:r>
            <a:r>
              <a:rPr kumimoji="1" lang="en-US" altLang="zh-CN" dirty="0"/>
              <a:t>Terminal</a:t>
            </a:r>
            <a:r>
              <a:rPr kumimoji="1" lang="zh-CN" altLang="en-US" dirty="0"/>
              <a:t>功能类似）</a:t>
            </a:r>
          </a:p>
        </p:txBody>
      </p:sp>
    </p:spTree>
    <p:extLst>
      <p:ext uri="{BB962C8B-B14F-4D97-AF65-F5344CB8AC3E}">
        <p14:creationId xmlns:p14="http://schemas.microsoft.com/office/powerpoint/2010/main" val="32553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493F8-81D3-E240-81E1-9501E64BF5F4}"/>
              </a:ext>
            </a:extLst>
          </p:cNvPr>
          <p:cNvSpPr>
            <a:spLocks noGrp="1"/>
          </p:cNvSpPr>
          <p:nvPr>
            <p:ph type="title"/>
          </p:nvPr>
        </p:nvSpPr>
        <p:spPr/>
        <p:txBody>
          <a:bodyPr/>
          <a:lstStyle/>
          <a:p>
            <a:r>
              <a:rPr lang="en-US" altLang="zh-CN" dirty="0"/>
              <a:t>Git</a:t>
            </a:r>
            <a:r>
              <a:rPr lang="zh-CN" altLang="en-US" dirty="0"/>
              <a:t>演示</a:t>
            </a:r>
            <a:endParaRPr kumimoji="1" lang="zh-CN" altLang="en-US" dirty="0"/>
          </a:p>
        </p:txBody>
      </p:sp>
      <p:sp>
        <p:nvSpPr>
          <p:cNvPr id="3" name="内容占位符 2">
            <a:extLst>
              <a:ext uri="{FF2B5EF4-FFF2-40B4-BE49-F238E27FC236}">
                <a16:creationId xmlns:a16="http://schemas.microsoft.com/office/drawing/2014/main" id="{43EBA1E3-36A9-6C4C-A9B4-19E2C9D3DEB4}"/>
              </a:ext>
            </a:extLst>
          </p:cNvPr>
          <p:cNvSpPr>
            <a:spLocks noGrp="1"/>
          </p:cNvSpPr>
          <p:nvPr>
            <p:ph idx="1"/>
          </p:nvPr>
        </p:nvSpPr>
        <p:spPr/>
        <p:txBody>
          <a:bodyPr/>
          <a:lstStyle/>
          <a:p>
            <a:pPr lvl="0">
              <a:buClr>
                <a:srgbClr val="335B74"/>
              </a:buClr>
            </a:pPr>
            <a:r>
              <a:rPr lang="en-US" altLang="zh-CN" dirty="0">
                <a:solidFill>
                  <a:prstClr val="black">
                    <a:lumMod val="75000"/>
                    <a:lumOff val="25000"/>
                  </a:prstClr>
                </a:solidFill>
              </a:rPr>
              <a:t>Step1: </a:t>
            </a:r>
            <a:r>
              <a:rPr lang="zh-CN" altLang="en-US" dirty="0">
                <a:solidFill>
                  <a:prstClr val="black">
                    <a:lumMod val="75000"/>
                    <a:lumOff val="25000"/>
                  </a:prstClr>
                </a:solidFill>
              </a:rPr>
              <a:t>在本地工作目录初始化本地仓库</a:t>
            </a:r>
            <a:endParaRPr lang="en-US" altLang="zh-CN" dirty="0">
              <a:solidFill>
                <a:prstClr val="black">
                  <a:lumMod val="75000"/>
                  <a:lumOff val="25000"/>
                </a:prstClr>
              </a:solidFill>
            </a:endParaRPr>
          </a:p>
        </p:txBody>
      </p:sp>
      <p:sp>
        <p:nvSpPr>
          <p:cNvPr id="4" name="TextBox 5">
            <a:extLst>
              <a:ext uri="{FF2B5EF4-FFF2-40B4-BE49-F238E27FC236}">
                <a16:creationId xmlns:a16="http://schemas.microsoft.com/office/drawing/2014/main" id="{FEE03194-C500-2640-8C85-AF3F1BE1BD5B}"/>
              </a:ext>
            </a:extLst>
          </p:cNvPr>
          <p:cNvSpPr txBox="1">
            <a:spLocks noChangeArrowheads="1"/>
          </p:cNvSpPr>
          <p:nvPr/>
        </p:nvSpPr>
        <p:spPr bwMode="auto">
          <a:xfrm>
            <a:off x="923914" y="2343046"/>
            <a:ext cx="107564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lang="en-US" altLang="zh-TW" sz="1600" dirty="0" err="1">
                <a:solidFill>
                  <a:srgbClr val="FF0000"/>
                </a:solidFill>
                <a:latin typeface="Consolas" panose="020B0609020204030204" pitchFamily="49" charset="0"/>
              </a:rPr>
              <a:t>mkdir</a:t>
            </a:r>
            <a:r>
              <a:rPr lang="en-US" altLang="zh-TW" sz="1600" dirty="0">
                <a:solidFill>
                  <a:srgbClr val="FF0000"/>
                </a:solidFill>
                <a:latin typeface="Consolas" panose="020B0609020204030204" pitchFamily="49" charset="0"/>
              </a:rPr>
              <a:t> </a:t>
            </a:r>
            <a:r>
              <a:rPr lang="en-US" altLang="zh-TW" sz="1600" dirty="0" err="1">
                <a:solidFill>
                  <a:srgbClr val="FF0000"/>
                </a:solidFill>
                <a:latin typeface="Consolas" panose="020B0609020204030204" pitchFamily="49" charset="0"/>
              </a:rPr>
              <a:t>gitdemo</a:t>
            </a:r>
            <a:endParaRPr lang="en-US" altLang="zh-TW" sz="1600" dirty="0">
              <a:solidFill>
                <a:srgbClr val="FF0000"/>
              </a:solidFill>
              <a:latin typeface="Consolas" panose="020B0609020204030204" pitchFamily="49" charset="0"/>
            </a:endParaRPr>
          </a:p>
          <a:p>
            <a:endParaRPr lang="en-US" altLang="zh-CN" sz="1600" dirty="0">
              <a:solidFill>
                <a:srgbClr val="FF0000"/>
              </a:solidFill>
              <a:latin typeface="Consolas" panose="020B0609020204030204" pitchFamily="49" charset="0"/>
            </a:endParaRPr>
          </a:p>
          <a:p>
            <a:r>
              <a:rPr lang="en-US" altLang="zh-CN" sz="1600" dirty="0">
                <a:solidFill>
                  <a:srgbClr val="FF0000"/>
                </a:solidFill>
                <a:latin typeface="Consolas" panose="020B0609020204030204" pitchFamily="49" charset="0"/>
              </a:rPr>
              <a:t>cd</a:t>
            </a:r>
            <a:r>
              <a:rPr lang="zh-CN" altLang="en-US" sz="1600" dirty="0">
                <a:solidFill>
                  <a:srgbClr val="FF0000"/>
                </a:solidFill>
                <a:latin typeface="Consolas" panose="020B0609020204030204" pitchFamily="49" charset="0"/>
              </a:rPr>
              <a:t> </a:t>
            </a:r>
            <a:r>
              <a:rPr lang="en-US" altLang="zh-CN" sz="1600" dirty="0" err="1">
                <a:solidFill>
                  <a:srgbClr val="FF0000"/>
                </a:solidFill>
                <a:latin typeface="Consolas" panose="020B0609020204030204" pitchFamily="49" charset="0"/>
              </a:rPr>
              <a:t>gitdemo</a:t>
            </a:r>
            <a:endParaRPr lang="en-US" altLang="zh-CN" sz="1600" dirty="0">
              <a:solidFill>
                <a:srgbClr val="FF0000"/>
              </a:solidFill>
              <a:latin typeface="Consolas" panose="020B0609020204030204" pitchFamily="49" charset="0"/>
            </a:endParaRPr>
          </a:p>
          <a:p>
            <a:endParaRPr lang="en-US" altLang="zh-CN" sz="1600" dirty="0">
              <a:solidFill>
                <a:srgbClr val="FF0000"/>
              </a:solidFill>
              <a:latin typeface="Consolas" panose="020B0609020204030204" pitchFamily="49" charset="0"/>
            </a:endParaRPr>
          </a:p>
          <a:p>
            <a:r>
              <a:rPr lang="en-US" altLang="zh-CN" sz="1600" dirty="0">
                <a:solidFill>
                  <a:srgbClr val="FF0000"/>
                </a:solidFill>
                <a:latin typeface="Consolas" panose="020B0609020204030204" pitchFamily="49" charset="0"/>
              </a:rPr>
              <a:t>git</a:t>
            </a:r>
            <a:r>
              <a:rPr lang="zh-CN" altLang="en-US" sz="1600" dirty="0">
                <a:solidFill>
                  <a:srgbClr val="FF0000"/>
                </a:solidFill>
                <a:latin typeface="Consolas" panose="020B0609020204030204" pitchFamily="49" charset="0"/>
              </a:rPr>
              <a:t> </a:t>
            </a:r>
            <a:r>
              <a:rPr lang="en-US" altLang="zh-CN" sz="1600" dirty="0" err="1">
                <a:solidFill>
                  <a:srgbClr val="FF0000"/>
                </a:solidFill>
                <a:latin typeface="Consolas" panose="020B0609020204030204" pitchFamily="49" charset="0"/>
              </a:rPr>
              <a:t>init</a:t>
            </a:r>
            <a:endParaRPr lang="en-US" altLang="zh-TW" sz="1600" dirty="0">
              <a:solidFill>
                <a:srgbClr val="FF0000"/>
              </a:solidFill>
              <a:latin typeface="Consolas" panose="020B0609020204030204" pitchFamily="49" charset="0"/>
            </a:endParaRPr>
          </a:p>
          <a:p>
            <a:r>
              <a:rPr lang="en-US" altLang="zh-TW" sz="1600" dirty="0">
                <a:latin typeface="Consolas" panose="020B0609020204030204" pitchFamily="49" charset="0"/>
              </a:rPr>
              <a:t>Initialized empty Git repository in</a:t>
            </a:r>
          </a:p>
          <a:p>
            <a:endParaRPr lang="en-US" altLang="zh-TW" sz="1600" dirty="0">
              <a:latin typeface="Consolas" panose="020B0609020204030204" pitchFamily="49" charset="0"/>
            </a:endParaRPr>
          </a:p>
          <a:p>
            <a:r>
              <a:rPr lang="en-US" altLang="zh-TW" sz="1600" dirty="0">
                <a:solidFill>
                  <a:srgbClr val="FF0000"/>
                </a:solidFill>
                <a:latin typeface="Consolas" panose="020B0609020204030204" pitchFamily="49" charset="0"/>
              </a:rPr>
              <a:t>ls .git</a:t>
            </a:r>
          </a:p>
          <a:p>
            <a:r>
              <a:rPr lang="en-US" altLang="zh-TW" sz="1600" dirty="0">
                <a:latin typeface="Consolas" panose="020B0609020204030204" pitchFamily="49" charset="0"/>
              </a:rPr>
              <a:t>HEAD description info refs</a:t>
            </a:r>
            <a:r>
              <a:rPr lang="zh-CN" altLang="en-US" sz="1600" dirty="0">
                <a:latin typeface="Consolas" panose="020B0609020204030204" pitchFamily="49" charset="0"/>
              </a:rPr>
              <a:t> </a:t>
            </a:r>
            <a:r>
              <a:rPr lang="en-US" altLang="zh-TW" sz="1600" dirty="0">
                <a:latin typeface="Consolas" panose="020B0609020204030204" pitchFamily="49" charset="0"/>
              </a:rPr>
              <a:t>config hooks objects</a:t>
            </a:r>
          </a:p>
        </p:txBody>
      </p:sp>
      <p:sp>
        <p:nvSpPr>
          <p:cNvPr id="5" name="矩形 4">
            <a:extLst>
              <a:ext uri="{FF2B5EF4-FFF2-40B4-BE49-F238E27FC236}">
                <a16:creationId xmlns:a16="http://schemas.microsoft.com/office/drawing/2014/main" id="{34CCA2DA-A67B-A543-A24D-7AB01BD36E07}"/>
              </a:ext>
            </a:extLst>
          </p:cNvPr>
          <p:cNvSpPr/>
          <p:nvPr/>
        </p:nvSpPr>
        <p:spPr>
          <a:xfrm>
            <a:off x="7155837" y="4251260"/>
            <a:ext cx="3127203" cy="400110"/>
          </a:xfrm>
          <a:prstGeom prst="rect">
            <a:avLst/>
          </a:prstGeom>
        </p:spPr>
        <p:txBody>
          <a:bodyPr wrap="none">
            <a:spAutoFit/>
          </a:bodyPr>
          <a:lstStyle/>
          <a:p>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r>
              <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Local</a:t>
            </a: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Repo</a:t>
            </a: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6" name="右箭头 5">
            <a:extLst>
              <a:ext uri="{FF2B5EF4-FFF2-40B4-BE49-F238E27FC236}">
                <a16:creationId xmlns:a16="http://schemas.microsoft.com/office/drawing/2014/main" id="{D95EA5D3-6548-A746-B88D-945BADC9F570}"/>
              </a:ext>
            </a:extLst>
          </p:cNvPr>
          <p:cNvSpPr/>
          <p:nvPr/>
        </p:nvSpPr>
        <p:spPr>
          <a:xfrm>
            <a:off x="6484287" y="4251260"/>
            <a:ext cx="452633"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右箭头 6">
            <a:extLst>
              <a:ext uri="{FF2B5EF4-FFF2-40B4-BE49-F238E27FC236}">
                <a16:creationId xmlns:a16="http://schemas.microsoft.com/office/drawing/2014/main" id="{E1081D80-6479-0F46-B7DE-3C0AA257FAFB}"/>
              </a:ext>
            </a:extLst>
          </p:cNvPr>
          <p:cNvSpPr/>
          <p:nvPr/>
        </p:nvSpPr>
        <p:spPr>
          <a:xfrm>
            <a:off x="2940747" y="2343046"/>
            <a:ext cx="452633"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B97BE064-332C-BC4B-BC5F-9B8D81B07161}"/>
              </a:ext>
            </a:extLst>
          </p:cNvPr>
          <p:cNvSpPr/>
          <p:nvPr/>
        </p:nvSpPr>
        <p:spPr>
          <a:xfrm>
            <a:off x="3533667" y="2113889"/>
            <a:ext cx="3093860" cy="707886"/>
          </a:xfrm>
          <a:prstGeom prst="rect">
            <a:avLst/>
          </a:prstGeom>
        </p:spPr>
        <p:txBody>
          <a:bodyPr wrap="none">
            <a:spAutoFit/>
          </a:bodyPr>
          <a:lstStyle/>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工作目录</a:t>
            </a:r>
            <a:endPar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Working</a:t>
            </a: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rPr>
              <a:t>Directory</a:t>
            </a: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sp>
        <p:nvSpPr>
          <p:cNvPr id="9" name="矩形 8">
            <a:extLst>
              <a:ext uri="{FF2B5EF4-FFF2-40B4-BE49-F238E27FC236}">
                <a16:creationId xmlns:a16="http://schemas.microsoft.com/office/drawing/2014/main" id="{85BCF84A-F10E-DA40-9C62-BAA9F0280337}"/>
              </a:ext>
            </a:extLst>
          </p:cNvPr>
          <p:cNvSpPr/>
          <p:nvPr/>
        </p:nvSpPr>
        <p:spPr>
          <a:xfrm>
            <a:off x="3481609" y="5584069"/>
            <a:ext cx="6984413" cy="400110"/>
          </a:xfrm>
          <a:prstGeom prst="rect">
            <a:avLst/>
          </a:prstGeom>
        </p:spPr>
        <p:txBody>
          <a:bodyPr wrap="none">
            <a:spAutoFit/>
          </a:bodyPr>
          <a:lstStyle/>
          <a:p>
            <a:r>
              <a:rPr lang="zh-CN" altLang="en-US" sz="2000" b="1" dirty="0">
                <a:solidFill>
                  <a:srgbClr val="FF0000"/>
                </a:solidFill>
                <a:latin typeface="Microsoft YaHei" panose="020B0503020204020204" pitchFamily="34" charset="-122"/>
                <a:ea typeface="Microsoft YaHei" panose="020B0503020204020204" pitchFamily="34" charset="-122"/>
              </a:rPr>
              <a:t>为何要创建本地仓库 </a:t>
            </a:r>
            <a:r>
              <a:rPr lang="en-US" altLang="zh-CN" sz="2000" b="1" dirty="0">
                <a:solidFill>
                  <a:srgbClr val="FF0000"/>
                </a:solidFill>
                <a:latin typeface="Microsoft YaHei" panose="020B0503020204020204" pitchFamily="34" charset="-122"/>
                <a:ea typeface="Microsoft YaHei" panose="020B0503020204020204" pitchFamily="34" charset="-122"/>
              </a:rPr>
              <a:t>-&gt;</a:t>
            </a:r>
            <a:r>
              <a:rPr lang="zh-CN" altLang="en-US" sz="2000" b="1" dirty="0">
                <a:solidFill>
                  <a:srgbClr val="FF0000"/>
                </a:solidFill>
                <a:latin typeface="Microsoft YaHei" panose="020B0503020204020204" pitchFamily="34" charset="-122"/>
                <a:ea typeface="Microsoft YaHei" panose="020B0503020204020204" pitchFamily="34" charset="-122"/>
              </a:rPr>
              <a:t> 版本数据库（</a:t>
            </a:r>
            <a:r>
              <a:rPr lang="en-US" altLang="zh-CN" sz="2000" b="1" dirty="0">
                <a:solidFill>
                  <a:srgbClr val="FF0000"/>
                </a:solidFill>
                <a:latin typeface="Microsoft YaHei" panose="020B0503020204020204" pitchFamily="34" charset="-122"/>
                <a:ea typeface="Microsoft YaHei" panose="020B0503020204020204" pitchFamily="34" charset="-122"/>
              </a:rPr>
              <a:t>Version</a:t>
            </a:r>
            <a:r>
              <a:rPr lang="zh-CN" altLang="en-US" sz="2000" b="1" dirty="0">
                <a:solidFill>
                  <a:srgbClr val="FF0000"/>
                </a:solidFill>
                <a:latin typeface="Microsoft YaHei" panose="020B0503020204020204" pitchFamily="34" charset="-122"/>
                <a:ea typeface="Microsoft YaHei" panose="020B0503020204020204" pitchFamily="34" charset="-122"/>
              </a:rPr>
              <a:t> </a:t>
            </a:r>
            <a:r>
              <a:rPr lang="en-US" altLang="zh-CN" sz="2000" b="1" dirty="0">
                <a:solidFill>
                  <a:srgbClr val="FF0000"/>
                </a:solidFill>
                <a:latin typeface="Microsoft YaHei" panose="020B0503020204020204" pitchFamily="34" charset="-122"/>
                <a:ea typeface="Microsoft YaHei" panose="020B0503020204020204" pitchFamily="34" charset="-122"/>
              </a:rPr>
              <a:t>Database</a:t>
            </a:r>
            <a:r>
              <a:rPr lang="zh-CN" altLang="en-US" sz="2000" b="1" dirty="0">
                <a:solidFill>
                  <a:srgbClr val="FF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3182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BF844-E604-4481-BB38-8D132C3EC0F8}"/>
              </a:ext>
            </a:extLst>
          </p:cNvPr>
          <p:cNvSpPr>
            <a:spLocks noGrp="1"/>
          </p:cNvSpPr>
          <p:nvPr>
            <p:ph type="title"/>
          </p:nvPr>
        </p:nvSpPr>
        <p:spPr/>
        <p:txBody>
          <a:bodyPr/>
          <a:lstStyle/>
          <a:p>
            <a:r>
              <a:rPr lang="zh-CN" altLang="en-US" dirty="0"/>
              <a:t>问题一：版本数据库存储了什么信息？</a:t>
            </a:r>
          </a:p>
        </p:txBody>
      </p:sp>
      <p:sp>
        <p:nvSpPr>
          <p:cNvPr id="3" name="内容占位符 2">
            <a:extLst>
              <a:ext uri="{FF2B5EF4-FFF2-40B4-BE49-F238E27FC236}">
                <a16:creationId xmlns:a16="http://schemas.microsoft.com/office/drawing/2014/main" id="{C8243A0C-E3A3-404C-9AF0-41D7308E409C}"/>
              </a:ext>
            </a:extLst>
          </p:cNvPr>
          <p:cNvSpPr>
            <a:spLocks noGrp="1"/>
          </p:cNvSpPr>
          <p:nvPr>
            <p:ph idx="1"/>
          </p:nvPr>
        </p:nvSpPr>
        <p:spPr>
          <a:xfrm>
            <a:off x="704997" y="957191"/>
            <a:ext cx="10756415" cy="5268036"/>
          </a:xfrm>
        </p:spPr>
        <p:txBody>
          <a:bodyPr>
            <a:normAutofit/>
          </a:bodyPr>
          <a:lstStyle/>
          <a:p>
            <a:r>
              <a:rPr lang="zh-CN" altLang="en-US" dirty="0"/>
              <a:t>版本数据库存储信息方式：直接记录快照，而非差异比较！！！</a:t>
            </a:r>
            <a:endParaRPr lang="en-US" altLang="zh-CN" dirty="0"/>
          </a:p>
          <a:p>
            <a:pPr lvl="1"/>
            <a:r>
              <a:rPr lang="en-US" altLang="zh-CN" dirty="0"/>
              <a:t>Git </a:t>
            </a:r>
            <a:r>
              <a:rPr lang="zh-CN" altLang="en-US" dirty="0"/>
              <a:t>和其它版本控制系统（包括 </a:t>
            </a:r>
            <a:r>
              <a:rPr lang="en-US" altLang="zh-CN" dirty="0"/>
              <a:t>Subversion </a:t>
            </a:r>
            <a:r>
              <a:rPr lang="zh-CN" altLang="en-US" dirty="0"/>
              <a:t>和近似工具）的主要差别在于 </a:t>
            </a:r>
            <a:r>
              <a:rPr lang="en-US" altLang="zh-CN" dirty="0"/>
              <a:t>Git </a:t>
            </a:r>
            <a:r>
              <a:rPr lang="zh-CN" altLang="en-US" dirty="0"/>
              <a:t>对待数据的方法。 </a:t>
            </a:r>
            <a:endParaRPr lang="en-US" altLang="zh-CN" dirty="0"/>
          </a:p>
          <a:p>
            <a:pPr lvl="1"/>
            <a:r>
              <a:rPr lang="zh-CN" altLang="en-US" dirty="0"/>
              <a:t>其他大部分系统以</a:t>
            </a:r>
            <a:r>
              <a:rPr lang="zh-CN" altLang="en-US" dirty="0">
                <a:solidFill>
                  <a:srgbClr val="FF0000"/>
                </a:solidFill>
              </a:rPr>
              <a:t>文件变更列表</a:t>
            </a:r>
            <a:r>
              <a:rPr lang="zh-CN" altLang="en-US" dirty="0"/>
              <a:t>的方式存储信息。 这类系统（</a:t>
            </a:r>
            <a:r>
              <a:rPr lang="en-US" altLang="zh-CN" dirty="0"/>
              <a:t>CVS</a:t>
            </a:r>
            <a:r>
              <a:rPr lang="zh-CN" altLang="en-US" dirty="0"/>
              <a:t>、</a:t>
            </a:r>
            <a:r>
              <a:rPr lang="en-US" altLang="zh-CN" dirty="0"/>
              <a:t>Subversion</a:t>
            </a:r>
            <a:r>
              <a:rPr lang="zh-CN" altLang="en-US" dirty="0"/>
              <a:t>、</a:t>
            </a:r>
            <a:r>
              <a:rPr lang="en-US" altLang="zh-CN" dirty="0"/>
              <a:t>Perforce</a:t>
            </a:r>
            <a:r>
              <a:rPr lang="zh-CN" altLang="en-US" dirty="0"/>
              <a:t>、</a:t>
            </a:r>
            <a:r>
              <a:rPr lang="en-US" altLang="zh-CN" dirty="0"/>
              <a:t>Bazaar </a:t>
            </a:r>
            <a:r>
              <a:rPr lang="zh-CN" altLang="en-US" dirty="0"/>
              <a:t>等等）</a:t>
            </a:r>
            <a:r>
              <a:rPr lang="zh-CN" altLang="en-US" dirty="0">
                <a:solidFill>
                  <a:srgbClr val="FF0000"/>
                </a:solidFill>
              </a:rPr>
              <a:t>将它们保存的信息看作是一组基本文件和每个文件随时间逐步累积的差异</a:t>
            </a:r>
            <a:r>
              <a:rPr lang="zh-CN" altLang="en-US" dirty="0"/>
              <a:t>。</a:t>
            </a:r>
            <a:endParaRPr lang="en-US" altLang="zh-CN" dirty="0"/>
          </a:p>
          <a:p>
            <a:pPr lvl="1"/>
            <a:r>
              <a:rPr lang="en-US" altLang="zh-CN" dirty="0"/>
              <a:t>Git </a:t>
            </a:r>
            <a:r>
              <a:rPr lang="zh-CN" altLang="en-US" dirty="0"/>
              <a:t>更像是把数据看作是对小型文件系统的一组</a:t>
            </a:r>
            <a:r>
              <a:rPr lang="en-US" altLang="zh-CN" b="1" dirty="0">
                <a:solidFill>
                  <a:srgbClr val="FF0000"/>
                </a:solidFill>
              </a:rPr>
              <a:t>Snapshot</a:t>
            </a:r>
            <a:r>
              <a:rPr lang="zh-CN" altLang="en-US" dirty="0"/>
              <a:t>。每次你提交更新，或在 </a:t>
            </a:r>
            <a:r>
              <a:rPr lang="en-US" altLang="zh-CN" dirty="0"/>
              <a:t>Git </a:t>
            </a:r>
            <a:r>
              <a:rPr lang="zh-CN" altLang="en-US" dirty="0"/>
              <a:t>中保存项目状态时，它主要对当时的全部文件制作一个快照并保存这个快照的索引。如文件没有修改，</a:t>
            </a:r>
            <a:r>
              <a:rPr lang="en-US" altLang="zh-CN" dirty="0"/>
              <a:t>Git </a:t>
            </a:r>
            <a:r>
              <a:rPr lang="zh-CN" altLang="en-US" dirty="0"/>
              <a:t>不再重新存储该文件，而是只保留一个链接指向之前存储的文件。</a:t>
            </a:r>
            <a:r>
              <a:rPr lang="en-US" altLang="zh-CN" b="1" dirty="0">
                <a:solidFill>
                  <a:srgbClr val="FF0000"/>
                </a:solidFill>
              </a:rPr>
              <a:t>Git </a:t>
            </a:r>
            <a:r>
              <a:rPr lang="zh-CN" altLang="en-US" b="1" dirty="0">
                <a:solidFill>
                  <a:srgbClr val="FF0000"/>
                </a:solidFill>
              </a:rPr>
              <a:t>对待数据更像是快照流</a:t>
            </a:r>
            <a:r>
              <a:rPr lang="zh-CN" altLang="en-US" dirty="0"/>
              <a:t>。</a:t>
            </a:r>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B5B5A041-24E5-4C4A-B453-3492D7194EE7}"/>
              </a:ext>
            </a:extLst>
          </p:cNvPr>
          <p:cNvPicPr>
            <a:picLocks noChangeAspect="1"/>
          </p:cNvPicPr>
          <p:nvPr/>
        </p:nvPicPr>
        <p:blipFill>
          <a:blip r:embed="rId3"/>
          <a:stretch>
            <a:fillRect/>
          </a:stretch>
        </p:blipFill>
        <p:spPr>
          <a:xfrm>
            <a:off x="89975" y="3693089"/>
            <a:ext cx="5966788" cy="2315385"/>
          </a:xfrm>
          <a:prstGeom prst="rect">
            <a:avLst/>
          </a:prstGeom>
        </p:spPr>
      </p:pic>
      <p:sp>
        <p:nvSpPr>
          <p:cNvPr id="5" name="矩形 4">
            <a:extLst>
              <a:ext uri="{FF2B5EF4-FFF2-40B4-BE49-F238E27FC236}">
                <a16:creationId xmlns:a16="http://schemas.microsoft.com/office/drawing/2014/main" id="{F23F0FF8-7E71-48C5-BCB7-D060EDCAC9AB}"/>
              </a:ext>
            </a:extLst>
          </p:cNvPr>
          <p:cNvSpPr/>
          <p:nvPr/>
        </p:nvSpPr>
        <p:spPr>
          <a:xfrm>
            <a:off x="987415" y="5995877"/>
            <a:ext cx="457048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其他系统：存储每个文件与初始版本的差异</a:t>
            </a:r>
          </a:p>
        </p:txBody>
      </p:sp>
      <p:pic>
        <p:nvPicPr>
          <p:cNvPr id="6" name="图片 5">
            <a:extLst>
              <a:ext uri="{FF2B5EF4-FFF2-40B4-BE49-F238E27FC236}">
                <a16:creationId xmlns:a16="http://schemas.microsoft.com/office/drawing/2014/main" id="{65BE9466-5AED-409A-96E1-2A8A47A27968}"/>
              </a:ext>
            </a:extLst>
          </p:cNvPr>
          <p:cNvPicPr>
            <a:picLocks noChangeAspect="1"/>
          </p:cNvPicPr>
          <p:nvPr/>
        </p:nvPicPr>
        <p:blipFill>
          <a:blip r:embed="rId4"/>
          <a:stretch>
            <a:fillRect/>
          </a:stretch>
        </p:blipFill>
        <p:spPr>
          <a:xfrm>
            <a:off x="6109647" y="3589778"/>
            <a:ext cx="5966787" cy="2390121"/>
          </a:xfrm>
          <a:prstGeom prst="rect">
            <a:avLst/>
          </a:prstGeom>
        </p:spPr>
      </p:pic>
      <p:sp>
        <p:nvSpPr>
          <p:cNvPr id="7" name="矩形 6">
            <a:extLst>
              <a:ext uri="{FF2B5EF4-FFF2-40B4-BE49-F238E27FC236}">
                <a16:creationId xmlns:a16="http://schemas.microsoft.com/office/drawing/2014/main" id="{76290CF1-A504-4FB4-80B7-84BCC30B7C5D}"/>
              </a:ext>
            </a:extLst>
          </p:cNvPr>
          <p:cNvSpPr/>
          <p:nvPr/>
        </p:nvSpPr>
        <p:spPr>
          <a:xfrm>
            <a:off x="7443668" y="5976827"/>
            <a:ext cx="350448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：存储项目随时间改变的快照</a:t>
            </a:r>
          </a:p>
        </p:txBody>
      </p:sp>
    </p:spTree>
    <p:extLst>
      <p:ext uri="{BB962C8B-B14F-4D97-AF65-F5344CB8AC3E}">
        <p14:creationId xmlns:p14="http://schemas.microsoft.com/office/powerpoint/2010/main" val="202938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D0237-2ACC-4E2A-80FB-3887ACA15421}"/>
              </a:ext>
            </a:extLst>
          </p:cNvPr>
          <p:cNvSpPr>
            <a:spLocks noGrp="1"/>
          </p:cNvSpPr>
          <p:nvPr>
            <p:ph type="title"/>
          </p:nvPr>
        </p:nvSpPr>
        <p:spPr/>
        <p:txBody>
          <a:bodyPr/>
          <a:lstStyle/>
          <a:p>
            <a:r>
              <a:rPr lang="en-US" altLang="zh-CN" dirty="0"/>
              <a:t>Git</a:t>
            </a:r>
            <a:r>
              <a:rPr lang="zh-CN" altLang="en-US"/>
              <a:t>演示</a:t>
            </a:r>
            <a:endParaRPr lang="zh-CN" altLang="en-US" dirty="0"/>
          </a:p>
        </p:txBody>
      </p:sp>
      <p:sp>
        <p:nvSpPr>
          <p:cNvPr id="3" name="内容占位符 2">
            <a:extLst>
              <a:ext uri="{FF2B5EF4-FFF2-40B4-BE49-F238E27FC236}">
                <a16:creationId xmlns:a16="http://schemas.microsoft.com/office/drawing/2014/main" id="{A30024D8-55D1-4912-B3E7-7FE0B8806184}"/>
              </a:ext>
            </a:extLst>
          </p:cNvPr>
          <p:cNvSpPr>
            <a:spLocks noGrp="1"/>
          </p:cNvSpPr>
          <p:nvPr>
            <p:ph idx="1"/>
          </p:nvPr>
        </p:nvSpPr>
        <p:spPr>
          <a:xfrm>
            <a:off x="704997" y="1119116"/>
            <a:ext cx="10756415" cy="5268036"/>
          </a:xfrm>
        </p:spPr>
        <p:txBody>
          <a:bodyPr/>
          <a:lstStyle/>
          <a:p>
            <a:r>
              <a:rPr lang="en-US" altLang="zh-CN" dirty="0"/>
              <a:t>Step</a:t>
            </a:r>
            <a:r>
              <a:rPr lang="zh-CN" altLang="en-US" dirty="0"/>
              <a:t> </a:t>
            </a:r>
            <a:r>
              <a:rPr lang="en-US" altLang="zh-CN" dirty="0"/>
              <a:t>2: </a:t>
            </a:r>
            <a:r>
              <a:rPr lang="zh-CN" altLang="en-US" dirty="0"/>
              <a:t>对工作目录进行修改，使用</a:t>
            </a:r>
            <a:r>
              <a:rPr lang="en-US" altLang="zh-CN" dirty="0"/>
              <a:t>Sublime</a:t>
            </a:r>
            <a:r>
              <a:rPr lang="zh-CN" altLang="en-US" dirty="0"/>
              <a:t>编辑器在本地工作目录中新增并编辑文件</a:t>
            </a:r>
            <a:r>
              <a:rPr lang="en-US" altLang="zh-CN" dirty="0" err="1"/>
              <a:t>fileinfo.txt</a:t>
            </a:r>
            <a:endParaRPr lang="zh-CN" altLang="en-US" dirty="0"/>
          </a:p>
        </p:txBody>
      </p:sp>
      <p:pic>
        <p:nvPicPr>
          <p:cNvPr id="4" name="图片 3">
            <a:extLst>
              <a:ext uri="{FF2B5EF4-FFF2-40B4-BE49-F238E27FC236}">
                <a16:creationId xmlns:a16="http://schemas.microsoft.com/office/drawing/2014/main" id="{F2091A11-FD2C-7843-9B06-A564F52FA7D7}"/>
              </a:ext>
            </a:extLst>
          </p:cNvPr>
          <p:cNvPicPr>
            <a:picLocks noChangeAspect="1"/>
          </p:cNvPicPr>
          <p:nvPr/>
        </p:nvPicPr>
        <p:blipFill>
          <a:blip r:embed="rId3"/>
          <a:stretch>
            <a:fillRect/>
          </a:stretch>
        </p:blipFill>
        <p:spPr>
          <a:xfrm>
            <a:off x="1853514" y="1809304"/>
            <a:ext cx="7979926" cy="4908651"/>
          </a:xfrm>
          <a:prstGeom prst="rect">
            <a:avLst/>
          </a:prstGeom>
        </p:spPr>
      </p:pic>
    </p:spTree>
    <p:extLst>
      <p:ext uri="{BB962C8B-B14F-4D97-AF65-F5344CB8AC3E}">
        <p14:creationId xmlns:p14="http://schemas.microsoft.com/office/powerpoint/2010/main" val="348062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DA898-2125-4870-AC96-23DE0EAF348C}"/>
              </a:ext>
            </a:extLst>
          </p:cNvPr>
          <p:cNvSpPr>
            <a:spLocks noGrp="1"/>
          </p:cNvSpPr>
          <p:nvPr>
            <p:ph type="title"/>
          </p:nvPr>
        </p:nvSpPr>
        <p:spPr/>
        <p:txBody>
          <a:bodyPr/>
          <a:lstStyle/>
          <a:p>
            <a:r>
              <a:rPr lang="en-US" altLang="zh-CN" dirty="0"/>
              <a:t>Git</a:t>
            </a:r>
            <a:r>
              <a:rPr lang="zh-CN" altLang="en-US" dirty="0"/>
              <a:t>演示</a:t>
            </a:r>
          </a:p>
        </p:txBody>
      </p:sp>
      <p:sp>
        <p:nvSpPr>
          <p:cNvPr id="3" name="内容占位符 2">
            <a:extLst>
              <a:ext uri="{FF2B5EF4-FFF2-40B4-BE49-F238E27FC236}">
                <a16:creationId xmlns:a16="http://schemas.microsoft.com/office/drawing/2014/main" id="{50A622F0-F21A-44F7-954B-42ADED094D5E}"/>
              </a:ext>
            </a:extLst>
          </p:cNvPr>
          <p:cNvSpPr>
            <a:spLocks noGrp="1"/>
          </p:cNvSpPr>
          <p:nvPr>
            <p:ph idx="1"/>
          </p:nvPr>
        </p:nvSpPr>
        <p:spPr>
          <a:xfrm>
            <a:off x="704997" y="1119116"/>
            <a:ext cx="9232633" cy="5268036"/>
          </a:xfrm>
        </p:spPr>
        <p:txBody>
          <a:bodyPr/>
          <a:lstStyle/>
          <a:p>
            <a:r>
              <a:rPr lang="en-US" altLang="zh-CN" dirty="0"/>
              <a:t>Step 3:</a:t>
            </a:r>
            <a:r>
              <a:rPr lang="zh-CN" altLang="en-US" dirty="0"/>
              <a:t> 提交修改到暂存区</a:t>
            </a:r>
          </a:p>
        </p:txBody>
      </p:sp>
      <p:sp>
        <p:nvSpPr>
          <p:cNvPr id="4" name="矩形 3">
            <a:extLst>
              <a:ext uri="{FF2B5EF4-FFF2-40B4-BE49-F238E27FC236}">
                <a16:creationId xmlns:a16="http://schemas.microsoft.com/office/drawing/2014/main" id="{3CE60737-2E03-4EA7-A5CC-B3964A68576E}"/>
              </a:ext>
            </a:extLst>
          </p:cNvPr>
          <p:cNvSpPr/>
          <p:nvPr/>
        </p:nvSpPr>
        <p:spPr>
          <a:xfrm>
            <a:off x="2798025" y="6042259"/>
            <a:ext cx="6096000" cy="338554"/>
          </a:xfrm>
          <a:prstGeom prst="rect">
            <a:avLst/>
          </a:prstGeom>
        </p:spPr>
        <p:txBody>
          <a:bodyPr>
            <a:spAutoFit/>
          </a:bodyPr>
          <a:lstStyle/>
          <a:p>
            <a:r>
              <a:rPr lang="en-US" altLang="zh-CN" sz="1600" dirty="0">
                <a:solidFill>
                  <a:srgbClr val="FF0000"/>
                </a:solidFill>
                <a:latin typeface="Consolas" panose="020B0609020204030204" pitchFamily="49" charset="0"/>
                <a:ea typeface="新細明體" panose="02020500000000000000" pitchFamily="18" charset="-120"/>
              </a:rPr>
              <a:t>git add </a:t>
            </a:r>
            <a:r>
              <a:rPr lang="en-US" altLang="zh-CN" sz="1600" dirty="0" err="1">
                <a:solidFill>
                  <a:srgbClr val="FF0000"/>
                </a:solidFill>
                <a:latin typeface="Consolas" panose="020B0609020204030204" pitchFamily="49" charset="0"/>
                <a:ea typeface="新細明體" panose="02020500000000000000" pitchFamily="18" charset="-120"/>
              </a:rPr>
              <a:t>fileinfo.txt</a:t>
            </a:r>
            <a:endParaRPr lang="zh-CN" altLang="en-US" sz="1600" dirty="0">
              <a:solidFill>
                <a:srgbClr val="FF0000"/>
              </a:solidFill>
              <a:latin typeface="Consolas" panose="020B0609020204030204" pitchFamily="49" charset="0"/>
              <a:ea typeface="新細明體" panose="02020500000000000000" pitchFamily="18" charset="-120"/>
            </a:endParaRPr>
          </a:p>
        </p:txBody>
      </p:sp>
      <p:sp>
        <p:nvSpPr>
          <p:cNvPr id="6" name="Left Arrow 4">
            <a:extLst>
              <a:ext uri="{FF2B5EF4-FFF2-40B4-BE49-F238E27FC236}">
                <a16:creationId xmlns:a16="http://schemas.microsoft.com/office/drawing/2014/main" id="{2AD724EC-5D40-2746-8622-956AE169C10E}"/>
              </a:ext>
            </a:extLst>
          </p:cNvPr>
          <p:cNvSpPr/>
          <p:nvPr/>
        </p:nvSpPr>
        <p:spPr>
          <a:xfrm>
            <a:off x="5315248" y="4214210"/>
            <a:ext cx="2830327" cy="84877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latin typeface="Comic Sans MS"/>
                <a:cs typeface="Comic Sans MS"/>
              </a:rPr>
              <a:t>add (stage) files</a:t>
            </a:r>
          </a:p>
        </p:txBody>
      </p:sp>
      <p:sp>
        <p:nvSpPr>
          <p:cNvPr id="7" name="Rounded Rectangle 5">
            <a:extLst>
              <a:ext uri="{FF2B5EF4-FFF2-40B4-BE49-F238E27FC236}">
                <a16:creationId xmlns:a16="http://schemas.microsoft.com/office/drawing/2014/main" id="{E2CDDBEB-EDED-974B-8FCD-BA96C38CB8E2}"/>
              </a:ext>
            </a:extLst>
          </p:cNvPr>
          <p:cNvSpPr/>
          <p:nvPr/>
        </p:nvSpPr>
        <p:spPr>
          <a:xfrm>
            <a:off x="7270682" y="1848971"/>
            <a:ext cx="1760612" cy="8330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mic Sans MS"/>
                <a:cs typeface="Comic Sans MS"/>
              </a:rPr>
              <a:t>Working directory</a:t>
            </a:r>
          </a:p>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工作目录</a:t>
            </a:r>
            <a:endParaRPr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9" name="Rounded Rectangle 7">
            <a:extLst>
              <a:ext uri="{FF2B5EF4-FFF2-40B4-BE49-F238E27FC236}">
                <a16:creationId xmlns:a16="http://schemas.microsoft.com/office/drawing/2014/main" id="{F54A26F1-4266-7F48-8AA6-3437241F5EEB}"/>
              </a:ext>
            </a:extLst>
          </p:cNvPr>
          <p:cNvSpPr/>
          <p:nvPr/>
        </p:nvSpPr>
        <p:spPr>
          <a:xfrm>
            <a:off x="4343881" y="1872458"/>
            <a:ext cx="1982231" cy="833011"/>
          </a:xfrm>
          <a:prstGeom prst="roundRect">
            <a:avLst/>
          </a:prstGeom>
          <a:solidFill>
            <a:srgbClr val="6ECD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mic Sans MS"/>
                <a:cs typeface="Comic Sans MS"/>
              </a:rPr>
              <a:t>Index</a:t>
            </a:r>
            <a:br>
              <a:rPr lang="en-US" sz="2000" dirty="0">
                <a:solidFill>
                  <a:schemeClr val="tx1"/>
                </a:solidFill>
                <a:latin typeface="Comic Sans MS"/>
                <a:cs typeface="Comic Sans MS"/>
              </a:rPr>
            </a:br>
            <a:r>
              <a:rPr lang="en-US" sz="2000" dirty="0">
                <a:solidFill>
                  <a:schemeClr val="tx1"/>
                </a:solidFill>
                <a:latin typeface="Comic Sans MS"/>
                <a:cs typeface="Comic Sans MS"/>
              </a:rPr>
              <a:t> (staging area)</a:t>
            </a:r>
          </a:p>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暂存区</a:t>
            </a:r>
            <a:endParaRPr lang="en-US" alt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04EBB567-052D-E340-94B8-D1F2A7857053}"/>
              </a:ext>
            </a:extLst>
          </p:cNvPr>
          <p:cNvSpPr/>
          <p:nvPr/>
        </p:nvSpPr>
        <p:spPr>
          <a:xfrm>
            <a:off x="5736487" y="4888554"/>
            <a:ext cx="2269826"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git add </a:t>
            </a:r>
            <a:r>
              <a:rPr lang="en-US" altLang="zh-CN" u="sng" dirty="0" err="1">
                <a:latin typeface="微软雅黑" panose="020B0503020204020204" pitchFamily="34" charset="-122"/>
                <a:ea typeface="微软雅黑" panose="020B0503020204020204" pitchFamily="34" charset="-122"/>
              </a:rPr>
              <a:t>fileinfo.txt</a:t>
            </a:r>
            <a:endParaRPr lang="zh-CN" altLang="en-US" u="sng" dirty="0">
              <a:latin typeface="微软雅黑" panose="020B0503020204020204" pitchFamily="34" charset="-122"/>
              <a:ea typeface="微软雅黑" panose="020B0503020204020204" pitchFamily="34" charset="-122"/>
            </a:endParaRPr>
          </a:p>
        </p:txBody>
      </p:sp>
      <p:cxnSp>
        <p:nvCxnSpPr>
          <p:cNvPr id="14" name="Straight Connector 10">
            <a:extLst>
              <a:ext uri="{FF2B5EF4-FFF2-40B4-BE49-F238E27FC236}">
                <a16:creationId xmlns:a16="http://schemas.microsoft.com/office/drawing/2014/main" id="{7D52E13D-1532-1D4F-B507-4CD955B57F61}"/>
              </a:ext>
            </a:extLst>
          </p:cNvPr>
          <p:cNvCxnSpPr>
            <a:cxnSpLocks/>
          </p:cNvCxnSpPr>
          <p:nvPr/>
        </p:nvCxnSpPr>
        <p:spPr>
          <a:xfrm>
            <a:off x="5334997" y="2705469"/>
            <a:ext cx="0" cy="2927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1">
            <a:extLst>
              <a:ext uri="{FF2B5EF4-FFF2-40B4-BE49-F238E27FC236}">
                <a16:creationId xmlns:a16="http://schemas.microsoft.com/office/drawing/2014/main" id="{0EE9BF46-39FF-2545-8A5B-B66001505856}"/>
              </a:ext>
            </a:extLst>
          </p:cNvPr>
          <p:cNvCxnSpPr>
            <a:cxnSpLocks/>
          </p:cNvCxnSpPr>
          <p:nvPr/>
        </p:nvCxnSpPr>
        <p:spPr>
          <a:xfrm>
            <a:off x="8145576" y="2681982"/>
            <a:ext cx="0" cy="2951067"/>
          </a:xfrm>
          <a:prstGeom prst="line">
            <a:avLst/>
          </a:prstGeom>
        </p:spPr>
        <p:style>
          <a:lnRef idx="2">
            <a:schemeClr val="accent1"/>
          </a:lnRef>
          <a:fillRef idx="0">
            <a:schemeClr val="accent1"/>
          </a:fillRef>
          <a:effectRef idx="1">
            <a:schemeClr val="accent1"/>
          </a:effectRef>
          <a:fontRef idx="minor">
            <a:schemeClr val="tx1"/>
          </a:fontRef>
        </p:style>
      </p:cxnSp>
      <p:sp>
        <p:nvSpPr>
          <p:cNvPr id="18" name="矩形 17">
            <a:extLst>
              <a:ext uri="{FF2B5EF4-FFF2-40B4-BE49-F238E27FC236}">
                <a16:creationId xmlns:a16="http://schemas.microsoft.com/office/drawing/2014/main" id="{15182B95-2007-294E-AA9D-DBA2BDE0D01C}"/>
              </a:ext>
            </a:extLst>
          </p:cNvPr>
          <p:cNvSpPr/>
          <p:nvPr/>
        </p:nvSpPr>
        <p:spPr>
          <a:xfrm>
            <a:off x="5371035" y="2831743"/>
            <a:ext cx="1817227"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.git/index</a:t>
            </a:r>
            <a:endParaRPr lang="zh-CN" altLang="en-US" u="sng" dirty="0">
              <a:latin typeface="微软雅黑" panose="020B0503020204020204" pitchFamily="34" charset="-122"/>
              <a:ea typeface="微软雅黑" panose="020B0503020204020204" pitchFamily="34" charset="-122"/>
            </a:endParaRPr>
          </a:p>
        </p:txBody>
      </p:sp>
      <p:sp>
        <p:nvSpPr>
          <p:cNvPr id="19" name="Rounded Rectangle 6">
            <a:extLst>
              <a:ext uri="{FF2B5EF4-FFF2-40B4-BE49-F238E27FC236}">
                <a16:creationId xmlns:a16="http://schemas.microsoft.com/office/drawing/2014/main" id="{A8EEE314-2E9D-EF40-AD84-F6E6A5BA5BEC}"/>
              </a:ext>
            </a:extLst>
          </p:cNvPr>
          <p:cNvSpPr/>
          <p:nvPr/>
        </p:nvSpPr>
        <p:spPr>
          <a:xfrm>
            <a:off x="1323981" y="1872458"/>
            <a:ext cx="2226228" cy="833011"/>
          </a:xfrm>
          <a:prstGeom prst="roundRect">
            <a:avLst/>
          </a:prstGeom>
          <a:solidFill>
            <a:srgbClr val="D264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mic Sans MS"/>
                <a:cs typeface="Comic Sans MS"/>
              </a:rPr>
              <a:t>Repository</a:t>
            </a:r>
            <a:br>
              <a:rPr lang="en-US" sz="2000" dirty="0">
                <a:solidFill>
                  <a:schemeClr val="tx1"/>
                </a:solidFill>
                <a:latin typeface="Comic Sans MS"/>
                <a:cs typeface="Comic Sans MS"/>
              </a:rPr>
            </a:b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本地仓库</a:t>
            </a:r>
            <a:endParaRPr lang="en-US" altLang="zh-CN"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ctr"/>
            <a:r>
              <a:rPr lang="zh-CN" altLang="en-US" sz="2000" b="1" dirty="0">
                <a:solidFill>
                  <a:schemeClr val="tx1">
                    <a:lumMod val="75000"/>
                    <a:lumOff val="25000"/>
                  </a:schemeClr>
                </a:solidFill>
                <a:latin typeface="Microsoft YaHei" panose="020B0503020204020204" pitchFamily="34" charset="-122"/>
                <a:ea typeface="Microsoft YaHei" panose="020B0503020204020204" pitchFamily="34" charset="-122"/>
              </a:rPr>
              <a:t>版本数据库</a:t>
            </a:r>
            <a:endParaRPr lang="en-US" sz="20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cxnSp>
        <p:nvCxnSpPr>
          <p:cNvPr id="20" name="Straight Connector 9">
            <a:extLst>
              <a:ext uri="{FF2B5EF4-FFF2-40B4-BE49-F238E27FC236}">
                <a16:creationId xmlns:a16="http://schemas.microsoft.com/office/drawing/2014/main" id="{AE16217B-D468-9643-9168-926681CC1DE5}"/>
              </a:ext>
            </a:extLst>
          </p:cNvPr>
          <p:cNvCxnSpPr>
            <a:cxnSpLocks/>
          </p:cNvCxnSpPr>
          <p:nvPr/>
        </p:nvCxnSpPr>
        <p:spPr>
          <a:xfrm>
            <a:off x="2447514" y="2705470"/>
            <a:ext cx="0" cy="2867194"/>
          </a:xfrm>
          <a:prstGeom prst="line">
            <a:avLst/>
          </a:prstGeom>
        </p:spPr>
        <p:style>
          <a:lnRef idx="2">
            <a:schemeClr val="accent1"/>
          </a:lnRef>
          <a:fillRef idx="0">
            <a:schemeClr val="accent1"/>
          </a:fillRef>
          <a:effectRef idx="1">
            <a:schemeClr val="accent1"/>
          </a:effectRef>
          <a:fontRef idx="minor">
            <a:schemeClr val="tx1"/>
          </a:fontRef>
        </p:style>
      </p:cxnSp>
      <p:sp>
        <p:nvSpPr>
          <p:cNvPr id="24" name="矩形 23">
            <a:extLst>
              <a:ext uri="{FF2B5EF4-FFF2-40B4-BE49-F238E27FC236}">
                <a16:creationId xmlns:a16="http://schemas.microsoft.com/office/drawing/2014/main" id="{8917F676-FFC4-394B-B28A-D4C06099D052}"/>
              </a:ext>
            </a:extLst>
          </p:cNvPr>
          <p:cNvSpPr/>
          <p:nvPr/>
        </p:nvSpPr>
        <p:spPr>
          <a:xfrm>
            <a:off x="2437095" y="2831743"/>
            <a:ext cx="1817227"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.git</a:t>
            </a:r>
            <a:endParaRPr lang="zh-CN" altLang="en-US" u="sng"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E8FC2CA8-F909-C245-83FE-2D1FCF4BD82A}"/>
              </a:ext>
            </a:extLst>
          </p:cNvPr>
          <p:cNvSpPr/>
          <p:nvPr/>
        </p:nvSpPr>
        <p:spPr>
          <a:xfrm>
            <a:off x="8284840" y="2831743"/>
            <a:ext cx="1817227" cy="369332"/>
          </a:xfrm>
          <a:prstGeom prst="rect">
            <a:avLst/>
          </a:prstGeom>
        </p:spPr>
        <p:txBody>
          <a:bodyPr wrap="square">
            <a:spAutoFit/>
          </a:bodyPr>
          <a:lstStyle/>
          <a:p>
            <a:r>
              <a:rPr lang="en-US" altLang="zh-CN" u="sng" dirty="0">
                <a:latin typeface="微软雅黑" panose="020B0503020204020204" pitchFamily="34" charset="-122"/>
                <a:ea typeface="微软雅黑" panose="020B0503020204020204" pitchFamily="34" charset="-122"/>
              </a:rPr>
              <a:t>./</a:t>
            </a:r>
            <a:endParaRPr lang="zh-CN" altLang="en-US" u="sng"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453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264BA5-BE9F-44D2-9B86-8E00ED566E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21572</TotalTime>
  <Words>2658</Words>
  <Application>Microsoft Macintosh PowerPoint</Application>
  <PresentationFormat>宽屏</PresentationFormat>
  <Paragraphs>333</Paragraphs>
  <Slides>25</Slides>
  <Notes>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微软雅黑</vt:lpstr>
      <vt:lpstr>微软雅黑</vt:lpstr>
      <vt:lpstr>AppleSDGothicNeo-Regular</vt:lpstr>
      <vt:lpstr>Hiragino Sans GB W3</vt:lpstr>
      <vt:lpstr>Hiragino Sans GB W6</vt:lpstr>
      <vt:lpstr>PingFang SC</vt:lpstr>
      <vt:lpstr>PingFang SC Light</vt:lpstr>
      <vt:lpstr>Arial</vt:lpstr>
      <vt:lpstr>Calibri</vt:lpstr>
      <vt:lpstr>Comic Sans MS</vt:lpstr>
      <vt:lpstr>Consolas</vt:lpstr>
      <vt:lpstr>Corbel</vt:lpstr>
      <vt:lpstr>Euphemia</vt:lpstr>
      <vt:lpstr>Helvetica</vt:lpstr>
      <vt:lpstr>Times New Roman</vt:lpstr>
      <vt:lpstr>Wingdings</vt:lpstr>
      <vt:lpstr>Banded Design Blue 16x9</vt:lpstr>
      <vt:lpstr>协同开发与版本控制</vt:lpstr>
      <vt:lpstr>协同开发与版本控制</vt:lpstr>
      <vt:lpstr>Git简介</vt:lpstr>
      <vt:lpstr>Git演示</vt:lpstr>
      <vt:lpstr>Git演示</vt:lpstr>
      <vt:lpstr>Git演示</vt:lpstr>
      <vt:lpstr>问题一：版本数据库存储了什么信息？</vt:lpstr>
      <vt:lpstr>Git演示</vt:lpstr>
      <vt:lpstr>Git演示</vt:lpstr>
      <vt:lpstr>Git演示</vt:lpstr>
      <vt:lpstr>问题二：Git为何要设计暂存区？</vt:lpstr>
      <vt:lpstr>问题三：如何共享代码？</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问题四：后续如何进行协作开发？</vt:lpstr>
      <vt:lpstr>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标题版式</dc:title>
  <dc:creator>Guannan Liu</dc:creator>
  <cp:keywords/>
  <cp:lastModifiedBy>Microsoft Office User</cp:lastModifiedBy>
  <cp:revision>2120</cp:revision>
  <cp:lastPrinted>2018-04-04T06:10:21Z</cp:lastPrinted>
  <dcterms:created xsi:type="dcterms:W3CDTF">2017-10-18T14:43:31Z</dcterms:created>
  <dcterms:modified xsi:type="dcterms:W3CDTF">2020-02-27T12:42:06Z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TC028952539991</vt:lpwstr>
  </property>
</Properties>
</file>