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5369-43B7-49DE-BA95-7658B250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70AEB-EE92-4668-8D48-5852130BF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0590E-0339-41A6-BDC1-576B8045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42B40-81BA-4586-8271-A8CDA217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80EF4-28A3-4D53-AFFD-2B8B4EE7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0134B-4233-4330-ADCF-D8DF3B65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96A7-4080-433A-A0DB-B75793A9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22A2D-641B-498E-813A-F87A66FA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8B1F6-2F30-4E93-92C5-4EEEB965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1737E-40CF-4FAC-BF16-2DC5016B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4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FCFF8-87CE-4B20-BFE0-F4DBE1C0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48224D-4E97-403B-81FA-42213E6B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E4E6-AFA1-4D16-B1B0-4657B682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B23EB-C099-4D45-A376-B9E6EA2B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AC11D-CD07-4BD1-9200-7B4B9EBA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E5DC-CE20-4046-8727-940DC0D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5A17C-084F-46C9-BB1E-06230331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41C69-A575-46E9-BF55-0BFF22F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DFF55-4DB7-4478-9CDC-5340938A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1C92E-C366-4473-B367-3E7862FB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7E8C-3F8B-4461-80E4-3CCD0F7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6159B-DD96-40A5-B6C3-C618768D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9413A-F548-4F33-828C-AA30701B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CB64C-041F-4203-A01D-7E8006B5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A941-CD29-4739-9B96-73064CD8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4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1AEAF-B4F4-4351-A57B-7CBDAD54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78BFE-3760-4F10-AB1A-D0ABFCAE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5764A-FE6F-433A-AFF8-D6419BF9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8AC16-7A76-4A80-815F-92E1FA55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BF538-123C-4B1B-B0E6-1D1EF534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C818E-4535-468A-85BA-01AC96EC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DC0E-E0A4-45D0-A1F6-DE060E1F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33D61-FA6F-4BB7-8627-432F6728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17470-E5A0-4DB5-A0C0-9E6927A3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0B404-FD9D-48D1-B4A1-0B5A8C065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33770D-20A1-4C57-A462-8998E544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54B139-36E2-42EB-B6A4-A18D2C9F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29CE70-DA00-4099-BE0E-BE99C05D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784B9-2FC4-424D-97DA-0C00F327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03DA-C21F-4C2A-BAD3-546AF319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DDBFE-C815-43DA-81EE-579A4E5F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211A8-CC4B-4390-8DBA-F2D307C9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9E0E1-900D-4122-B650-4AFF7EA1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3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89AFB-8F72-49CD-AEE8-7F0B7373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9C92B-1743-4759-976F-705A07E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14570-6520-49B6-9631-F119C6E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66C2B-C392-4F09-8C5A-CE232CB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500B3-3A5E-437B-8D80-33ACA3AB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3C555-8E9E-4698-9B4F-AA666D8C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6A488-776C-40CB-9926-0E3FCD56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D8C47-2353-473C-8FC0-36D56E73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FEFB5-2B2A-4B77-8040-7B10F94C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E5ED-BF77-4A25-842D-CF948D0C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0442C-661D-45DF-9160-CAB403897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CF3DE-5503-47C6-B417-10601B93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9BCEC-36B9-47B2-A491-27A6D592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99DD0-197D-40BD-9F2B-4171ED37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EDF75-1833-449A-A6AC-01AE6955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F1F73-9DE2-402F-AF7A-5E7A32E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A931E-F900-4371-8BE0-DA7D3724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EEDC7-E722-456A-BC23-D33EC5D2D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1C9F-EEC4-49A1-8547-9D14F3658BA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BEAFD-03C6-425C-AFEB-8F27BE9CD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438A0-B610-4F8D-BEBE-84BE6CD8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31F1-B255-44ED-B8F9-6DF2FB9E3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61F6-3FAB-4291-BBFD-03F6BC33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843"/>
            <a:ext cx="9144000" cy="2387600"/>
          </a:xfrm>
        </p:spPr>
        <p:txBody>
          <a:bodyPr/>
          <a:lstStyle/>
          <a:p>
            <a:r>
              <a:rPr lang="zh-CN" altLang="en-US" dirty="0"/>
              <a:t>寻找二手房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3FADF-E99C-431A-9579-4F52B2088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房价会降对不队</a:t>
            </a:r>
            <a:endParaRPr lang="en-US" altLang="zh-CN" dirty="0"/>
          </a:p>
          <a:p>
            <a:r>
              <a:rPr lang="zh-CN" altLang="en-US" dirty="0"/>
              <a:t>于鹏 王凯东 秦海岩 赵龙 吴桐雨 郭牧远</a:t>
            </a:r>
          </a:p>
        </p:txBody>
      </p:sp>
    </p:spTree>
    <p:extLst>
      <p:ext uri="{BB962C8B-B14F-4D97-AF65-F5344CB8AC3E}">
        <p14:creationId xmlns:p14="http://schemas.microsoft.com/office/powerpoint/2010/main" val="34362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4210D-F1E7-4588-9F72-7575A68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06FF-0CC6-447D-9D02-6905BD9E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实际应用角度：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了解对二手房的需求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为未来做准备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技术角度：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数据可爬性强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轮子多（</a:t>
            </a:r>
            <a:r>
              <a:rPr lang="en-US" altLang="zh-CN" dirty="0"/>
              <a:t>×</a:t>
            </a:r>
            <a:r>
              <a:rPr lang="zh-CN" altLang="en-US" dirty="0"/>
              <a:t>划掉）</a:t>
            </a:r>
          </a:p>
        </p:txBody>
      </p:sp>
    </p:spTree>
    <p:extLst>
      <p:ext uri="{BB962C8B-B14F-4D97-AF65-F5344CB8AC3E}">
        <p14:creationId xmlns:p14="http://schemas.microsoft.com/office/powerpoint/2010/main" val="22752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2A25-FA31-4907-B7B4-3AB2C95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7615-2749-4549-99E8-B39E4D38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3289" cy="4351338"/>
          </a:xfrm>
        </p:spPr>
        <p:txBody>
          <a:bodyPr/>
          <a:lstStyle/>
          <a:p>
            <a:r>
              <a:rPr lang="zh-CN" altLang="en-US" dirty="0"/>
              <a:t>翻页功能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</a:t>
            </a:r>
            <a:r>
              <a:rPr lang="en-US" altLang="zh-CN" dirty="0"/>
              <a:t>selenium</a:t>
            </a:r>
            <a:r>
              <a:rPr lang="zh-CN" altLang="en-US" dirty="0"/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723353-0CA5-4996-ADED-20BADAAE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31" y="1825625"/>
            <a:ext cx="694469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2A25-FA31-4907-B7B4-3AB2C95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7615-2749-4549-99E8-B39E4D38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3289" cy="4351338"/>
          </a:xfrm>
        </p:spPr>
        <p:txBody>
          <a:bodyPr/>
          <a:lstStyle/>
          <a:p>
            <a:r>
              <a:rPr lang="zh-CN" altLang="en-US" dirty="0"/>
              <a:t>获取每页二手房链接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获取前</a:t>
            </a:r>
            <a:r>
              <a:rPr lang="en-US" altLang="zh-CN" dirty="0"/>
              <a:t>10</a:t>
            </a:r>
            <a:r>
              <a:rPr lang="zh-CN" altLang="en-US" dirty="0"/>
              <a:t>页的源代码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DA267-32F3-4823-B88B-776CD267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77" y="1027906"/>
            <a:ext cx="672558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2A25-FA31-4907-B7B4-3AB2C95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7615-2749-4549-99E8-B39E4D38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4304714" cy="4351338"/>
          </a:xfrm>
        </p:spPr>
        <p:txBody>
          <a:bodyPr/>
          <a:lstStyle/>
          <a:p>
            <a:r>
              <a:rPr lang="zh-CN" altLang="en-US" dirty="0"/>
              <a:t>网页解析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将数据储存在不同列表中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98F511-AB1F-4405-A2EA-1587CB5C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5" y="1027906"/>
            <a:ext cx="633500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2A25-FA31-4907-B7B4-3AB2C95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7615-2749-4549-99E8-B39E4D38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4304714" cy="4351338"/>
          </a:xfrm>
        </p:spPr>
        <p:txBody>
          <a:bodyPr/>
          <a:lstStyle/>
          <a:p>
            <a:r>
              <a:rPr lang="zh-CN" altLang="en-US" dirty="0"/>
              <a:t>词云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 err="1"/>
              <a:t>Jieba</a:t>
            </a:r>
            <a:r>
              <a:rPr lang="zh-CN" altLang="en-US" dirty="0"/>
              <a:t>分词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常用停词表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字体和图片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0E0788-9CF3-497E-917B-893B834A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14" y="1429470"/>
            <a:ext cx="6751207" cy="50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2A25-FA31-4907-B7B4-3AB2C95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7615-2749-4549-99E8-B39E4D38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430471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计算平均值等数据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预测未来二手房价变化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/>
              <a:t>更多的可视化处理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BA871-B351-4E94-B9CD-3886C329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5" y="1487653"/>
            <a:ext cx="6289927" cy="47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129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寻找二手房</vt:lpstr>
      <vt:lpstr>背景</vt:lpstr>
      <vt:lpstr>技术介绍</vt:lpstr>
      <vt:lpstr>技术介绍</vt:lpstr>
      <vt:lpstr>技术介绍</vt:lpstr>
      <vt:lpstr>数据处理</vt:lpstr>
      <vt:lpstr>未来路线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博</dc:creator>
  <cp:lastModifiedBy>董 博</cp:lastModifiedBy>
  <cp:revision>6</cp:revision>
  <dcterms:created xsi:type="dcterms:W3CDTF">2019-12-01T00:59:47Z</dcterms:created>
  <dcterms:modified xsi:type="dcterms:W3CDTF">2019-12-01T01:36:28Z</dcterms:modified>
</cp:coreProperties>
</file>