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4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E371-C005-47EC-886F-873CF1531A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0C41-F3AC-40E3-A095-29BA474DE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Week2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Dongwon Kim 20150560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7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eek#1 review(1)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recap</a:t>
            </a:r>
          </a:p>
          <a:p>
            <a:pPr lvl="1"/>
            <a:r>
              <a:rPr lang="en-US" altLang="ko-KR" dirty="0" smtClean="0"/>
              <a:t>Future/Promise study – OK</a:t>
            </a:r>
          </a:p>
          <a:p>
            <a:pPr lvl="1"/>
            <a:r>
              <a:rPr lang="en-US" altLang="ko-KR" dirty="0" smtClean="0"/>
              <a:t>Java Memory Model </a:t>
            </a:r>
            <a:r>
              <a:rPr lang="en-US" altLang="ko-KR" dirty="0" err="1" smtClean="0"/>
              <a:t>styudy</a:t>
            </a:r>
            <a:r>
              <a:rPr lang="en-US" altLang="ko-KR" dirty="0" smtClean="0"/>
              <a:t> – OK</a:t>
            </a:r>
          </a:p>
          <a:p>
            <a:pPr lvl="1"/>
            <a:r>
              <a:rPr lang="en-US" altLang="ko-KR" dirty="0" err="1" smtClean="0"/>
              <a:t>nodeScala</a:t>
            </a:r>
            <a:r>
              <a:rPr lang="en-US" altLang="ko-KR" dirty="0" smtClean="0"/>
              <a:t> server code analyze – OK</a:t>
            </a:r>
          </a:p>
          <a:p>
            <a:r>
              <a:rPr lang="en-US" altLang="ko-KR" dirty="0" smtClean="0"/>
              <a:t>API </a:t>
            </a:r>
            <a:r>
              <a:rPr lang="en-US" altLang="ko-KR" dirty="0" err="1" smtClean="0"/>
              <a:t>Ananlyze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Mic control – JMF library study – OK</a:t>
            </a:r>
          </a:p>
          <a:p>
            <a:pPr lvl="1"/>
            <a:r>
              <a:rPr lang="en-US" altLang="ko-KR" dirty="0" err="1" smtClean="0"/>
              <a:t>Hotword</a:t>
            </a:r>
            <a:r>
              <a:rPr lang="en-US" altLang="ko-KR" dirty="0" smtClean="0"/>
              <a:t> detection – </a:t>
            </a:r>
            <a:r>
              <a:rPr lang="en-US" altLang="ko-KR" dirty="0" err="1" smtClean="0"/>
              <a:t>snowboy</a:t>
            </a:r>
            <a:r>
              <a:rPr lang="en-US" altLang="ko-KR" dirty="0" smtClean="0"/>
              <a:t> : java wrapper study – OK</a:t>
            </a:r>
          </a:p>
          <a:p>
            <a:pPr lvl="1"/>
            <a:r>
              <a:rPr lang="en-US" altLang="ko-KR" dirty="0" smtClean="0"/>
              <a:t>GUI API Study – X</a:t>
            </a:r>
          </a:p>
          <a:p>
            <a:r>
              <a:rPr lang="en-US" altLang="ko-KR" dirty="0" smtClean="0"/>
              <a:t>Design</a:t>
            </a:r>
          </a:p>
          <a:p>
            <a:pPr lvl="1"/>
            <a:r>
              <a:rPr lang="en-US" altLang="ko-KR" dirty="0" smtClean="0"/>
              <a:t>Naïve level design..</a:t>
            </a:r>
          </a:p>
          <a:p>
            <a:pPr lvl="1"/>
            <a:r>
              <a:rPr lang="en-US" altLang="ko-KR" dirty="0" smtClean="0"/>
              <a:t>No specific method/field design</a:t>
            </a:r>
          </a:p>
          <a:p>
            <a:pPr lvl="1"/>
            <a:r>
              <a:rPr lang="en-US" altLang="ko-KR" dirty="0" smtClean="0"/>
              <a:t>Only thread level modules..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3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 #1 review(2)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Networking programming</a:t>
            </a:r>
            <a:r>
              <a:rPr lang="ko-KR" altLang="en-US" dirty="0" smtClean="0"/>
              <a:t>에 익숙하지 않아 기본 개념을 공부하는데 예상보다 많은 시간이 걸렸다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Socket programming, UPNP programming ..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Speech recognition, </a:t>
            </a:r>
            <a:r>
              <a:rPr lang="en-US" altLang="ko-KR" dirty="0" err="1" smtClean="0"/>
              <a:t>Hotword</a:t>
            </a:r>
            <a:r>
              <a:rPr lang="en-US" altLang="ko-KR" dirty="0" smtClean="0"/>
              <a:t> detection library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결정하는데에도</a:t>
            </a:r>
            <a:r>
              <a:rPr lang="ko-KR" altLang="en-US" dirty="0" smtClean="0"/>
              <a:t> 예상보다 많은 시간이 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성능이나 확장성을 고려해 보았을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snowboy</a:t>
            </a:r>
            <a:r>
              <a:rPr lang="ko-KR" altLang="en-US" dirty="0" smtClean="0"/>
              <a:t>로 결정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API document</a:t>
            </a:r>
            <a:r>
              <a:rPr lang="ko-KR" altLang="en-US" dirty="0" smtClean="0"/>
              <a:t>를 읽고 사용법을 숙지하는 데에 많은 시간을 사용</a:t>
            </a:r>
            <a:endParaRPr lang="en-US" altLang="ko-KR" dirty="0" smtClean="0"/>
          </a:p>
          <a:p>
            <a:r>
              <a:rPr lang="en-US" altLang="ko-KR" dirty="0" err="1" smtClean="0"/>
              <a:t>Akka</a:t>
            </a:r>
            <a:r>
              <a:rPr lang="ko-KR" altLang="en-US" dirty="0" smtClean="0"/>
              <a:t>의 사용도 고려했기 때문에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읽는데에</a:t>
            </a:r>
            <a:r>
              <a:rPr lang="ko-KR" altLang="en-US" dirty="0" smtClean="0"/>
              <a:t> 많은 시간을 소모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Design</a:t>
            </a:r>
            <a:r>
              <a:rPr lang="ko-KR" altLang="en-US" dirty="0" smtClean="0"/>
              <a:t>이 간략한 단계 이상으로 이루어지지 않았다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다음주에는 </a:t>
            </a:r>
            <a:r>
              <a:rPr lang="en-US" altLang="ko-KR" dirty="0" smtClean="0"/>
              <a:t>design</a:t>
            </a:r>
            <a:r>
              <a:rPr lang="ko-KR" altLang="en-US" dirty="0" smtClean="0"/>
              <a:t>을 보강하고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양의 코딩을 해야할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847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 #2 plan(1)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 side full implementation</a:t>
            </a:r>
          </a:p>
          <a:p>
            <a:pPr lvl="1"/>
            <a:r>
              <a:rPr lang="ko-KR" altLang="en-US" dirty="0" smtClean="0"/>
              <a:t>어려운 부분은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와 여러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관리해야 하는 </a:t>
            </a:r>
            <a:r>
              <a:rPr lang="en-US" altLang="ko-KR" dirty="0" smtClean="0"/>
              <a:t>client part</a:t>
            </a:r>
            <a:r>
              <a:rPr lang="ko-KR" altLang="en-US" dirty="0" smtClean="0"/>
              <a:t>일 것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Server side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connectionManager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broadcast thread</a:t>
            </a:r>
            <a:r>
              <a:rPr lang="ko-KR" altLang="en-US" dirty="0" smtClean="0"/>
              <a:t>만 관리하면 되므로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내에 완전히 구현 가능할 것이라 생각함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Text chat/voice chat full implementation. </a:t>
            </a:r>
          </a:p>
          <a:p>
            <a:pPr lvl="1"/>
            <a:r>
              <a:rPr lang="en-US" altLang="ko-KR" dirty="0" smtClean="0"/>
              <a:t>Text chatting</a:t>
            </a:r>
            <a:r>
              <a:rPr lang="ko-KR" altLang="en-US" dirty="0" smtClean="0"/>
              <a:t>의 경우에는 구현을 완료한다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Voice </a:t>
            </a:r>
            <a:r>
              <a:rPr lang="en-US" altLang="ko-KR" dirty="0" err="1" smtClean="0"/>
              <a:t>chattin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mic</a:t>
            </a:r>
            <a:r>
              <a:rPr lang="ko-KR" altLang="en-US" dirty="0" smtClean="0"/>
              <a:t>에 접근하고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통신하는 기능을 구현 완료한다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Detail design for above 2 and speech recognition.</a:t>
            </a:r>
          </a:p>
          <a:p>
            <a:pPr lvl="1"/>
            <a:r>
              <a:rPr lang="en-US" altLang="ko-KR" dirty="0" smtClean="0"/>
              <a:t>Method level</a:t>
            </a:r>
            <a:r>
              <a:rPr lang="ko-KR" altLang="en-US" dirty="0" smtClean="0"/>
              <a:t>로 자세하게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4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 #2 plan(2)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기존에 사용하던 </a:t>
            </a:r>
            <a:r>
              <a:rPr lang="en-US" altLang="ko-KR" dirty="0" smtClean="0"/>
              <a:t>thread base</a:t>
            </a:r>
            <a:r>
              <a:rPr lang="ko-KR" altLang="en-US" dirty="0"/>
              <a:t> </a:t>
            </a:r>
            <a:r>
              <a:rPr lang="ko-KR" altLang="en-US" dirty="0" smtClean="0"/>
              <a:t>로 설계를 진행하였기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future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promise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effective</a:t>
            </a:r>
            <a:r>
              <a:rPr lang="ko-KR" altLang="en-US" dirty="0" smtClean="0"/>
              <a:t>하게 설계하기 위해서는 더 많은 생각이 필요할 듯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GUI</a:t>
            </a:r>
            <a:r>
              <a:rPr lang="ko-KR" altLang="en-US" dirty="0" smtClean="0"/>
              <a:t>에 대한 공부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  <a:r>
              <a:rPr lang="ko-KR" altLang="en-US" dirty="0" smtClean="0"/>
              <a:t>에 대한 공부를 하지 않았기 때문에 </a:t>
            </a:r>
            <a:r>
              <a:rPr lang="en-US" altLang="ko-KR" dirty="0" smtClean="0"/>
              <a:t>effective GUI library</a:t>
            </a:r>
            <a:r>
              <a:rPr lang="ko-KR" altLang="en-US" dirty="0" smtClean="0"/>
              <a:t>를 찾아봐야겠다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94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288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Week2</vt:lpstr>
      <vt:lpstr>Week#1 review(1)</vt:lpstr>
      <vt:lpstr>Week #1 review(2)</vt:lpstr>
      <vt:lpstr>Week #2 plan(1)</vt:lpstr>
      <vt:lpstr>Week #2 plan(2)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김동원(단일계열)</dc:creator>
  <cp:lastModifiedBy>김동원(단일계열)</cp:lastModifiedBy>
  <cp:revision>5</cp:revision>
  <dcterms:created xsi:type="dcterms:W3CDTF">2018-11-26T13:59:58Z</dcterms:created>
  <dcterms:modified xsi:type="dcterms:W3CDTF">2018-11-26T14:56:18Z</dcterms:modified>
</cp:coreProperties>
</file>