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1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 + client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82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Project design</vt:lpstr>
      <vt:lpstr>Structure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김동원(단일계열)</dc:creator>
  <cp:lastModifiedBy>김동원(단일계열)</cp:lastModifiedBy>
  <cp:revision>2</cp:revision>
  <dcterms:created xsi:type="dcterms:W3CDTF">2018-11-25T14:44:14Z</dcterms:created>
  <dcterms:modified xsi:type="dcterms:W3CDTF">2018-11-25T15:33:52Z</dcterms:modified>
</cp:coreProperties>
</file>